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55" r:id="rId4"/>
    <p:sldId id="358" r:id="rId5"/>
    <p:sldId id="347" r:id="rId6"/>
    <p:sldId id="259" r:id="rId7"/>
    <p:sldId id="260" r:id="rId8"/>
    <p:sldId id="298" r:id="rId9"/>
    <p:sldId id="307" r:id="rId10"/>
    <p:sldId id="308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320" r:id="rId23"/>
    <p:sldId id="321" r:id="rId24"/>
    <p:sldId id="322" r:id="rId25"/>
    <p:sldId id="323" r:id="rId26"/>
    <p:sldId id="324" r:id="rId27"/>
    <p:sldId id="325" r:id="rId28"/>
    <p:sldId id="326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34" r:id="rId37"/>
    <p:sldId id="335" r:id="rId38"/>
    <p:sldId id="336" r:id="rId39"/>
    <p:sldId id="337" r:id="rId40"/>
    <p:sldId id="338" r:id="rId41"/>
    <p:sldId id="339" r:id="rId42"/>
    <p:sldId id="340" r:id="rId43"/>
    <p:sldId id="299" r:id="rId44"/>
    <p:sldId id="300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2262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tx1">
                <a:lumMod val="75000"/>
                <a:lumOff val="25000"/>
              </a:schemeClr>
            </a:solidFill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0-407B-460D-968F-95E2B48C03D6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1-407B-460D-968F-95E2B48C03D6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2-407B-460D-968F-95E2B48C03D6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407B-460D-968F-95E2B48C03D6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65</c:v>
                </c:pt>
                <c:pt idx="1">
                  <c:v>55</c:v>
                </c:pt>
                <c:pt idx="2">
                  <c:v>40</c:v>
                </c:pt>
                <c:pt idx="3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07B-460D-968F-95E2B48C03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0"/>
        <c:overlap val="100"/>
        <c:axId val="510981248"/>
        <c:axId val="510982784"/>
      </c:barChart>
      <c:catAx>
        <c:axId val="510981248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510982784"/>
        <c:crosses val="autoZero"/>
        <c:auto val="1"/>
        <c:lblAlgn val="ctr"/>
        <c:lblOffset val="100"/>
        <c:noMultiLvlLbl val="0"/>
      </c:catAx>
      <c:valAx>
        <c:axId val="510982784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510981248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effectLst/>
  </c:spPr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3/4/2022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>
            <a:extLst>
              <a:ext uri="{FF2B5EF4-FFF2-40B4-BE49-F238E27FC236}">
                <a16:creationId xmlns:a16="http://schemas.microsoft.com/office/drawing/2014/main" id="{E7E1C366-622C-4258-9753-26AABF54CF12}"/>
              </a:ext>
            </a:extLst>
          </p:cNvPr>
          <p:cNvSpPr/>
          <p:nvPr userDrawn="1"/>
        </p:nvSpPr>
        <p:spPr>
          <a:xfrm>
            <a:off x="6842775" y="1777038"/>
            <a:ext cx="4572000" cy="3200400"/>
          </a:xfrm>
          <a:prstGeom prst="frame">
            <a:avLst>
              <a:gd name="adj1" fmla="val 216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Frame 2">
            <a:extLst>
              <a:ext uri="{FF2B5EF4-FFF2-40B4-BE49-F238E27FC236}">
                <a16:creationId xmlns:a16="http://schemas.microsoft.com/office/drawing/2014/main" id="{E37D4E8D-7F93-45C0-8383-A68159D02D5D}"/>
              </a:ext>
            </a:extLst>
          </p:cNvPr>
          <p:cNvSpPr/>
          <p:nvPr userDrawn="1"/>
        </p:nvSpPr>
        <p:spPr>
          <a:xfrm>
            <a:off x="777225" y="1757238"/>
            <a:ext cx="4572000" cy="3200400"/>
          </a:xfrm>
          <a:prstGeom prst="frame">
            <a:avLst>
              <a:gd name="adj1" fmla="val 216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그림 개체 틀 6">
            <a:extLst>
              <a:ext uri="{FF2B5EF4-FFF2-40B4-BE49-F238E27FC236}">
                <a16:creationId xmlns:a16="http://schemas.microsoft.com/office/drawing/2014/main" id="{07AAD900-5C8A-46EE-8F3F-276E7A823B5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95958" y="1585866"/>
            <a:ext cx="4572000" cy="32004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tIns="576000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ko-KR" altLang="en-US" sz="1200" baseline="0">
                <a:latin typeface="+mn-lt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altLang="ko-KR" dirty="0"/>
              <a:t>Insert Your Image</a:t>
            </a:r>
            <a:endParaRPr lang="ko-KR" altLang="en-US" dirty="0"/>
          </a:p>
          <a:p>
            <a:pPr marL="0" lvl="0" indent="0" algn="ctr">
              <a:buNone/>
            </a:pPr>
            <a:endParaRPr lang="ko-KR" altLang="en-US" dirty="0"/>
          </a:p>
        </p:txBody>
      </p:sp>
      <p:sp>
        <p:nvSpPr>
          <p:cNvPr id="5" name="그림 개체 틀 6">
            <a:extLst>
              <a:ext uri="{FF2B5EF4-FFF2-40B4-BE49-F238E27FC236}">
                <a16:creationId xmlns:a16="http://schemas.microsoft.com/office/drawing/2014/main" id="{3D697A47-3CD1-4E96-9516-FDE670F5631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624043" y="1585866"/>
            <a:ext cx="4572000" cy="32004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tIns="576000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ko-KR" altLang="en-US" sz="1200" baseline="0">
                <a:latin typeface="+mn-lt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altLang="ko-KR" dirty="0"/>
              <a:t>Insert Your Image</a:t>
            </a:r>
            <a:endParaRPr lang="ko-KR" altLang="en-US" dirty="0"/>
          </a:p>
          <a:p>
            <a:pPr marL="0" lvl="0" indent="0" algn="ctr">
              <a:buNone/>
            </a:pPr>
            <a:endParaRPr lang="ko-KR" altLang="en-US" dirty="0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0E0CAB57-9982-4553-B1D9-4D6CC85D7EE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436E6B0-0030-4C24-AF1C-09B7BB3C4770}"/>
              </a:ext>
            </a:extLst>
          </p:cNvPr>
          <p:cNvSpPr/>
          <p:nvPr userDrawn="1"/>
        </p:nvSpPr>
        <p:spPr>
          <a:xfrm>
            <a:off x="0" y="474066"/>
            <a:ext cx="11704301" cy="59098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9">
            <a:extLst>
              <a:ext uri="{FF2B5EF4-FFF2-40B4-BE49-F238E27FC236}">
                <a16:creationId xmlns:a16="http://schemas.microsoft.com/office/drawing/2014/main" id="{418006F3-E488-44A0-A59A-E1D3B860060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6923314" cy="6858000"/>
          </a:xfrm>
          <a:custGeom>
            <a:avLst/>
            <a:gdLst>
              <a:gd name="connsiteX0" fmla="*/ 0 w 6923314"/>
              <a:gd name="connsiteY0" fmla="*/ 0 h 6858000"/>
              <a:gd name="connsiteX1" fmla="*/ 5208814 w 6923314"/>
              <a:gd name="connsiteY1" fmla="*/ 0 h 6858000"/>
              <a:gd name="connsiteX2" fmla="*/ 6923314 w 6923314"/>
              <a:gd name="connsiteY2" fmla="*/ 6858000 h 6858000"/>
              <a:gd name="connsiteX3" fmla="*/ 1305197 w 6923314"/>
              <a:gd name="connsiteY3" fmla="*/ 6858000 h 6858000"/>
              <a:gd name="connsiteX4" fmla="*/ 0 w 6923314"/>
              <a:gd name="connsiteY4" fmla="*/ 163721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3314" h="6858000">
                <a:moveTo>
                  <a:pt x="0" y="0"/>
                </a:moveTo>
                <a:lnTo>
                  <a:pt x="5208814" y="0"/>
                </a:lnTo>
                <a:lnTo>
                  <a:pt x="6923314" y="6858000"/>
                </a:lnTo>
                <a:lnTo>
                  <a:pt x="1305197" y="6858000"/>
                </a:lnTo>
                <a:lnTo>
                  <a:pt x="0" y="163721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Rectangle 68">
            <a:extLst>
              <a:ext uri="{FF2B5EF4-FFF2-40B4-BE49-F238E27FC236}">
                <a16:creationId xmlns:a16="http://schemas.microsoft.com/office/drawing/2014/main" id="{4388469D-CBAC-4278-96C5-9EBCCAF5DD50}"/>
              </a:ext>
            </a:extLst>
          </p:cNvPr>
          <p:cNvSpPr/>
          <p:nvPr userDrawn="1"/>
        </p:nvSpPr>
        <p:spPr>
          <a:xfrm>
            <a:off x="6096000" y="837246"/>
            <a:ext cx="6096000" cy="259175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4DE17AA3-92FD-4003-9A41-EC77EF819880}"/>
              </a:ext>
            </a:extLst>
          </p:cNvPr>
          <p:cNvGrpSpPr/>
          <p:nvPr userDrawn="1"/>
        </p:nvGrpSpPr>
        <p:grpSpPr>
          <a:xfrm>
            <a:off x="1058291" y="3689597"/>
            <a:ext cx="2892793" cy="3168403"/>
            <a:chOff x="1058291" y="3689597"/>
            <a:chExt cx="2892793" cy="3168403"/>
          </a:xfrm>
        </p:grpSpPr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5AC033FD-1852-40D6-99E3-EAE0920A5C2F}"/>
                </a:ext>
              </a:extLst>
            </p:cNvPr>
            <p:cNvSpPr/>
            <p:nvPr userDrawn="1"/>
          </p:nvSpPr>
          <p:spPr>
            <a:xfrm>
              <a:off x="1062769" y="3689597"/>
              <a:ext cx="2885112" cy="3168403"/>
            </a:xfrm>
            <a:custGeom>
              <a:avLst/>
              <a:gdLst>
                <a:gd name="connsiteX0" fmla="*/ 380827 w 2885112"/>
                <a:gd name="connsiteY0" fmla="*/ 0 h 3168403"/>
                <a:gd name="connsiteX1" fmla="*/ 2504286 w 2885112"/>
                <a:gd name="connsiteY1" fmla="*/ 0 h 3168403"/>
                <a:gd name="connsiteX2" fmla="*/ 2885112 w 2885112"/>
                <a:gd name="connsiteY2" fmla="*/ 376422 h 3168403"/>
                <a:gd name="connsiteX3" fmla="*/ 2885112 w 2885112"/>
                <a:gd name="connsiteY3" fmla="*/ 3168403 h 3168403"/>
                <a:gd name="connsiteX4" fmla="*/ 0 w 2885112"/>
                <a:gd name="connsiteY4" fmla="*/ 3168403 h 3168403"/>
                <a:gd name="connsiteX5" fmla="*/ 0 w 2885112"/>
                <a:gd name="connsiteY5" fmla="*/ 376422 h 3168403"/>
                <a:gd name="connsiteX6" fmla="*/ 380827 w 2885112"/>
                <a:gd name="connsiteY6" fmla="*/ 0 h 3168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85112" h="3168403">
                  <a:moveTo>
                    <a:pt x="380827" y="0"/>
                  </a:moveTo>
                  <a:lnTo>
                    <a:pt x="2504286" y="0"/>
                  </a:lnTo>
                  <a:cubicBezTo>
                    <a:pt x="2714606" y="0"/>
                    <a:pt x="2885112" y="168534"/>
                    <a:pt x="2885112" y="376422"/>
                  </a:cubicBezTo>
                  <a:lnTo>
                    <a:pt x="2885112" y="3168403"/>
                  </a:lnTo>
                  <a:lnTo>
                    <a:pt x="0" y="3168403"/>
                  </a:lnTo>
                  <a:lnTo>
                    <a:pt x="0" y="376422"/>
                  </a:lnTo>
                  <a:cubicBezTo>
                    <a:pt x="57" y="168534"/>
                    <a:pt x="170506" y="0"/>
                    <a:pt x="380827" y="0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60E7AE36-51DF-4A4D-95F3-D16AA8913353}"/>
                </a:ext>
              </a:extLst>
            </p:cNvPr>
            <p:cNvSpPr/>
            <p:nvPr userDrawn="1"/>
          </p:nvSpPr>
          <p:spPr>
            <a:xfrm>
              <a:off x="1101424" y="3719878"/>
              <a:ext cx="2807801" cy="3138121"/>
            </a:xfrm>
            <a:custGeom>
              <a:avLst/>
              <a:gdLst>
                <a:gd name="connsiteX0" fmla="*/ 379798 w 2807801"/>
                <a:gd name="connsiteY0" fmla="*/ 0 h 3138121"/>
                <a:gd name="connsiteX1" fmla="*/ 2428003 w 2807801"/>
                <a:gd name="connsiteY1" fmla="*/ 0 h 3138121"/>
                <a:gd name="connsiteX2" fmla="*/ 2807801 w 2807801"/>
                <a:gd name="connsiteY2" fmla="*/ 376422 h 3138121"/>
                <a:gd name="connsiteX3" fmla="*/ 2807801 w 2807801"/>
                <a:gd name="connsiteY3" fmla="*/ 3138121 h 3138121"/>
                <a:gd name="connsiteX4" fmla="*/ 0 w 2807801"/>
                <a:gd name="connsiteY4" fmla="*/ 3138121 h 3138121"/>
                <a:gd name="connsiteX5" fmla="*/ 0 w 2807801"/>
                <a:gd name="connsiteY5" fmla="*/ 376422 h 3138121"/>
                <a:gd name="connsiteX6" fmla="*/ 379798 w 2807801"/>
                <a:gd name="connsiteY6" fmla="*/ 0 h 3138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07801" h="3138121">
                  <a:moveTo>
                    <a:pt x="379798" y="0"/>
                  </a:moveTo>
                  <a:lnTo>
                    <a:pt x="2428003" y="0"/>
                  </a:lnTo>
                  <a:cubicBezTo>
                    <a:pt x="2637756" y="0"/>
                    <a:pt x="2807801" y="168533"/>
                    <a:pt x="2807801" y="376422"/>
                  </a:cubicBezTo>
                  <a:lnTo>
                    <a:pt x="2807801" y="3138121"/>
                  </a:lnTo>
                  <a:lnTo>
                    <a:pt x="0" y="3138121"/>
                  </a:lnTo>
                  <a:lnTo>
                    <a:pt x="0" y="376422"/>
                  </a:lnTo>
                  <a:cubicBezTo>
                    <a:pt x="0" y="168533"/>
                    <a:pt x="170045" y="0"/>
                    <a:pt x="379798" y="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4" name="Graphic 2">
              <a:extLst>
                <a:ext uri="{FF2B5EF4-FFF2-40B4-BE49-F238E27FC236}">
                  <a16:creationId xmlns:a16="http://schemas.microsoft.com/office/drawing/2014/main" id="{063AE936-DFE4-4DD0-A62C-1EAE232B97BD}"/>
                </a:ext>
              </a:extLst>
            </p:cNvPr>
            <p:cNvSpPr/>
            <p:nvPr/>
          </p:nvSpPr>
          <p:spPr>
            <a:xfrm>
              <a:off x="1058801" y="4510882"/>
              <a:ext cx="20187" cy="196716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Graphic 2">
              <a:extLst>
                <a:ext uri="{FF2B5EF4-FFF2-40B4-BE49-F238E27FC236}">
                  <a16:creationId xmlns:a16="http://schemas.microsoft.com/office/drawing/2014/main" id="{88C0DAA8-A60D-4797-A50D-3B59489A8922}"/>
                </a:ext>
              </a:extLst>
            </p:cNvPr>
            <p:cNvSpPr/>
            <p:nvPr/>
          </p:nvSpPr>
          <p:spPr>
            <a:xfrm>
              <a:off x="1058801" y="4932953"/>
              <a:ext cx="28182" cy="392355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Graphic 2">
              <a:extLst>
                <a:ext uri="{FF2B5EF4-FFF2-40B4-BE49-F238E27FC236}">
                  <a16:creationId xmlns:a16="http://schemas.microsoft.com/office/drawing/2014/main" id="{9E936F18-65C6-44D9-8BE4-E13C62005A59}"/>
                </a:ext>
              </a:extLst>
            </p:cNvPr>
            <p:cNvSpPr/>
            <p:nvPr/>
          </p:nvSpPr>
          <p:spPr>
            <a:xfrm>
              <a:off x="1058858" y="4961137"/>
              <a:ext cx="15935" cy="328560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Graphic 2">
              <a:extLst>
                <a:ext uri="{FF2B5EF4-FFF2-40B4-BE49-F238E27FC236}">
                  <a16:creationId xmlns:a16="http://schemas.microsoft.com/office/drawing/2014/main" id="{CDE1CBFD-B36F-4476-AD66-FE5689C99FEA}"/>
                </a:ext>
              </a:extLst>
            </p:cNvPr>
            <p:cNvSpPr/>
            <p:nvPr/>
          </p:nvSpPr>
          <p:spPr>
            <a:xfrm>
              <a:off x="1058291" y="5456869"/>
              <a:ext cx="28182" cy="392355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Graphic 2">
              <a:extLst>
                <a:ext uri="{FF2B5EF4-FFF2-40B4-BE49-F238E27FC236}">
                  <a16:creationId xmlns:a16="http://schemas.microsoft.com/office/drawing/2014/main" id="{54A97323-642E-4873-8ECB-8C82C47BBCE7}"/>
                </a:ext>
              </a:extLst>
            </p:cNvPr>
            <p:cNvSpPr/>
            <p:nvPr/>
          </p:nvSpPr>
          <p:spPr>
            <a:xfrm>
              <a:off x="1058291" y="5485053"/>
              <a:ext cx="15935" cy="328560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Graphic 2">
              <a:extLst>
                <a:ext uri="{FF2B5EF4-FFF2-40B4-BE49-F238E27FC236}">
                  <a16:creationId xmlns:a16="http://schemas.microsoft.com/office/drawing/2014/main" id="{E6FC4392-B579-420D-977D-05F6BAF6A444}"/>
                </a:ext>
              </a:extLst>
            </p:cNvPr>
            <p:cNvSpPr/>
            <p:nvPr/>
          </p:nvSpPr>
          <p:spPr>
            <a:xfrm>
              <a:off x="3922902" y="5064570"/>
              <a:ext cx="28182" cy="635005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30" name="Graphic 2">
              <a:extLst>
                <a:ext uri="{FF2B5EF4-FFF2-40B4-BE49-F238E27FC236}">
                  <a16:creationId xmlns:a16="http://schemas.microsoft.com/office/drawing/2014/main" id="{213C0B4A-1837-4C1B-8D1B-BC1615210485}"/>
                </a:ext>
              </a:extLst>
            </p:cNvPr>
            <p:cNvSpPr/>
            <p:nvPr/>
          </p:nvSpPr>
          <p:spPr>
            <a:xfrm>
              <a:off x="3935149" y="5110218"/>
              <a:ext cx="15935" cy="531742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31" name="Graphic 2">
              <a:extLst>
                <a:ext uri="{FF2B5EF4-FFF2-40B4-BE49-F238E27FC236}">
                  <a16:creationId xmlns:a16="http://schemas.microsoft.com/office/drawing/2014/main" id="{DFD69AD1-88C6-4D8A-BB4E-CE2C94AF1EBC}"/>
                </a:ext>
              </a:extLst>
            </p:cNvPr>
            <p:cNvSpPr/>
            <p:nvPr/>
          </p:nvSpPr>
          <p:spPr>
            <a:xfrm>
              <a:off x="3928288" y="6392988"/>
              <a:ext cx="22796" cy="435170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Graphic 2">
              <a:extLst>
                <a:ext uri="{FF2B5EF4-FFF2-40B4-BE49-F238E27FC236}">
                  <a16:creationId xmlns:a16="http://schemas.microsoft.com/office/drawing/2014/main" id="{4747B958-0380-4C5F-8DEC-8D7F6B25907D}"/>
                </a:ext>
              </a:extLst>
            </p:cNvPr>
            <p:cNvSpPr/>
            <p:nvPr/>
          </p:nvSpPr>
          <p:spPr>
            <a:xfrm>
              <a:off x="3938156" y="6424233"/>
              <a:ext cx="12928" cy="364399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69006DBA-4DAA-453A-A2AC-FF4A9322F5B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978879" y="3808481"/>
              <a:ext cx="134198" cy="134198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23506713-2F55-452F-ABB6-47225E2D89E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987267" y="3816868"/>
              <a:ext cx="117423" cy="117423"/>
            </a:xfrm>
            <a:prstGeom prst="ellipse">
              <a:avLst/>
            </a:pr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5175F06E-27A9-46A4-B02C-A49E59D17DC3}"/>
                </a:ext>
              </a:extLst>
            </p:cNvPr>
            <p:cNvSpPr/>
            <p:nvPr/>
          </p:nvSpPr>
          <p:spPr>
            <a:xfrm>
              <a:off x="3016958" y="3846560"/>
              <a:ext cx="58040" cy="58040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E28FA69B-57D7-4705-A140-F90E5220C72E}"/>
                </a:ext>
              </a:extLst>
            </p:cNvPr>
            <p:cNvSpPr/>
            <p:nvPr/>
          </p:nvSpPr>
          <p:spPr>
            <a:xfrm>
              <a:off x="3030585" y="3860187"/>
              <a:ext cx="30788" cy="30788"/>
            </a:xfrm>
            <a:prstGeom prst="ellipse">
              <a:avLst/>
            </a:prstGeom>
            <a:solidFill>
              <a:srgbClr val="081422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7" name="Graphic 2">
              <a:extLst>
                <a:ext uri="{FF2B5EF4-FFF2-40B4-BE49-F238E27FC236}">
                  <a16:creationId xmlns:a16="http://schemas.microsoft.com/office/drawing/2014/main" id="{80E59088-2E8C-41FA-BAB8-F9EEF100122A}"/>
                </a:ext>
              </a:extLst>
            </p:cNvPr>
            <p:cNvSpPr/>
            <p:nvPr userDrawn="1"/>
          </p:nvSpPr>
          <p:spPr>
            <a:xfrm flipH="1">
              <a:off x="1060804" y="4534334"/>
              <a:ext cx="10717" cy="149811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5066A938-5524-4BC2-9E71-604DA7247A54}"/>
              </a:ext>
            </a:extLst>
          </p:cNvPr>
          <p:cNvGrpSpPr/>
          <p:nvPr userDrawn="1"/>
        </p:nvGrpSpPr>
        <p:grpSpPr>
          <a:xfrm>
            <a:off x="8332411" y="0"/>
            <a:ext cx="2885112" cy="2622090"/>
            <a:chOff x="833153" y="6858000"/>
            <a:chExt cx="2885112" cy="2622090"/>
          </a:xfrm>
        </p:grpSpPr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5974D21A-C01F-4B09-AA57-1A00734860AA}"/>
                </a:ext>
              </a:extLst>
            </p:cNvPr>
            <p:cNvSpPr/>
            <p:nvPr/>
          </p:nvSpPr>
          <p:spPr>
            <a:xfrm>
              <a:off x="833153" y="6858000"/>
              <a:ext cx="2885112" cy="2622090"/>
            </a:xfrm>
            <a:custGeom>
              <a:avLst/>
              <a:gdLst>
                <a:gd name="connsiteX0" fmla="*/ 0 w 2885112"/>
                <a:gd name="connsiteY0" fmla="*/ 0 h 2622090"/>
                <a:gd name="connsiteX1" fmla="*/ 2885112 w 2885112"/>
                <a:gd name="connsiteY1" fmla="*/ 0 h 2622090"/>
                <a:gd name="connsiteX2" fmla="*/ 2885112 w 2885112"/>
                <a:gd name="connsiteY2" fmla="*/ 2245726 h 2622090"/>
                <a:gd name="connsiteX3" fmla="*/ 2504286 w 2885112"/>
                <a:gd name="connsiteY3" fmla="*/ 2622090 h 2622090"/>
                <a:gd name="connsiteX4" fmla="*/ 380827 w 2885112"/>
                <a:gd name="connsiteY4" fmla="*/ 2622090 h 2622090"/>
                <a:gd name="connsiteX5" fmla="*/ 0 w 2885112"/>
                <a:gd name="connsiteY5" fmla="*/ 2245668 h 2622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85112" h="2622090">
                  <a:moveTo>
                    <a:pt x="0" y="0"/>
                  </a:moveTo>
                  <a:lnTo>
                    <a:pt x="2885112" y="0"/>
                  </a:lnTo>
                  <a:lnTo>
                    <a:pt x="2885112" y="2245726"/>
                  </a:lnTo>
                  <a:cubicBezTo>
                    <a:pt x="2885055" y="2453556"/>
                    <a:pt x="2714549" y="2622090"/>
                    <a:pt x="2504286" y="2622090"/>
                  </a:cubicBezTo>
                  <a:lnTo>
                    <a:pt x="380827" y="2622090"/>
                  </a:lnTo>
                  <a:cubicBezTo>
                    <a:pt x="170506" y="2622090"/>
                    <a:pt x="0" y="2453556"/>
                    <a:pt x="0" y="2245668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1E48AAE3-B835-49A5-9A47-DE6EBCD7733E}"/>
                </a:ext>
              </a:extLst>
            </p:cNvPr>
            <p:cNvSpPr/>
            <p:nvPr/>
          </p:nvSpPr>
          <p:spPr>
            <a:xfrm>
              <a:off x="871808" y="6858000"/>
              <a:ext cx="2807801" cy="2591752"/>
            </a:xfrm>
            <a:custGeom>
              <a:avLst/>
              <a:gdLst>
                <a:gd name="connsiteX0" fmla="*/ 0 w 2807801"/>
                <a:gd name="connsiteY0" fmla="*/ 0 h 2591752"/>
                <a:gd name="connsiteX1" fmla="*/ 2807801 w 2807801"/>
                <a:gd name="connsiteY1" fmla="*/ 0 h 2591752"/>
                <a:gd name="connsiteX2" fmla="*/ 2807801 w 2807801"/>
                <a:gd name="connsiteY2" fmla="*/ 2215388 h 2591752"/>
                <a:gd name="connsiteX3" fmla="*/ 2428061 w 2807801"/>
                <a:gd name="connsiteY3" fmla="*/ 2591752 h 2591752"/>
                <a:gd name="connsiteX4" fmla="*/ 379798 w 2807801"/>
                <a:gd name="connsiteY4" fmla="*/ 2591752 h 2591752"/>
                <a:gd name="connsiteX5" fmla="*/ 0 w 2807801"/>
                <a:gd name="connsiteY5" fmla="*/ 2215332 h 259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07801" h="2591752">
                  <a:moveTo>
                    <a:pt x="0" y="0"/>
                  </a:moveTo>
                  <a:lnTo>
                    <a:pt x="2807801" y="0"/>
                  </a:lnTo>
                  <a:lnTo>
                    <a:pt x="2807801" y="2215388"/>
                  </a:lnTo>
                  <a:cubicBezTo>
                    <a:pt x="2807801" y="2423218"/>
                    <a:pt x="2637756" y="2591752"/>
                    <a:pt x="2428061" y="2591752"/>
                  </a:cubicBezTo>
                  <a:lnTo>
                    <a:pt x="379798" y="2591752"/>
                  </a:lnTo>
                  <a:cubicBezTo>
                    <a:pt x="170045" y="2591752"/>
                    <a:pt x="0" y="2423218"/>
                    <a:pt x="0" y="2215332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sp>
        <p:nvSpPr>
          <p:cNvPr id="67" name="Freeform: Shape 66">
            <a:extLst>
              <a:ext uri="{FF2B5EF4-FFF2-40B4-BE49-F238E27FC236}">
                <a16:creationId xmlns:a16="http://schemas.microsoft.com/office/drawing/2014/main" id="{28246CD8-4F7B-49F9-A0E7-A3D2C7826A5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438563" y="1"/>
            <a:ext cx="2672808" cy="2493421"/>
          </a:xfrm>
          <a:custGeom>
            <a:avLst/>
            <a:gdLst>
              <a:gd name="connsiteX0" fmla="*/ 0 w 2672808"/>
              <a:gd name="connsiteY0" fmla="*/ 0 h 2493421"/>
              <a:gd name="connsiteX1" fmla="*/ 2672808 w 2672808"/>
              <a:gd name="connsiteY1" fmla="*/ 0 h 2493421"/>
              <a:gd name="connsiteX2" fmla="*/ 2672808 w 2672808"/>
              <a:gd name="connsiteY2" fmla="*/ 2221227 h 2493421"/>
              <a:gd name="connsiteX3" fmla="*/ 2385313 w 2672808"/>
              <a:gd name="connsiteY3" fmla="*/ 2493421 h 2493421"/>
              <a:gd name="connsiteX4" fmla="*/ 287495 w 2672808"/>
              <a:gd name="connsiteY4" fmla="*/ 2493421 h 2493421"/>
              <a:gd name="connsiteX5" fmla="*/ 0 w 2672808"/>
              <a:gd name="connsiteY5" fmla="*/ 2221227 h 2493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72808" h="2493421">
                <a:moveTo>
                  <a:pt x="0" y="0"/>
                </a:moveTo>
                <a:lnTo>
                  <a:pt x="2672808" y="0"/>
                </a:lnTo>
                <a:lnTo>
                  <a:pt x="2672808" y="2221227"/>
                </a:lnTo>
                <a:cubicBezTo>
                  <a:pt x="2672808" y="2371557"/>
                  <a:pt x="2544095" y="2493421"/>
                  <a:pt x="2385313" y="2493421"/>
                </a:cubicBezTo>
                <a:lnTo>
                  <a:pt x="287495" y="2493421"/>
                </a:lnTo>
                <a:cubicBezTo>
                  <a:pt x="128714" y="2493421"/>
                  <a:pt x="0" y="2371557"/>
                  <a:pt x="0" y="2221227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68" name="Freeform: Shape 67">
            <a:extLst>
              <a:ext uri="{FF2B5EF4-FFF2-40B4-BE49-F238E27FC236}">
                <a16:creationId xmlns:a16="http://schemas.microsoft.com/office/drawing/2014/main" id="{A2ECC6F6-A4A0-4672-8659-27C1C164083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168921" y="3818265"/>
            <a:ext cx="2672808" cy="3039735"/>
          </a:xfrm>
          <a:custGeom>
            <a:avLst/>
            <a:gdLst>
              <a:gd name="connsiteX0" fmla="*/ 287495 w 2672808"/>
              <a:gd name="connsiteY0" fmla="*/ 0 h 3039735"/>
              <a:gd name="connsiteX1" fmla="*/ 542049 w 2672808"/>
              <a:gd name="connsiteY1" fmla="*/ 0 h 3039735"/>
              <a:gd name="connsiteX2" fmla="*/ 566725 w 2672808"/>
              <a:gd name="connsiteY2" fmla="*/ 23363 h 3039735"/>
              <a:gd name="connsiteX3" fmla="*/ 757670 w 2672808"/>
              <a:gd name="connsiteY3" fmla="*/ 204146 h 3039735"/>
              <a:gd name="connsiteX4" fmla="*/ 1903160 w 2672808"/>
              <a:gd name="connsiteY4" fmla="*/ 204146 h 3039735"/>
              <a:gd name="connsiteX5" fmla="*/ 2094105 w 2672808"/>
              <a:gd name="connsiteY5" fmla="*/ 23363 h 3039735"/>
              <a:gd name="connsiteX6" fmla="*/ 2118781 w 2672808"/>
              <a:gd name="connsiteY6" fmla="*/ 0 h 3039735"/>
              <a:gd name="connsiteX7" fmla="*/ 2385313 w 2672808"/>
              <a:gd name="connsiteY7" fmla="*/ 0 h 3039735"/>
              <a:gd name="connsiteX8" fmla="*/ 2672808 w 2672808"/>
              <a:gd name="connsiteY8" fmla="*/ 272193 h 3039735"/>
              <a:gd name="connsiteX9" fmla="*/ 2672808 w 2672808"/>
              <a:gd name="connsiteY9" fmla="*/ 3039735 h 3039735"/>
              <a:gd name="connsiteX10" fmla="*/ 0 w 2672808"/>
              <a:gd name="connsiteY10" fmla="*/ 3039735 h 3039735"/>
              <a:gd name="connsiteX11" fmla="*/ 0 w 2672808"/>
              <a:gd name="connsiteY11" fmla="*/ 272193 h 3039735"/>
              <a:gd name="connsiteX12" fmla="*/ 287495 w 2672808"/>
              <a:gd name="connsiteY12" fmla="*/ 0 h 3039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72808" h="3039735">
                <a:moveTo>
                  <a:pt x="287495" y="0"/>
                </a:moveTo>
                <a:lnTo>
                  <a:pt x="542049" y="0"/>
                </a:lnTo>
                <a:cubicBezTo>
                  <a:pt x="555645" y="0"/>
                  <a:pt x="566725" y="10435"/>
                  <a:pt x="566725" y="23363"/>
                </a:cubicBezTo>
                <a:cubicBezTo>
                  <a:pt x="566725" y="123224"/>
                  <a:pt x="652255" y="204146"/>
                  <a:pt x="757670" y="204146"/>
                </a:cubicBezTo>
                <a:lnTo>
                  <a:pt x="1903160" y="204146"/>
                </a:lnTo>
                <a:cubicBezTo>
                  <a:pt x="2008635" y="204146"/>
                  <a:pt x="2094105" y="123168"/>
                  <a:pt x="2094105" y="23363"/>
                </a:cubicBezTo>
                <a:cubicBezTo>
                  <a:pt x="2094105" y="10491"/>
                  <a:pt x="2105125" y="0"/>
                  <a:pt x="2118781" y="0"/>
                </a:cubicBezTo>
                <a:lnTo>
                  <a:pt x="2385313" y="0"/>
                </a:lnTo>
                <a:cubicBezTo>
                  <a:pt x="2544095" y="0"/>
                  <a:pt x="2672808" y="121864"/>
                  <a:pt x="2672808" y="272193"/>
                </a:cubicBezTo>
                <a:lnTo>
                  <a:pt x="2672808" y="3039735"/>
                </a:lnTo>
                <a:lnTo>
                  <a:pt x="0" y="3039735"/>
                </a:lnTo>
                <a:lnTo>
                  <a:pt x="0" y="272193"/>
                </a:lnTo>
                <a:cubicBezTo>
                  <a:pt x="0" y="121864"/>
                  <a:pt x="128714" y="0"/>
                  <a:pt x="287495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DAE6C28-A080-4420-92C4-3AC673E4DAE1}"/>
              </a:ext>
            </a:extLst>
          </p:cNvPr>
          <p:cNvSpPr/>
          <p:nvPr userDrawn="1"/>
        </p:nvSpPr>
        <p:spPr>
          <a:xfrm>
            <a:off x="0" y="2253343"/>
            <a:ext cx="12192000" cy="23513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DA6378AF-10CF-415A-9A2B-A4DF0CDD2A8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088571" y="1580606"/>
            <a:ext cx="9945150" cy="3696788"/>
          </a:xfrm>
          <a:custGeom>
            <a:avLst/>
            <a:gdLst>
              <a:gd name="connsiteX0" fmla="*/ 8797786 w 9945150"/>
              <a:gd name="connsiteY0" fmla="*/ 343988 h 3696788"/>
              <a:gd name="connsiteX1" fmla="*/ 9945150 w 9945150"/>
              <a:gd name="connsiteY1" fmla="*/ 343988 h 3696788"/>
              <a:gd name="connsiteX2" fmla="*/ 8854411 w 9945150"/>
              <a:gd name="connsiteY2" fmla="*/ 3696788 h 3696788"/>
              <a:gd name="connsiteX3" fmla="*/ 7707047 w 9945150"/>
              <a:gd name="connsiteY3" fmla="*/ 3696788 h 3696788"/>
              <a:gd name="connsiteX4" fmla="*/ 6228770 w 9945150"/>
              <a:gd name="connsiteY4" fmla="*/ 343988 h 3696788"/>
              <a:gd name="connsiteX5" fmla="*/ 7376134 w 9945150"/>
              <a:gd name="connsiteY5" fmla="*/ 343988 h 3696788"/>
              <a:gd name="connsiteX6" fmla="*/ 6285395 w 9945150"/>
              <a:gd name="connsiteY6" fmla="*/ 3696788 h 3696788"/>
              <a:gd name="connsiteX7" fmla="*/ 5138031 w 9945150"/>
              <a:gd name="connsiteY7" fmla="*/ 3696788 h 3696788"/>
              <a:gd name="connsiteX8" fmla="*/ 3659754 w 9945150"/>
              <a:gd name="connsiteY8" fmla="*/ 343988 h 3696788"/>
              <a:gd name="connsiteX9" fmla="*/ 4807118 w 9945150"/>
              <a:gd name="connsiteY9" fmla="*/ 343988 h 3696788"/>
              <a:gd name="connsiteX10" fmla="*/ 3716379 w 9945150"/>
              <a:gd name="connsiteY10" fmla="*/ 3696788 h 3696788"/>
              <a:gd name="connsiteX11" fmla="*/ 2569016 w 9945150"/>
              <a:gd name="connsiteY11" fmla="*/ 3696788 h 3696788"/>
              <a:gd name="connsiteX12" fmla="*/ 1090739 w 9945150"/>
              <a:gd name="connsiteY12" fmla="*/ 343988 h 3696788"/>
              <a:gd name="connsiteX13" fmla="*/ 2238103 w 9945150"/>
              <a:gd name="connsiteY13" fmla="*/ 343988 h 3696788"/>
              <a:gd name="connsiteX14" fmla="*/ 1147364 w 9945150"/>
              <a:gd name="connsiteY14" fmla="*/ 3696788 h 3696788"/>
              <a:gd name="connsiteX15" fmla="*/ 0 w 9945150"/>
              <a:gd name="connsiteY15" fmla="*/ 3696788 h 3696788"/>
              <a:gd name="connsiteX16" fmla="*/ 7635204 w 9945150"/>
              <a:gd name="connsiteY16" fmla="*/ 0 h 3696788"/>
              <a:gd name="connsiteX17" fmla="*/ 8782568 w 9945150"/>
              <a:gd name="connsiteY17" fmla="*/ 0 h 3696788"/>
              <a:gd name="connsiteX18" fmla="*/ 7691829 w 9945150"/>
              <a:gd name="connsiteY18" fmla="*/ 3352800 h 3696788"/>
              <a:gd name="connsiteX19" fmla="*/ 6544465 w 9945150"/>
              <a:gd name="connsiteY19" fmla="*/ 3352800 h 3696788"/>
              <a:gd name="connsiteX20" fmla="*/ 5066188 w 9945150"/>
              <a:gd name="connsiteY20" fmla="*/ 0 h 3696788"/>
              <a:gd name="connsiteX21" fmla="*/ 6213552 w 9945150"/>
              <a:gd name="connsiteY21" fmla="*/ 0 h 3696788"/>
              <a:gd name="connsiteX22" fmla="*/ 5122813 w 9945150"/>
              <a:gd name="connsiteY22" fmla="*/ 3352800 h 3696788"/>
              <a:gd name="connsiteX23" fmla="*/ 3975449 w 9945150"/>
              <a:gd name="connsiteY23" fmla="*/ 3352800 h 3696788"/>
              <a:gd name="connsiteX24" fmla="*/ 2497173 w 9945150"/>
              <a:gd name="connsiteY24" fmla="*/ 0 h 3696788"/>
              <a:gd name="connsiteX25" fmla="*/ 3644536 w 9945150"/>
              <a:gd name="connsiteY25" fmla="*/ 0 h 3696788"/>
              <a:gd name="connsiteX26" fmla="*/ 2553798 w 9945150"/>
              <a:gd name="connsiteY26" fmla="*/ 3352800 h 3696788"/>
              <a:gd name="connsiteX27" fmla="*/ 1406434 w 9945150"/>
              <a:gd name="connsiteY27" fmla="*/ 3352800 h 36967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9945150" h="3696788">
                <a:moveTo>
                  <a:pt x="8797786" y="343988"/>
                </a:moveTo>
                <a:lnTo>
                  <a:pt x="9945150" y="343988"/>
                </a:lnTo>
                <a:lnTo>
                  <a:pt x="8854411" y="3696788"/>
                </a:lnTo>
                <a:lnTo>
                  <a:pt x="7707047" y="3696788"/>
                </a:lnTo>
                <a:close/>
                <a:moveTo>
                  <a:pt x="6228770" y="343988"/>
                </a:moveTo>
                <a:lnTo>
                  <a:pt x="7376134" y="343988"/>
                </a:lnTo>
                <a:lnTo>
                  <a:pt x="6285395" y="3696788"/>
                </a:lnTo>
                <a:lnTo>
                  <a:pt x="5138031" y="3696788"/>
                </a:lnTo>
                <a:close/>
                <a:moveTo>
                  <a:pt x="3659754" y="343988"/>
                </a:moveTo>
                <a:lnTo>
                  <a:pt x="4807118" y="343988"/>
                </a:lnTo>
                <a:lnTo>
                  <a:pt x="3716379" y="3696788"/>
                </a:lnTo>
                <a:lnTo>
                  <a:pt x="2569016" y="3696788"/>
                </a:lnTo>
                <a:close/>
                <a:moveTo>
                  <a:pt x="1090739" y="343988"/>
                </a:moveTo>
                <a:lnTo>
                  <a:pt x="2238103" y="343988"/>
                </a:lnTo>
                <a:lnTo>
                  <a:pt x="1147364" y="3696788"/>
                </a:lnTo>
                <a:lnTo>
                  <a:pt x="0" y="3696788"/>
                </a:lnTo>
                <a:close/>
                <a:moveTo>
                  <a:pt x="7635204" y="0"/>
                </a:moveTo>
                <a:lnTo>
                  <a:pt x="8782568" y="0"/>
                </a:lnTo>
                <a:lnTo>
                  <a:pt x="7691829" y="3352800"/>
                </a:lnTo>
                <a:lnTo>
                  <a:pt x="6544465" y="3352800"/>
                </a:lnTo>
                <a:close/>
                <a:moveTo>
                  <a:pt x="5066188" y="0"/>
                </a:moveTo>
                <a:lnTo>
                  <a:pt x="6213552" y="0"/>
                </a:lnTo>
                <a:lnTo>
                  <a:pt x="5122813" y="3352800"/>
                </a:lnTo>
                <a:lnTo>
                  <a:pt x="3975449" y="3352800"/>
                </a:lnTo>
                <a:close/>
                <a:moveTo>
                  <a:pt x="2497173" y="0"/>
                </a:moveTo>
                <a:lnTo>
                  <a:pt x="3644536" y="0"/>
                </a:lnTo>
                <a:lnTo>
                  <a:pt x="2553798" y="3352800"/>
                </a:lnTo>
                <a:lnTo>
                  <a:pt x="1406434" y="33528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412611C-8F42-4A88-BF2C-3F14A15A3A2D}"/>
              </a:ext>
            </a:extLst>
          </p:cNvPr>
          <p:cNvSpPr/>
          <p:nvPr userDrawn="1"/>
        </p:nvSpPr>
        <p:spPr>
          <a:xfrm>
            <a:off x="4200072" y="1086699"/>
            <a:ext cx="3290634" cy="216024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96E1EE68-F749-4414-A326-ABFB18D5E9AF}"/>
              </a:ext>
            </a:extLst>
          </p:cNvPr>
          <p:cNvSpPr>
            <a:spLocks noGrp="1"/>
          </p:cNvSpPr>
          <p:nvPr>
            <p:ph type="pic" idx="23" hasCustomPrompt="1"/>
          </p:nvPr>
        </p:nvSpPr>
        <p:spPr>
          <a:xfrm>
            <a:off x="5002832" y="352527"/>
            <a:ext cx="1685114" cy="17550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3346C86-7BD4-4931-8982-4954A955A0D2}"/>
              </a:ext>
            </a:extLst>
          </p:cNvPr>
          <p:cNvSpPr/>
          <p:nvPr userDrawn="1"/>
        </p:nvSpPr>
        <p:spPr>
          <a:xfrm>
            <a:off x="7997604" y="1086699"/>
            <a:ext cx="3290634" cy="216024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4938B100-7DB2-4283-A72B-BFBB92152E89}"/>
              </a:ext>
            </a:extLst>
          </p:cNvPr>
          <p:cNvSpPr>
            <a:spLocks noGrp="1"/>
          </p:cNvSpPr>
          <p:nvPr>
            <p:ph type="pic" idx="24" hasCustomPrompt="1"/>
          </p:nvPr>
        </p:nvSpPr>
        <p:spPr>
          <a:xfrm>
            <a:off x="8800364" y="352527"/>
            <a:ext cx="1685114" cy="17550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2A0F9E1-604E-4D14-8F49-BC5799DEC58C}"/>
              </a:ext>
            </a:extLst>
          </p:cNvPr>
          <p:cNvSpPr/>
          <p:nvPr userDrawn="1"/>
        </p:nvSpPr>
        <p:spPr>
          <a:xfrm>
            <a:off x="4200072" y="4248150"/>
            <a:ext cx="3290634" cy="216024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F14D57A3-AC8C-481C-AFAC-A9FCFB199B2D}"/>
              </a:ext>
            </a:extLst>
          </p:cNvPr>
          <p:cNvSpPr>
            <a:spLocks noGrp="1"/>
          </p:cNvSpPr>
          <p:nvPr>
            <p:ph type="pic" idx="25" hasCustomPrompt="1"/>
          </p:nvPr>
        </p:nvSpPr>
        <p:spPr>
          <a:xfrm>
            <a:off x="5002832" y="3513978"/>
            <a:ext cx="1685114" cy="17550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ECC6AC5-F655-4421-A219-B2F76C6CA2FD}"/>
              </a:ext>
            </a:extLst>
          </p:cNvPr>
          <p:cNvSpPr/>
          <p:nvPr userDrawn="1"/>
        </p:nvSpPr>
        <p:spPr>
          <a:xfrm>
            <a:off x="7997604" y="4248150"/>
            <a:ext cx="3290634" cy="216024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BA2332AA-B2D0-4A28-A218-73EE3FE44954}"/>
              </a:ext>
            </a:extLst>
          </p:cNvPr>
          <p:cNvSpPr>
            <a:spLocks noGrp="1"/>
          </p:cNvSpPr>
          <p:nvPr>
            <p:ph type="pic" idx="26" hasCustomPrompt="1"/>
          </p:nvPr>
        </p:nvSpPr>
        <p:spPr>
          <a:xfrm>
            <a:off x="8800364" y="3513978"/>
            <a:ext cx="1685114" cy="17550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Freeform: Shape 162">
            <a:extLst>
              <a:ext uri="{FF2B5EF4-FFF2-40B4-BE49-F238E27FC236}">
                <a16:creationId xmlns:a16="http://schemas.microsoft.com/office/drawing/2014/main" id="{8824B83C-4516-440E-B27E-09F0426F6C97}"/>
              </a:ext>
            </a:extLst>
          </p:cNvPr>
          <p:cNvSpPr>
            <a:spLocks noGrp="1"/>
          </p:cNvSpPr>
          <p:nvPr>
            <p:ph type="pic" idx="23" hasCustomPrompt="1"/>
          </p:nvPr>
        </p:nvSpPr>
        <p:spPr>
          <a:xfrm>
            <a:off x="1" y="2"/>
            <a:ext cx="12191999" cy="6877477"/>
          </a:xfrm>
          <a:custGeom>
            <a:avLst/>
            <a:gdLst>
              <a:gd name="connsiteX0" fmla="*/ 11053396 w 12191999"/>
              <a:gd name="connsiteY0" fmla="*/ 5847975 h 6877477"/>
              <a:gd name="connsiteX1" fmla="*/ 12034143 w 12191999"/>
              <a:gd name="connsiteY1" fmla="*/ 6828722 h 6877477"/>
              <a:gd name="connsiteX2" fmla="*/ 11985388 w 12191999"/>
              <a:gd name="connsiteY2" fmla="*/ 6877477 h 6877477"/>
              <a:gd name="connsiteX3" fmla="*/ 10121403 w 12191999"/>
              <a:gd name="connsiteY3" fmla="*/ 6877477 h 6877477"/>
              <a:gd name="connsiteX4" fmla="*/ 10072648 w 12191999"/>
              <a:gd name="connsiteY4" fmla="*/ 6828722 h 6877477"/>
              <a:gd name="connsiteX5" fmla="*/ 12182376 w 12191999"/>
              <a:gd name="connsiteY5" fmla="*/ 4716808 h 6877477"/>
              <a:gd name="connsiteX6" fmla="*/ 12191999 w 12191999"/>
              <a:gd name="connsiteY6" fmla="*/ 4726431 h 6877477"/>
              <a:gd name="connsiteX7" fmla="*/ 12191999 w 12191999"/>
              <a:gd name="connsiteY7" fmla="*/ 6668679 h 6877477"/>
              <a:gd name="connsiteX8" fmla="*/ 12182376 w 12191999"/>
              <a:gd name="connsiteY8" fmla="*/ 6678302 h 6877477"/>
              <a:gd name="connsiteX9" fmla="*/ 11201628 w 12191999"/>
              <a:gd name="connsiteY9" fmla="*/ 5697555 h 6877477"/>
              <a:gd name="connsiteX10" fmla="*/ 9949130 w 12191999"/>
              <a:gd name="connsiteY10" fmla="*/ 4716808 h 6877477"/>
              <a:gd name="connsiteX11" fmla="*/ 10929877 w 12191999"/>
              <a:gd name="connsiteY11" fmla="*/ 5697555 h 6877477"/>
              <a:gd name="connsiteX12" fmla="*/ 9949130 w 12191999"/>
              <a:gd name="connsiteY12" fmla="*/ 6678302 h 6877477"/>
              <a:gd name="connsiteX13" fmla="*/ 8968382 w 12191999"/>
              <a:gd name="connsiteY13" fmla="*/ 5697555 h 6877477"/>
              <a:gd name="connsiteX14" fmla="*/ 11053396 w 12191999"/>
              <a:gd name="connsiteY14" fmla="*/ 3580491 h 6877477"/>
              <a:gd name="connsiteX15" fmla="*/ 12034143 w 12191999"/>
              <a:gd name="connsiteY15" fmla="*/ 4561237 h 6877477"/>
              <a:gd name="connsiteX16" fmla="*/ 11053396 w 12191999"/>
              <a:gd name="connsiteY16" fmla="*/ 5541984 h 6877477"/>
              <a:gd name="connsiteX17" fmla="*/ 10072648 w 12191999"/>
              <a:gd name="connsiteY17" fmla="*/ 4561237 h 6877477"/>
              <a:gd name="connsiteX18" fmla="*/ 8844864 w 12191999"/>
              <a:gd name="connsiteY18" fmla="*/ 3580491 h 6877477"/>
              <a:gd name="connsiteX19" fmla="*/ 9825611 w 12191999"/>
              <a:gd name="connsiteY19" fmla="*/ 4561237 h 6877477"/>
              <a:gd name="connsiteX20" fmla="*/ 8844864 w 12191999"/>
              <a:gd name="connsiteY20" fmla="*/ 5541984 h 6877477"/>
              <a:gd name="connsiteX21" fmla="*/ 7864116 w 12191999"/>
              <a:gd name="connsiteY21" fmla="*/ 4561237 h 6877477"/>
              <a:gd name="connsiteX22" fmla="*/ 10739 w 12191999"/>
              <a:gd name="connsiteY22" fmla="*/ 3580491 h 6877477"/>
              <a:gd name="connsiteX23" fmla="*/ 991485 w 12191999"/>
              <a:gd name="connsiteY23" fmla="*/ 4561237 h 6877477"/>
              <a:gd name="connsiteX24" fmla="*/ 10739 w 12191999"/>
              <a:gd name="connsiteY24" fmla="*/ 5541984 h 6877477"/>
              <a:gd name="connsiteX25" fmla="*/ 0 w 12191999"/>
              <a:gd name="connsiteY25" fmla="*/ 5531245 h 6877477"/>
              <a:gd name="connsiteX26" fmla="*/ 0 w 12191999"/>
              <a:gd name="connsiteY26" fmla="*/ 3591230 h 6877477"/>
              <a:gd name="connsiteX27" fmla="*/ 1115005 w 12191999"/>
              <a:gd name="connsiteY27" fmla="*/ 2448297 h 6877477"/>
              <a:gd name="connsiteX28" fmla="*/ 2095752 w 12191999"/>
              <a:gd name="connsiteY28" fmla="*/ 3429042 h 6877477"/>
              <a:gd name="connsiteX29" fmla="*/ 1115005 w 12191999"/>
              <a:gd name="connsiteY29" fmla="*/ 4409788 h 6877477"/>
              <a:gd name="connsiteX30" fmla="*/ 134258 w 12191999"/>
              <a:gd name="connsiteY30" fmla="*/ 3429042 h 6877477"/>
              <a:gd name="connsiteX31" fmla="*/ 12182376 w 12191999"/>
              <a:gd name="connsiteY31" fmla="*/ 2448295 h 6877477"/>
              <a:gd name="connsiteX32" fmla="*/ 12191999 w 12191999"/>
              <a:gd name="connsiteY32" fmla="*/ 2457918 h 6877477"/>
              <a:gd name="connsiteX33" fmla="*/ 12191999 w 12191999"/>
              <a:gd name="connsiteY33" fmla="*/ 4400165 h 6877477"/>
              <a:gd name="connsiteX34" fmla="*/ 12182376 w 12191999"/>
              <a:gd name="connsiteY34" fmla="*/ 4409788 h 6877477"/>
              <a:gd name="connsiteX35" fmla="*/ 11201628 w 12191999"/>
              <a:gd name="connsiteY35" fmla="*/ 3429042 h 6877477"/>
              <a:gd name="connsiteX36" fmla="*/ 9949130 w 12191999"/>
              <a:gd name="connsiteY36" fmla="*/ 2448295 h 6877477"/>
              <a:gd name="connsiteX37" fmla="*/ 10929877 w 12191999"/>
              <a:gd name="connsiteY37" fmla="*/ 3429042 h 6877477"/>
              <a:gd name="connsiteX38" fmla="*/ 9949130 w 12191999"/>
              <a:gd name="connsiteY38" fmla="*/ 4409788 h 6877477"/>
              <a:gd name="connsiteX39" fmla="*/ 8968382 w 12191999"/>
              <a:gd name="connsiteY39" fmla="*/ 3429042 h 6877477"/>
              <a:gd name="connsiteX40" fmla="*/ 7740598 w 12191999"/>
              <a:gd name="connsiteY40" fmla="*/ 2448295 h 6877477"/>
              <a:gd name="connsiteX41" fmla="*/ 8721345 w 12191999"/>
              <a:gd name="connsiteY41" fmla="*/ 3429042 h 6877477"/>
              <a:gd name="connsiteX42" fmla="*/ 7740598 w 12191999"/>
              <a:gd name="connsiteY42" fmla="*/ 4409788 h 6877477"/>
              <a:gd name="connsiteX43" fmla="*/ 6759852 w 12191999"/>
              <a:gd name="connsiteY43" fmla="*/ 3429042 h 6877477"/>
              <a:gd name="connsiteX44" fmla="*/ 11053396 w 12191999"/>
              <a:gd name="connsiteY44" fmla="*/ 1313009 h 6877477"/>
              <a:gd name="connsiteX45" fmla="*/ 12034143 w 12191999"/>
              <a:gd name="connsiteY45" fmla="*/ 2293756 h 6877477"/>
              <a:gd name="connsiteX46" fmla="*/ 11053396 w 12191999"/>
              <a:gd name="connsiteY46" fmla="*/ 3274502 h 6877477"/>
              <a:gd name="connsiteX47" fmla="*/ 10072648 w 12191999"/>
              <a:gd name="connsiteY47" fmla="*/ 2293756 h 6877477"/>
              <a:gd name="connsiteX48" fmla="*/ 8844864 w 12191999"/>
              <a:gd name="connsiteY48" fmla="*/ 1313009 h 6877477"/>
              <a:gd name="connsiteX49" fmla="*/ 9825611 w 12191999"/>
              <a:gd name="connsiteY49" fmla="*/ 2293756 h 6877477"/>
              <a:gd name="connsiteX50" fmla="*/ 8844864 w 12191999"/>
              <a:gd name="connsiteY50" fmla="*/ 3274503 h 6877477"/>
              <a:gd name="connsiteX51" fmla="*/ 7864116 w 12191999"/>
              <a:gd name="connsiteY51" fmla="*/ 2293756 h 6877477"/>
              <a:gd name="connsiteX52" fmla="*/ 6636337 w 12191999"/>
              <a:gd name="connsiteY52" fmla="*/ 1313009 h 6877477"/>
              <a:gd name="connsiteX53" fmla="*/ 7617079 w 12191999"/>
              <a:gd name="connsiteY53" fmla="*/ 2293756 h 6877477"/>
              <a:gd name="connsiteX54" fmla="*/ 6636337 w 12191999"/>
              <a:gd name="connsiteY54" fmla="*/ 3274503 h 6877477"/>
              <a:gd name="connsiteX55" fmla="*/ 5655588 w 12191999"/>
              <a:gd name="connsiteY55" fmla="*/ 2293756 h 6877477"/>
              <a:gd name="connsiteX56" fmla="*/ 2219273 w 12191999"/>
              <a:gd name="connsiteY56" fmla="*/ 1313009 h 6877477"/>
              <a:gd name="connsiteX57" fmla="*/ 3200020 w 12191999"/>
              <a:gd name="connsiteY57" fmla="*/ 2293756 h 6877477"/>
              <a:gd name="connsiteX58" fmla="*/ 2219273 w 12191999"/>
              <a:gd name="connsiteY58" fmla="*/ 3274503 h 6877477"/>
              <a:gd name="connsiteX59" fmla="*/ 1238524 w 12191999"/>
              <a:gd name="connsiteY59" fmla="*/ 2293756 h 6877477"/>
              <a:gd name="connsiteX60" fmla="*/ 10741 w 12191999"/>
              <a:gd name="connsiteY60" fmla="*/ 1313009 h 6877477"/>
              <a:gd name="connsiteX61" fmla="*/ 991488 w 12191999"/>
              <a:gd name="connsiteY61" fmla="*/ 2293756 h 6877477"/>
              <a:gd name="connsiteX62" fmla="*/ 10741 w 12191999"/>
              <a:gd name="connsiteY62" fmla="*/ 3274503 h 6877477"/>
              <a:gd name="connsiteX63" fmla="*/ 0 w 12191999"/>
              <a:gd name="connsiteY63" fmla="*/ 3263761 h 6877477"/>
              <a:gd name="connsiteX64" fmla="*/ 0 w 12191999"/>
              <a:gd name="connsiteY64" fmla="*/ 1323750 h 6877477"/>
              <a:gd name="connsiteX65" fmla="*/ 7740598 w 12191999"/>
              <a:gd name="connsiteY65" fmla="*/ 179783 h 6877477"/>
              <a:gd name="connsiteX66" fmla="*/ 8721345 w 12191999"/>
              <a:gd name="connsiteY66" fmla="*/ 1160530 h 6877477"/>
              <a:gd name="connsiteX67" fmla="*/ 7740598 w 12191999"/>
              <a:gd name="connsiteY67" fmla="*/ 2141277 h 6877477"/>
              <a:gd name="connsiteX68" fmla="*/ 6759852 w 12191999"/>
              <a:gd name="connsiteY68" fmla="*/ 1160530 h 6877477"/>
              <a:gd name="connsiteX69" fmla="*/ 5532073 w 12191999"/>
              <a:gd name="connsiteY69" fmla="*/ 179783 h 6877477"/>
              <a:gd name="connsiteX70" fmla="*/ 6512819 w 12191999"/>
              <a:gd name="connsiteY70" fmla="*/ 1160530 h 6877477"/>
              <a:gd name="connsiteX71" fmla="*/ 5532073 w 12191999"/>
              <a:gd name="connsiteY71" fmla="*/ 2141277 h 6877477"/>
              <a:gd name="connsiteX72" fmla="*/ 4551324 w 12191999"/>
              <a:gd name="connsiteY72" fmla="*/ 1160530 h 6877477"/>
              <a:gd name="connsiteX73" fmla="*/ 3323540 w 12191999"/>
              <a:gd name="connsiteY73" fmla="*/ 179783 h 6877477"/>
              <a:gd name="connsiteX74" fmla="*/ 4304287 w 12191999"/>
              <a:gd name="connsiteY74" fmla="*/ 1160530 h 6877477"/>
              <a:gd name="connsiteX75" fmla="*/ 3323540 w 12191999"/>
              <a:gd name="connsiteY75" fmla="*/ 2141277 h 6877477"/>
              <a:gd name="connsiteX76" fmla="*/ 2342792 w 12191999"/>
              <a:gd name="connsiteY76" fmla="*/ 1160530 h 6877477"/>
              <a:gd name="connsiteX77" fmla="*/ 1115008 w 12191999"/>
              <a:gd name="connsiteY77" fmla="*/ 179783 h 6877477"/>
              <a:gd name="connsiteX78" fmla="*/ 2095755 w 12191999"/>
              <a:gd name="connsiteY78" fmla="*/ 1160530 h 6877477"/>
              <a:gd name="connsiteX79" fmla="*/ 1115008 w 12191999"/>
              <a:gd name="connsiteY79" fmla="*/ 2141277 h 6877477"/>
              <a:gd name="connsiteX80" fmla="*/ 134260 w 12191999"/>
              <a:gd name="connsiteY80" fmla="*/ 1160530 h 6877477"/>
              <a:gd name="connsiteX81" fmla="*/ 12182376 w 12191999"/>
              <a:gd name="connsiteY81" fmla="*/ 179782 h 6877477"/>
              <a:gd name="connsiteX82" fmla="*/ 12191999 w 12191999"/>
              <a:gd name="connsiteY82" fmla="*/ 189405 h 6877477"/>
              <a:gd name="connsiteX83" fmla="*/ 12191999 w 12191999"/>
              <a:gd name="connsiteY83" fmla="*/ 2131652 h 6877477"/>
              <a:gd name="connsiteX84" fmla="*/ 12182376 w 12191999"/>
              <a:gd name="connsiteY84" fmla="*/ 2141275 h 6877477"/>
              <a:gd name="connsiteX85" fmla="*/ 11201628 w 12191999"/>
              <a:gd name="connsiteY85" fmla="*/ 1160529 h 6877477"/>
              <a:gd name="connsiteX86" fmla="*/ 9949130 w 12191999"/>
              <a:gd name="connsiteY86" fmla="*/ 179782 h 6877477"/>
              <a:gd name="connsiteX87" fmla="*/ 10929877 w 12191999"/>
              <a:gd name="connsiteY87" fmla="*/ 1160530 h 6877477"/>
              <a:gd name="connsiteX88" fmla="*/ 9949130 w 12191999"/>
              <a:gd name="connsiteY88" fmla="*/ 2141275 h 6877477"/>
              <a:gd name="connsiteX89" fmla="*/ 8968382 w 12191999"/>
              <a:gd name="connsiteY89" fmla="*/ 1160530 h 6877477"/>
              <a:gd name="connsiteX90" fmla="*/ 10098921 w 12191999"/>
              <a:gd name="connsiteY90" fmla="*/ 0 h 6877477"/>
              <a:gd name="connsiteX91" fmla="*/ 12007870 w 12191999"/>
              <a:gd name="connsiteY91" fmla="*/ 0 h 6877477"/>
              <a:gd name="connsiteX92" fmla="*/ 12034143 w 12191999"/>
              <a:gd name="connsiteY92" fmla="*/ 26273 h 6877477"/>
              <a:gd name="connsiteX93" fmla="*/ 11053396 w 12191999"/>
              <a:gd name="connsiteY93" fmla="*/ 1007020 h 6877477"/>
              <a:gd name="connsiteX94" fmla="*/ 10072648 w 12191999"/>
              <a:gd name="connsiteY94" fmla="*/ 26273 h 6877477"/>
              <a:gd name="connsiteX95" fmla="*/ 7890389 w 12191999"/>
              <a:gd name="connsiteY95" fmla="*/ 0 h 6877477"/>
              <a:gd name="connsiteX96" fmla="*/ 9799338 w 12191999"/>
              <a:gd name="connsiteY96" fmla="*/ 0 h 6877477"/>
              <a:gd name="connsiteX97" fmla="*/ 9825611 w 12191999"/>
              <a:gd name="connsiteY97" fmla="*/ 26273 h 6877477"/>
              <a:gd name="connsiteX98" fmla="*/ 8844864 w 12191999"/>
              <a:gd name="connsiteY98" fmla="*/ 1007020 h 6877477"/>
              <a:gd name="connsiteX99" fmla="*/ 7864116 w 12191999"/>
              <a:gd name="connsiteY99" fmla="*/ 26273 h 6877477"/>
              <a:gd name="connsiteX100" fmla="*/ 5681864 w 12191999"/>
              <a:gd name="connsiteY100" fmla="*/ 0 h 6877477"/>
              <a:gd name="connsiteX101" fmla="*/ 7590806 w 12191999"/>
              <a:gd name="connsiteY101" fmla="*/ 0 h 6877477"/>
              <a:gd name="connsiteX102" fmla="*/ 7617079 w 12191999"/>
              <a:gd name="connsiteY102" fmla="*/ 26273 h 6877477"/>
              <a:gd name="connsiteX103" fmla="*/ 6636339 w 12191999"/>
              <a:gd name="connsiteY103" fmla="*/ 1007020 h 6877477"/>
              <a:gd name="connsiteX104" fmla="*/ 5655591 w 12191999"/>
              <a:gd name="connsiteY104" fmla="*/ 26273 h 6877477"/>
              <a:gd name="connsiteX105" fmla="*/ 3473334 w 12191999"/>
              <a:gd name="connsiteY105" fmla="*/ 0 h 6877477"/>
              <a:gd name="connsiteX106" fmla="*/ 5382281 w 12191999"/>
              <a:gd name="connsiteY106" fmla="*/ 0 h 6877477"/>
              <a:gd name="connsiteX107" fmla="*/ 5408554 w 12191999"/>
              <a:gd name="connsiteY107" fmla="*/ 26274 h 6877477"/>
              <a:gd name="connsiteX108" fmla="*/ 4427806 w 12191999"/>
              <a:gd name="connsiteY108" fmla="*/ 1007020 h 6877477"/>
              <a:gd name="connsiteX109" fmla="*/ 3447060 w 12191999"/>
              <a:gd name="connsiteY109" fmla="*/ 26274 h 6877477"/>
              <a:gd name="connsiteX110" fmla="*/ 1264801 w 12191999"/>
              <a:gd name="connsiteY110" fmla="*/ 0 h 6877477"/>
              <a:gd name="connsiteX111" fmla="*/ 3173749 w 12191999"/>
              <a:gd name="connsiteY111" fmla="*/ 0 h 6877477"/>
              <a:gd name="connsiteX112" fmla="*/ 3200023 w 12191999"/>
              <a:gd name="connsiteY112" fmla="*/ 26274 h 6877477"/>
              <a:gd name="connsiteX113" fmla="*/ 2219276 w 12191999"/>
              <a:gd name="connsiteY113" fmla="*/ 1007020 h 6877477"/>
              <a:gd name="connsiteX114" fmla="*/ 1238527 w 12191999"/>
              <a:gd name="connsiteY114" fmla="*/ 26274 h 6877477"/>
              <a:gd name="connsiteX115" fmla="*/ 0 w 12191999"/>
              <a:gd name="connsiteY115" fmla="*/ 0 h 6877477"/>
              <a:gd name="connsiteX116" fmla="*/ 965216 w 12191999"/>
              <a:gd name="connsiteY116" fmla="*/ 0 h 6877477"/>
              <a:gd name="connsiteX117" fmla="*/ 991490 w 12191999"/>
              <a:gd name="connsiteY117" fmla="*/ 26274 h 6877477"/>
              <a:gd name="connsiteX118" fmla="*/ 10744 w 12191999"/>
              <a:gd name="connsiteY118" fmla="*/ 1007021 h 6877477"/>
              <a:gd name="connsiteX119" fmla="*/ 0 w 12191999"/>
              <a:gd name="connsiteY119" fmla="*/ 996277 h 68774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</a:cxnLst>
            <a:rect l="l" t="t" r="r" b="b"/>
            <a:pathLst>
              <a:path w="12191999" h="6877477">
                <a:moveTo>
                  <a:pt x="11053396" y="5847975"/>
                </a:moveTo>
                <a:lnTo>
                  <a:pt x="12034143" y="6828722"/>
                </a:lnTo>
                <a:lnTo>
                  <a:pt x="11985388" y="6877477"/>
                </a:lnTo>
                <a:lnTo>
                  <a:pt x="10121403" y="6877477"/>
                </a:lnTo>
                <a:lnTo>
                  <a:pt x="10072648" y="6828722"/>
                </a:lnTo>
                <a:close/>
                <a:moveTo>
                  <a:pt x="12182376" y="4716808"/>
                </a:moveTo>
                <a:lnTo>
                  <a:pt x="12191999" y="4726431"/>
                </a:lnTo>
                <a:lnTo>
                  <a:pt x="12191999" y="6668679"/>
                </a:lnTo>
                <a:lnTo>
                  <a:pt x="12182376" y="6678302"/>
                </a:lnTo>
                <a:lnTo>
                  <a:pt x="11201628" y="5697555"/>
                </a:lnTo>
                <a:close/>
                <a:moveTo>
                  <a:pt x="9949130" y="4716808"/>
                </a:moveTo>
                <a:lnTo>
                  <a:pt x="10929877" y="5697555"/>
                </a:lnTo>
                <a:lnTo>
                  <a:pt x="9949130" y="6678302"/>
                </a:lnTo>
                <a:lnTo>
                  <a:pt x="8968382" y="5697555"/>
                </a:lnTo>
                <a:close/>
                <a:moveTo>
                  <a:pt x="11053396" y="3580491"/>
                </a:moveTo>
                <a:lnTo>
                  <a:pt x="12034143" y="4561237"/>
                </a:lnTo>
                <a:lnTo>
                  <a:pt x="11053396" y="5541984"/>
                </a:lnTo>
                <a:lnTo>
                  <a:pt x="10072648" y="4561237"/>
                </a:lnTo>
                <a:close/>
                <a:moveTo>
                  <a:pt x="8844864" y="3580491"/>
                </a:moveTo>
                <a:lnTo>
                  <a:pt x="9825611" y="4561237"/>
                </a:lnTo>
                <a:lnTo>
                  <a:pt x="8844864" y="5541984"/>
                </a:lnTo>
                <a:lnTo>
                  <a:pt x="7864116" y="4561237"/>
                </a:lnTo>
                <a:close/>
                <a:moveTo>
                  <a:pt x="10739" y="3580491"/>
                </a:moveTo>
                <a:lnTo>
                  <a:pt x="991485" y="4561237"/>
                </a:lnTo>
                <a:lnTo>
                  <a:pt x="10739" y="5541984"/>
                </a:lnTo>
                <a:lnTo>
                  <a:pt x="0" y="5531245"/>
                </a:lnTo>
                <a:lnTo>
                  <a:pt x="0" y="3591230"/>
                </a:lnTo>
                <a:close/>
                <a:moveTo>
                  <a:pt x="1115005" y="2448297"/>
                </a:moveTo>
                <a:lnTo>
                  <a:pt x="2095752" y="3429042"/>
                </a:lnTo>
                <a:lnTo>
                  <a:pt x="1115005" y="4409788"/>
                </a:lnTo>
                <a:lnTo>
                  <a:pt x="134258" y="3429042"/>
                </a:lnTo>
                <a:close/>
                <a:moveTo>
                  <a:pt x="12182376" y="2448295"/>
                </a:moveTo>
                <a:lnTo>
                  <a:pt x="12191999" y="2457918"/>
                </a:lnTo>
                <a:lnTo>
                  <a:pt x="12191999" y="4400165"/>
                </a:lnTo>
                <a:lnTo>
                  <a:pt x="12182376" y="4409788"/>
                </a:lnTo>
                <a:lnTo>
                  <a:pt x="11201628" y="3429042"/>
                </a:lnTo>
                <a:close/>
                <a:moveTo>
                  <a:pt x="9949130" y="2448295"/>
                </a:moveTo>
                <a:lnTo>
                  <a:pt x="10929877" y="3429042"/>
                </a:lnTo>
                <a:lnTo>
                  <a:pt x="9949130" y="4409788"/>
                </a:lnTo>
                <a:lnTo>
                  <a:pt x="8968382" y="3429042"/>
                </a:lnTo>
                <a:close/>
                <a:moveTo>
                  <a:pt x="7740598" y="2448295"/>
                </a:moveTo>
                <a:lnTo>
                  <a:pt x="8721345" y="3429042"/>
                </a:lnTo>
                <a:lnTo>
                  <a:pt x="7740598" y="4409788"/>
                </a:lnTo>
                <a:lnTo>
                  <a:pt x="6759852" y="3429042"/>
                </a:lnTo>
                <a:close/>
                <a:moveTo>
                  <a:pt x="11053396" y="1313009"/>
                </a:moveTo>
                <a:lnTo>
                  <a:pt x="12034143" y="2293756"/>
                </a:lnTo>
                <a:lnTo>
                  <a:pt x="11053396" y="3274502"/>
                </a:lnTo>
                <a:lnTo>
                  <a:pt x="10072648" y="2293756"/>
                </a:lnTo>
                <a:close/>
                <a:moveTo>
                  <a:pt x="8844864" y="1313009"/>
                </a:moveTo>
                <a:lnTo>
                  <a:pt x="9825611" y="2293756"/>
                </a:lnTo>
                <a:lnTo>
                  <a:pt x="8844864" y="3274503"/>
                </a:lnTo>
                <a:lnTo>
                  <a:pt x="7864116" y="2293756"/>
                </a:lnTo>
                <a:close/>
                <a:moveTo>
                  <a:pt x="6636337" y="1313009"/>
                </a:moveTo>
                <a:lnTo>
                  <a:pt x="7617079" y="2293756"/>
                </a:lnTo>
                <a:lnTo>
                  <a:pt x="6636337" y="3274503"/>
                </a:lnTo>
                <a:lnTo>
                  <a:pt x="5655588" y="2293756"/>
                </a:lnTo>
                <a:close/>
                <a:moveTo>
                  <a:pt x="2219273" y="1313009"/>
                </a:moveTo>
                <a:lnTo>
                  <a:pt x="3200020" y="2293756"/>
                </a:lnTo>
                <a:lnTo>
                  <a:pt x="2219273" y="3274503"/>
                </a:lnTo>
                <a:lnTo>
                  <a:pt x="1238524" y="2293756"/>
                </a:lnTo>
                <a:close/>
                <a:moveTo>
                  <a:pt x="10741" y="1313009"/>
                </a:moveTo>
                <a:lnTo>
                  <a:pt x="991488" y="2293756"/>
                </a:lnTo>
                <a:lnTo>
                  <a:pt x="10741" y="3274503"/>
                </a:lnTo>
                <a:lnTo>
                  <a:pt x="0" y="3263761"/>
                </a:lnTo>
                <a:lnTo>
                  <a:pt x="0" y="1323750"/>
                </a:lnTo>
                <a:close/>
                <a:moveTo>
                  <a:pt x="7740598" y="179783"/>
                </a:moveTo>
                <a:lnTo>
                  <a:pt x="8721345" y="1160530"/>
                </a:lnTo>
                <a:lnTo>
                  <a:pt x="7740598" y="2141277"/>
                </a:lnTo>
                <a:lnTo>
                  <a:pt x="6759852" y="1160530"/>
                </a:lnTo>
                <a:close/>
                <a:moveTo>
                  <a:pt x="5532073" y="179783"/>
                </a:moveTo>
                <a:lnTo>
                  <a:pt x="6512819" y="1160530"/>
                </a:lnTo>
                <a:lnTo>
                  <a:pt x="5532073" y="2141277"/>
                </a:lnTo>
                <a:lnTo>
                  <a:pt x="4551324" y="1160530"/>
                </a:lnTo>
                <a:close/>
                <a:moveTo>
                  <a:pt x="3323540" y="179783"/>
                </a:moveTo>
                <a:lnTo>
                  <a:pt x="4304287" y="1160530"/>
                </a:lnTo>
                <a:lnTo>
                  <a:pt x="3323540" y="2141277"/>
                </a:lnTo>
                <a:lnTo>
                  <a:pt x="2342792" y="1160530"/>
                </a:lnTo>
                <a:close/>
                <a:moveTo>
                  <a:pt x="1115008" y="179783"/>
                </a:moveTo>
                <a:lnTo>
                  <a:pt x="2095755" y="1160530"/>
                </a:lnTo>
                <a:lnTo>
                  <a:pt x="1115008" y="2141277"/>
                </a:lnTo>
                <a:lnTo>
                  <a:pt x="134260" y="1160530"/>
                </a:lnTo>
                <a:close/>
                <a:moveTo>
                  <a:pt x="12182376" y="179782"/>
                </a:moveTo>
                <a:lnTo>
                  <a:pt x="12191999" y="189405"/>
                </a:lnTo>
                <a:lnTo>
                  <a:pt x="12191999" y="2131652"/>
                </a:lnTo>
                <a:lnTo>
                  <a:pt x="12182376" y="2141275"/>
                </a:lnTo>
                <a:lnTo>
                  <a:pt x="11201628" y="1160529"/>
                </a:lnTo>
                <a:close/>
                <a:moveTo>
                  <a:pt x="9949130" y="179782"/>
                </a:moveTo>
                <a:lnTo>
                  <a:pt x="10929877" y="1160530"/>
                </a:lnTo>
                <a:lnTo>
                  <a:pt x="9949130" y="2141275"/>
                </a:lnTo>
                <a:lnTo>
                  <a:pt x="8968382" y="1160530"/>
                </a:lnTo>
                <a:close/>
                <a:moveTo>
                  <a:pt x="10098921" y="0"/>
                </a:moveTo>
                <a:lnTo>
                  <a:pt x="12007870" y="0"/>
                </a:lnTo>
                <a:lnTo>
                  <a:pt x="12034143" y="26273"/>
                </a:lnTo>
                <a:lnTo>
                  <a:pt x="11053396" y="1007020"/>
                </a:lnTo>
                <a:lnTo>
                  <a:pt x="10072648" y="26273"/>
                </a:lnTo>
                <a:close/>
                <a:moveTo>
                  <a:pt x="7890389" y="0"/>
                </a:moveTo>
                <a:lnTo>
                  <a:pt x="9799338" y="0"/>
                </a:lnTo>
                <a:lnTo>
                  <a:pt x="9825611" y="26273"/>
                </a:lnTo>
                <a:lnTo>
                  <a:pt x="8844864" y="1007020"/>
                </a:lnTo>
                <a:lnTo>
                  <a:pt x="7864116" y="26273"/>
                </a:lnTo>
                <a:close/>
                <a:moveTo>
                  <a:pt x="5681864" y="0"/>
                </a:moveTo>
                <a:lnTo>
                  <a:pt x="7590806" y="0"/>
                </a:lnTo>
                <a:lnTo>
                  <a:pt x="7617079" y="26273"/>
                </a:lnTo>
                <a:lnTo>
                  <a:pt x="6636339" y="1007020"/>
                </a:lnTo>
                <a:lnTo>
                  <a:pt x="5655591" y="26273"/>
                </a:lnTo>
                <a:close/>
                <a:moveTo>
                  <a:pt x="3473334" y="0"/>
                </a:moveTo>
                <a:lnTo>
                  <a:pt x="5382281" y="0"/>
                </a:lnTo>
                <a:lnTo>
                  <a:pt x="5408554" y="26274"/>
                </a:lnTo>
                <a:lnTo>
                  <a:pt x="4427806" y="1007020"/>
                </a:lnTo>
                <a:lnTo>
                  <a:pt x="3447060" y="26274"/>
                </a:lnTo>
                <a:close/>
                <a:moveTo>
                  <a:pt x="1264801" y="0"/>
                </a:moveTo>
                <a:lnTo>
                  <a:pt x="3173749" y="0"/>
                </a:lnTo>
                <a:lnTo>
                  <a:pt x="3200023" y="26274"/>
                </a:lnTo>
                <a:lnTo>
                  <a:pt x="2219276" y="1007020"/>
                </a:lnTo>
                <a:lnTo>
                  <a:pt x="1238527" y="26274"/>
                </a:lnTo>
                <a:close/>
                <a:moveTo>
                  <a:pt x="0" y="0"/>
                </a:moveTo>
                <a:lnTo>
                  <a:pt x="965216" y="0"/>
                </a:lnTo>
                <a:lnTo>
                  <a:pt x="991490" y="26274"/>
                </a:lnTo>
                <a:lnTo>
                  <a:pt x="10744" y="1007021"/>
                </a:lnTo>
                <a:lnTo>
                  <a:pt x="0" y="99627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2634E82-9DE3-4223-A15F-5A164AD987FB}"/>
              </a:ext>
            </a:extLst>
          </p:cNvPr>
          <p:cNvSpPr/>
          <p:nvPr userDrawn="1"/>
        </p:nvSpPr>
        <p:spPr>
          <a:xfrm>
            <a:off x="502468" y="884977"/>
            <a:ext cx="11187065" cy="50880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9FAEA46E-E59A-4542-8B95-8481B55D178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791108" y="1155269"/>
            <a:ext cx="3188298" cy="454746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9" r:id="rId15"/>
    <p:sldLayoutId id="2147483688" r:id="rId16"/>
    <p:sldLayoutId id="2147483687" r:id="rId17"/>
    <p:sldLayoutId id="2147483671" r:id="rId18"/>
    <p:sldLayoutId id="2147483672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02894AB-D42D-4C72-AF38-625276C2FFA8}"/>
              </a:ext>
            </a:extLst>
          </p:cNvPr>
          <p:cNvSpPr/>
          <p:nvPr/>
        </p:nvSpPr>
        <p:spPr>
          <a:xfrm>
            <a:off x="-1" y="4525818"/>
            <a:ext cx="12192001" cy="2332182"/>
          </a:xfrm>
          <a:prstGeom prst="rect">
            <a:avLst/>
          </a:prstGeom>
          <a:solidFill>
            <a:schemeClr val="accent2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hlinkClick r:id="rId2"/>
            <a:extLst>
              <a:ext uri="{FF2B5EF4-FFF2-40B4-BE49-F238E27FC236}">
                <a16:creationId xmlns:a16="http://schemas.microsoft.com/office/drawing/2014/main" id="{B5779C2D-D277-41F9-AEE4-43E7E94C2E05}"/>
              </a:ext>
            </a:extLst>
          </p:cNvPr>
          <p:cNvSpPr txBox="1"/>
          <p:nvPr/>
        </p:nvSpPr>
        <p:spPr>
          <a:xfrm>
            <a:off x="-1" y="6434260"/>
            <a:ext cx="12191996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93694D8-8CF5-4FE1-B692-77DAC5112306}"/>
              </a:ext>
            </a:extLst>
          </p:cNvPr>
          <p:cNvSpPr txBox="1"/>
          <p:nvPr/>
        </p:nvSpPr>
        <p:spPr>
          <a:xfrm>
            <a:off x="1" y="5130477"/>
            <a:ext cx="12191999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latin typeface="+mj-lt"/>
              </a:rPr>
              <a:t>Free PPT Templates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DF0DB56-26DE-4005-902B-2E68ACC2F5A6}"/>
              </a:ext>
            </a:extLst>
          </p:cNvPr>
          <p:cNvSpPr txBox="1"/>
          <p:nvPr/>
        </p:nvSpPr>
        <p:spPr>
          <a:xfrm>
            <a:off x="0" y="6054205"/>
            <a:ext cx="12191998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2" name="Graphic 1">
            <a:extLst>
              <a:ext uri="{FF2B5EF4-FFF2-40B4-BE49-F238E27FC236}">
                <a16:creationId xmlns:a16="http://schemas.microsoft.com/office/drawing/2014/main" id="{7C1F050C-6B9C-4DA3-9F79-F73045A98CDC}"/>
              </a:ext>
            </a:extLst>
          </p:cNvPr>
          <p:cNvGrpSpPr/>
          <p:nvPr/>
        </p:nvGrpSpPr>
        <p:grpSpPr>
          <a:xfrm>
            <a:off x="5253697" y="4737007"/>
            <a:ext cx="1684599" cy="432917"/>
            <a:chOff x="28575" y="1871662"/>
            <a:chExt cx="12134850" cy="3118484"/>
          </a:xfrm>
          <a:solidFill>
            <a:schemeClr val="bg1"/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F5BA216-01DC-457F-9DFF-23BD8C432B7D}"/>
                </a:ext>
              </a:extLst>
            </p:cNvPr>
            <p:cNvSpPr/>
            <p:nvPr/>
          </p:nvSpPr>
          <p:spPr>
            <a:xfrm>
              <a:off x="28575" y="1871662"/>
              <a:ext cx="12134850" cy="3118484"/>
            </a:xfrm>
            <a:custGeom>
              <a:avLst/>
              <a:gdLst>
                <a:gd name="connsiteX0" fmla="*/ 10575608 w 12134850"/>
                <a:gd name="connsiteY0" fmla="*/ 3118485 h 3118484"/>
                <a:gd name="connsiteX1" fmla="*/ 1559243 w 12134850"/>
                <a:gd name="connsiteY1" fmla="*/ 3118485 h 3118484"/>
                <a:gd name="connsiteX2" fmla="*/ 0 w 12134850"/>
                <a:gd name="connsiteY2" fmla="*/ 1559243 h 3118484"/>
                <a:gd name="connsiteX3" fmla="*/ 1559243 w 12134850"/>
                <a:gd name="connsiteY3" fmla="*/ 0 h 3118484"/>
                <a:gd name="connsiteX4" fmla="*/ 10575608 w 12134850"/>
                <a:gd name="connsiteY4" fmla="*/ 0 h 3118484"/>
                <a:gd name="connsiteX5" fmla="*/ 12134850 w 12134850"/>
                <a:gd name="connsiteY5" fmla="*/ 1559243 h 3118484"/>
                <a:gd name="connsiteX6" fmla="*/ 10575608 w 12134850"/>
                <a:gd name="connsiteY6" fmla="*/ 3118485 h 3118484"/>
                <a:gd name="connsiteX7" fmla="*/ 1559243 w 12134850"/>
                <a:gd name="connsiteY7" fmla="*/ 135255 h 3118484"/>
                <a:gd name="connsiteX8" fmla="*/ 135255 w 12134850"/>
                <a:gd name="connsiteY8" fmla="*/ 1559243 h 3118484"/>
                <a:gd name="connsiteX9" fmla="*/ 1559243 w 12134850"/>
                <a:gd name="connsiteY9" fmla="*/ 2983230 h 3118484"/>
                <a:gd name="connsiteX10" fmla="*/ 10575608 w 12134850"/>
                <a:gd name="connsiteY10" fmla="*/ 2983230 h 3118484"/>
                <a:gd name="connsiteX11" fmla="*/ 11999595 w 12134850"/>
                <a:gd name="connsiteY11" fmla="*/ 1559243 h 3118484"/>
                <a:gd name="connsiteX12" fmla="*/ 10575608 w 12134850"/>
                <a:gd name="connsiteY12" fmla="*/ 135255 h 3118484"/>
                <a:gd name="connsiteX13" fmla="*/ 1559243 w 12134850"/>
                <a:gd name="connsiteY13" fmla="*/ 135255 h 3118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134850" h="3118484">
                  <a:moveTo>
                    <a:pt x="10575608" y="3118485"/>
                  </a:moveTo>
                  <a:lnTo>
                    <a:pt x="1559243" y="3118485"/>
                  </a:lnTo>
                  <a:cubicBezTo>
                    <a:pt x="699135" y="3118485"/>
                    <a:pt x="0" y="2419350"/>
                    <a:pt x="0" y="1559243"/>
                  </a:cubicBezTo>
                  <a:cubicBezTo>
                    <a:pt x="0" y="699135"/>
                    <a:pt x="699135" y="0"/>
                    <a:pt x="1559243" y="0"/>
                  </a:cubicBezTo>
                  <a:lnTo>
                    <a:pt x="10575608" y="0"/>
                  </a:lnTo>
                  <a:cubicBezTo>
                    <a:pt x="11435715" y="0"/>
                    <a:pt x="12134850" y="699135"/>
                    <a:pt x="12134850" y="1559243"/>
                  </a:cubicBezTo>
                  <a:cubicBezTo>
                    <a:pt x="12134850" y="2419350"/>
                    <a:pt x="11435715" y="3118485"/>
                    <a:pt x="10575608" y="3118485"/>
                  </a:cubicBezTo>
                  <a:close/>
                  <a:moveTo>
                    <a:pt x="1559243" y="135255"/>
                  </a:moveTo>
                  <a:cubicBezTo>
                    <a:pt x="774383" y="135255"/>
                    <a:pt x="135255" y="774383"/>
                    <a:pt x="135255" y="1559243"/>
                  </a:cubicBezTo>
                  <a:cubicBezTo>
                    <a:pt x="135255" y="2344103"/>
                    <a:pt x="773430" y="2983230"/>
                    <a:pt x="1559243" y="2983230"/>
                  </a:cubicBezTo>
                  <a:lnTo>
                    <a:pt x="10575608" y="2983230"/>
                  </a:lnTo>
                  <a:cubicBezTo>
                    <a:pt x="11360467" y="2983230"/>
                    <a:pt x="11999595" y="2344103"/>
                    <a:pt x="11999595" y="1559243"/>
                  </a:cubicBezTo>
                  <a:cubicBezTo>
                    <a:pt x="11999595" y="774383"/>
                    <a:pt x="11361420" y="135255"/>
                    <a:pt x="10575608" y="135255"/>
                  </a:cubicBezTo>
                  <a:lnTo>
                    <a:pt x="1559243" y="1352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grpSp>
          <p:nvGrpSpPr>
            <p:cNvPr id="14" name="Graphic 1">
              <a:extLst>
                <a:ext uri="{FF2B5EF4-FFF2-40B4-BE49-F238E27FC236}">
                  <a16:creationId xmlns:a16="http://schemas.microsoft.com/office/drawing/2014/main" id="{2AA36C0D-2FD7-479F-920D-1A85B1FB8E3D}"/>
                </a:ext>
              </a:extLst>
            </p:cNvPr>
            <p:cNvGrpSpPr/>
            <p:nvPr/>
          </p:nvGrpSpPr>
          <p:grpSpPr>
            <a:xfrm>
              <a:off x="1795462" y="2549841"/>
              <a:ext cx="8943975" cy="1763077"/>
              <a:chOff x="1795462" y="2549841"/>
              <a:chExt cx="8943975" cy="1763077"/>
            </a:xfrm>
            <a:grpFill/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9F6E0E4A-1201-4769-8834-2E15EA628335}"/>
                  </a:ext>
                </a:extLst>
              </p:cNvPr>
              <p:cNvSpPr/>
              <p:nvPr/>
            </p:nvSpPr>
            <p:spPr>
              <a:xfrm>
                <a:off x="5654992" y="2549841"/>
                <a:ext cx="3864292" cy="1695450"/>
              </a:xfrm>
              <a:custGeom>
                <a:avLst/>
                <a:gdLst>
                  <a:gd name="connsiteX0" fmla="*/ 1693545 w 3864292"/>
                  <a:gd name="connsiteY0" fmla="*/ 286703 h 1695450"/>
                  <a:gd name="connsiteX1" fmla="*/ 1693545 w 3864292"/>
                  <a:gd name="connsiteY1" fmla="*/ 767715 h 1695450"/>
                  <a:gd name="connsiteX2" fmla="*/ 1858327 w 3864292"/>
                  <a:gd name="connsiteY2" fmla="*/ 767715 h 1695450"/>
                  <a:gd name="connsiteX3" fmla="*/ 2096452 w 3864292"/>
                  <a:gd name="connsiteY3" fmla="*/ 741045 h 1695450"/>
                  <a:gd name="connsiteX4" fmla="*/ 2190750 w 3864292"/>
                  <a:gd name="connsiteY4" fmla="*/ 658178 h 1695450"/>
                  <a:gd name="connsiteX5" fmla="*/ 2225040 w 3864292"/>
                  <a:gd name="connsiteY5" fmla="*/ 526733 h 1695450"/>
                  <a:gd name="connsiteX6" fmla="*/ 2177415 w 3864292"/>
                  <a:gd name="connsiteY6" fmla="*/ 374333 h 1695450"/>
                  <a:gd name="connsiteX7" fmla="*/ 2056447 w 3864292"/>
                  <a:gd name="connsiteY7" fmla="*/ 299085 h 1695450"/>
                  <a:gd name="connsiteX8" fmla="*/ 1839277 w 3864292"/>
                  <a:gd name="connsiteY8" fmla="*/ 287655 h 1695450"/>
                  <a:gd name="connsiteX9" fmla="*/ 1693545 w 3864292"/>
                  <a:gd name="connsiteY9" fmla="*/ 287655 h 1695450"/>
                  <a:gd name="connsiteX10" fmla="*/ 301943 w 3864292"/>
                  <a:gd name="connsiteY10" fmla="*/ 286703 h 1695450"/>
                  <a:gd name="connsiteX11" fmla="*/ 301943 w 3864292"/>
                  <a:gd name="connsiteY11" fmla="*/ 767715 h 1695450"/>
                  <a:gd name="connsiteX12" fmla="*/ 466725 w 3864292"/>
                  <a:gd name="connsiteY12" fmla="*/ 767715 h 1695450"/>
                  <a:gd name="connsiteX13" fmla="*/ 704850 w 3864292"/>
                  <a:gd name="connsiteY13" fmla="*/ 741045 h 1695450"/>
                  <a:gd name="connsiteX14" fmla="*/ 799147 w 3864292"/>
                  <a:gd name="connsiteY14" fmla="*/ 658178 h 1695450"/>
                  <a:gd name="connsiteX15" fmla="*/ 833438 w 3864292"/>
                  <a:gd name="connsiteY15" fmla="*/ 526733 h 1695450"/>
                  <a:gd name="connsiteX16" fmla="*/ 785813 w 3864292"/>
                  <a:gd name="connsiteY16" fmla="*/ 374333 h 1695450"/>
                  <a:gd name="connsiteX17" fmla="*/ 664845 w 3864292"/>
                  <a:gd name="connsiteY17" fmla="*/ 299085 h 1695450"/>
                  <a:gd name="connsiteX18" fmla="*/ 447675 w 3864292"/>
                  <a:gd name="connsiteY18" fmla="*/ 287655 h 1695450"/>
                  <a:gd name="connsiteX19" fmla="*/ 301943 w 3864292"/>
                  <a:gd name="connsiteY19" fmla="*/ 287655 h 1695450"/>
                  <a:gd name="connsiteX20" fmla="*/ 2676525 w 3864292"/>
                  <a:gd name="connsiteY20" fmla="*/ 0 h 1695450"/>
                  <a:gd name="connsiteX21" fmla="*/ 3864293 w 3864292"/>
                  <a:gd name="connsiteY21" fmla="*/ 0 h 1695450"/>
                  <a:gd name="connsiteX22" fmla="*/ 3864293 w 3864292"/>
                  <a:gd name="connsiteY22" fmla="*/ 286703 h 1695450"/>
                  <a:gd name="connsiteX23" fmla="*/ 3422333 w 3864292"/>
                  <a:gd name="connsiteY23" fmla="*/ 286703 h 1695450"/>
                  <a:gd name="connsiteX24" fmla="*/ 3422333 w 3864292"/>
                  <a:gd name="connsiteY24" fmla="*/ 1695450 h 1695450"/>
                  <a:gd name="connsiteX25" fmla="*/ 3120390 w 3864292"/>
                  <a:gd name="connsiteY25" fmla="*/ 1695450 h 1695450"/>
                  <a:gd name="connsiteX26" fmla="*/ 3120390 w 3864292"/>
                  <a:gd name="connsiteY26" fmla="*/ 286703 h 1695450"/>
                  <a:gd name="connsiteX27" fmla="*/ 2676525 w 3864292"/>
                  <a:gd name="connsiteY27" fmla="*/ 286703 h 1695450"/>
                  <a:gd name="connsiteX28" fmla="*/ 2676525 w 3864292"/>
                  <a:gd name="connsiteY28" fmla="*/ 0 h 1695450"/>
                  <a:gd name="connsiteX29" fmla="*/ 2676525 w 3864292"/>
                  <a:gd name="connsiteY29" fmla="*/ 0 h 1695450"/>
                  <a:gd name="connsiteX30" fmla="*/ 1392555 w 3864292"/>
                  <a:gd name="connsiteY30" fmla="*/ 0 h 1695450"/>
                  <a:gd name="connsiteX31" fmla="*/ 1876425 w 3864292"/>
                  <a:gd name="connsiteY31" fmla="*/ 0 h 1695450"/>
                  <a:gd name="connsiteX32" fmla="*/ 2235518 w 3864292"/>
                  <a:gd name="connsiteY32" fmla="*/ 25718 h 1695450"/>
                  <a:gd name="connsiteX33" fmla="*/ 2450783 w 3864292"/>
                  <a:gd name="connsiteY33" fmla="*/ 191453 h 1695450"/>
                  <a:gd name="connsiteX34" fmla="*/ 2537460 w 3864292"/>
                  <a:gd name="connsiteY34" fmla="*/ 521970 h 1695450"/>
                  <a:gd name="connsiteX35" fmla="*/ 2487930 w 3864292"/>
                  <a:gd name="connsiteY35" fmla="*/ 784860 h 1695450"/>
                  <a:gd name="connsiteX36" fmla="*/ 2361247 w 3864292"/>
                  <a:gd name="connsiteY36" fmla="*/ 951548 h 1695450"/>
                  <a:gd name="connsiteX37" fmla="*/ 2205038 w 3864292"/>
                  <a:gd name="connsiteY37" fmla="*/ 1031558 h 1695450"/>
                  <a:gd name="connsiteX38" fmla="*/ 1891665 w 3864292"/>
                  <a:gd name="connsiteY38" fmla="*/ 1055370 h 1695450"/>
                  <a:gd name="connsiteX39" fmla="*/ 1694497 w 3864292"/>
                  <a:gd name="connsiteY39" fmla="*/ 1055370 h 1695450"/>
                  <a:gd name="connsiteX40" fmla="*/ 1694497 w 3864292"/>
                  <a:gd name="connsiteY40" fmla="*/ 1694498 h 1695450"/>
                  <a:gd name="connsiteX41" fmla="*/ 1392555 w 3864292"/>
                  <a:gd name="connsiteY41" fmla="*/ 1694498 h 1695450"/>
                  <a:gd name="connsiteX42" fmla="*/ 1392555 w 3864292"/>
                  <a:gd name="connsiteY42" fmla="*/ 0 h 1695450"/>
                  <a:gd name="connsiteX43" fmla="*/ 1392555 w 3864292"/>
                  <a:gd name="connsiteY43" fmla="*/ 0 h 1695450"/>
                  <a:gd name="connsiteX44" fmla="*/ 0 w 3864292"/>
                  <a:gd name="connsiteY44" fmla="*/ 0 h 1695450"/>
                  <a:gd name="connsiteX45" fmla="*/ 483870 w 3864292"/>
                  <a:gd name="connsiteY45" fmla="*/ 0 h 1695450"/>
                  <a:gd name="connsiteX46" fmla="*/ 842963 w 3864292"/>
                  <a:gd name="connsiteY46" fmla="*/ 25718 h 1695450"/>
                  <a:gd name="connsiteX47" fmla="*/ 1058227 w 3864292"/>
                  <a:gd name="connsiteY47" fmla="*/ 191453 h 1695450"/>
                  <a:gd name="connsiteX48" fmla="*/ 1144905 w 3864292"/>
                  <a:gd name="connsiteY48" fmla="*/ 521970 h 1695450"/>
                  <a:gd name="connsiteX49" fmla="*/ 1095375 w 3864292"/>
                  <a:gd name="connsiteY49" fmla="*/ 784860 h 1695450"/>
                  <a:gd name="connsiteX50" fmla="*/ 968693 w 3864292"/>
                  <a:gd name="connsiteY50" fmla="*/ 951548 h 1695450"/>
                  <a:gd name="connsiteX51" fmla="*/ 812482 w 3864292"/>
                  <a:gd name="connsiteY51" fmla="*/ 1031558 h 1695450"/>
                  <a:gd name="connsiteX52" fmla="*/ 499110 w 3864292"/>
                  <a:gd name="connsiteY52" fmla="*/ 1055370 h 1695450"/>
                  <a:gd name="connsiteX53" fmla="*/ 301943 w 3864292"/>
                  <a:gd name="connsiteY53" fmla="*/ 1055370 h 1695450"/>
                  <a:gd name="connsiteX54" fmla="*/ 301943 w 3864292"/>
                  <a:gd name="connsiteY54" fmla="*/ 1694498 h 1695450"/>
                  <a:gd name="connsiteX55" fmla="*/ 0 w 3864292"/>
                  <a:gd name="connsiteY55" fmla="*/ 1694498 h 1695450"/>
                  <a:gd name="connsiteX56" fmla="*/ 0 w 3864292"/>
                  <a:gd name="connsiteY56" fmla="*/ 0 h 1695450"/>
                  <a:gd name="connsiteX57" fmla="*/ 0 w 3864292"/>
                  <a:gd name="connsiteY57" fmla="*/ 0 h 1695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3864292" h="1695450">
                    <a:moveTo>
                      <a:pt x="1693545" y="286703"/>
                    </a:moveTo>
                    <a:lnTo>
                      <a:pt x="1693545" y="767715"/>
                    </a:lnTo>
                    <a:lnTo>
                      <a:pt x="1858327" y="767715"/>
                    </a:lnTo>
                    <a:cubicBezTo>
                      <a:pt x="1977390" y="767715"/>
                      <a:pt x="2056447" y="759143"/>
                      <a:pt x="2096452" y="741045"/>
                    </a:cubicBezTo>
                    <a:cubicBezTo>
                      <a:pt x="2136458" y="722948"/>
                      <a:pt x="2167890" y="695325"/>
                      <a:pt x="2190750" y="658178"/>
                    </a:cubicBezTo>
                    <a:cubicBezTo>
                      <a:pt x="2213610" y="620078"/>
                      <a:pt x="2225040" y="576263"/>
                      <a:pt x="2225040" y="526733"/>
                    </a:cubicBezTo>
                    <a:cubicBezTo>
                      <a:pt x="2225040" y="464820"/>
                      <a:pt x="2208847" y="414338"/>
                      <a:pt x="2177415" y="374333"/>
                    </a:cubicBezTo>
                    <a:cubicBezTo>
                      <a:pt x="2145030" y="334328"/>
                      <a:pt x="2105025" y="309563"/>
                      <a:pt x="2056447" y="299085"/>
                    </a:cubicBezTo>
                    <a:cubicBezTo>
                      <a:pt x="2020252" y="291465"/>
                      <a:pt x="1947863" y="287655"/>
                      <a:pt x="1839277" y="287655"/>
                    </a:cubicBezTo>
                    <a:lnTo>
                      <a:pt x="1693545" y="287655"/>
                    </a:lnTo>
                    <a:close/>
                    <a:moveTo>
                      <a:pt x="301943" y="286703"/>
                    </a:moveTo>
                    <a:lnTo>
                      <a:pt x="301943" y="767715"/>
                    </a:lnTo>
                    <a:lnTo>
                      <a:pt x="466725" y="767715"/>
                    </a:lnTo>
                    <a:cubicBezTo>
                      <a:pt x="585788" y="767715"/>
                      <a:pt x="664845" y="759143"/>
                      <a:pt x="704850" y="741045"/>
                    </a:cubicBezTo>
                    <a:cubicBezTo>
                      <a:pt x="744855" y="722948"/>
                      <a:pt x="776288" y="695325"/>
                      <a:pt x="799147" y="658178"/>
                    </a:cubicBezTo>
                    <a:cubicBezTo>
                      <a:pt x="822007" y="620078"/>
                      <a:pt x="833438" y="576263"/>
                      <a:pt x="833438" y="526733"/>
                    </a:cubicBezTo>
                    <a:cubicBezTo>
                      <a:pt x="833438" y="464820"/>
                      <a:pt x="817245" y="414338"/>
                      <a:pt x="785813" y="374333"/>
                    </a:cubicBezTo>
                    <a:cubicBezTo>
                      <a:pt x="753427" y="334328"/>
                      <a:pt x="713422" y="309563"/>
                      <a:pt x="664845" y="299085"/>
                    </a:cubicBezTo>
                    <a:cubicBezTo>
                      <a:pt x="628650" y="291465"/>
                      <a:pt x="556260" y="287655"/>
                      <a:pt x="447675" y="287655"/>
                    </a:cubicBezTo>
                    <a:lnTo>
                      <a:pt x="301943" y="287655"/>
                    </a:lnTo>
                    <a:close/>
                    <a:moveTo>
                      <a:pt x="2676525" y="0"/>
                    </a:moveTo>
                    <a:lnTo>
                      <a:pt x="3864293" y="0"/>
                    </a:lnTo>
                    <a:lnTo>
                      <a:pt x="3864293" y="286703"/>
                    </a:lnTo>
                    <a:lnTo>
                      <a:pt x="3422333" y="286703"/>
                    </a:lnTo>
                    <a:lnTo>
                      <a:pt x="3422333" y="1695450"/>
                    </a:lnTo>
                    <a:lnTo>
                      <a:pt x="3120390" y="1695450"/>
                    </a:lnTo>
                    <a:lnTo>
                      <a:pt x="3120390" y="286703"/>
                    </a:lnTo>
                    <a:lnTo>
                      <a:pt x="2676525" y="286703"/>
                    </a:lnTo>
                    <a:lnTo>
                      <a:pt x="2676525" y="0"/>
                    </a:lnTo>
                    <a:lnTo>
                      <a:pt x="2676525" y="0"/>
                    </a:lnTo>
                    <a:close/>
                    <a:moveTo>
                      <a:pt x="1392555" y="0"/>
                    </a:moveTo>
                    <a:lnTo>
                      <a:pt x="1876425" y="0"/>
                    </a:lnTo>
                    <a:cubicBezTo>
                      <a:pt x="2060257" y="0"/>
                      <a:pt x="2179320" y="8573"/>
                      <a:pt x="2235518" y="25718"/>
                    </a:cubicBezTo>
                    <a:cubicBezTo>
                      <a:pt x="2321243" y="51435"/>
                      <a:pt x="2392680" y="106680"/>
                      <a:pt x="2450783" y="191453"/>
                    </a:cubicBezTo>
                    <a:cubicBezTo>
                      <a:pt x="2508885" y="276225"/>
                      <a:pt x="2537460" y="386715"/>
                      <a:pt x="2537460" y="521970"/>
                    </a:cubicBezTo>
                    <a:cubicBezTo>
                      <a:pt x="2537460" y="625793"/>
                      <a:pt x="2521268" y="713423"/>
                      <a:pt x="2487930" y="784860"/>
                    </a:cubicBezTo>
                    <a:cubicBezTo>
                      <a:pt x="2454593" y="855345"/>
                      <a:pt x="2412683" y="911543"/>
                      <a:pt x="2361247" y="951548"/>
                    </a:cubicBezTo>
                    <a:cubicBezTo>
                      <a:pt x="2309813" y="991553"/>
                      <a:pt x="2257425" y="1019175"/>
                      <a:pt x="2205038" y="1031558"/>
                    </a:cubicBezTo>
                    <a:cubicBezTo>
                      <a:pt x="2132647" y="1047750"/>
                      <a:pt x="2028825" y="1055370"/>
                      <a:pt x="1891665" y="1055370"/>
                    </a:cubicBezTo>
                    <a:lnTo>
                      <a:pt x="1694497" y="1055370"/>
                    </a:lnTo>
                    <a:lnTo>
                      <a:pt x="1694497" y="1694498"/>
                    </a:lnTo>
                    <a:lnTo>
                      <a:pt x="1392555" y="1694498"/>
                    </a:lnTo>
                    <a:lnTo>
                      <a:pt x="1392555" y="0"/>
                    </a:lnTo>
                    <a:lnTo>
                      <a:pt x="1392555" y="0"/>
                    </a:lnTo>
                    <a:close/>
                    <a:moveTo>
                      <a:pt x="0" y="0"/>
                    </a:moveTo>
                    <a:lnTo>
                      <a:pt x="483870" y="0"/>
                    </a:lnTo>
                    <a:cubicBezTo>
                      <a:pt x="667702" y="0"/>
                      <a:pt x="786765" y="8573"/>
                      <a:pt x="842963" y="25718"/>
                    </a:cubicBezTo>
                    <a:cubicBezTo>
                      <a:pt x="928688" y="51435"/>
                      <a:pt x="1000125" y="106680"/>
                      <a:pt x="1058227" y="191453"/>
                    </a:cubicBezTo>
                    <a:cubicBezTo>
                      <a:pt x="1116330" y="276225"/>
                      <a:pt x="1144905" y="386715"/>
                      <a:pt x="1144905" y="521970"/>
                    </a:cubicBezTo>
                    <a:cubicBezTo>
                      <a:pt x="1144905" y="625793"/>
                      <a:pt x="1128713" y="713423"/>
                      <a:pt x="1095375" y="784860"/>
                    </a:cubicBezTo>
                    <a:cubicBezTo>
                      <a:pt x="1062038" y="855345"/>
                      <a:pt x="1020127" y="911543"/>
                      <a:pt x="968693" y="951548"/>
                    </a:cubicBezTo>
                    <a:cubicBezTo>
                      <a:pt x="917257" y="991553"/>
                      <a:pt x="864870" y="1019175"/>
                      <a:pt x="812482" y="1031558"/>
                    </a:cubicBezTo>
                    <a:cubicBezTo>
                      <a:pt x="740093" y="1047750"/>
                      <a:pt x="636270" y="1055370"/>
                      <a:pt x="499110" y="1055370"/>
                    </a:cubicBezTo>
                    <a:lnTo>
                      <a:pt x="301943" y="1055370"/>
                    </a:lnTo>
                    <a:lnTo>
                      <a:pt x="301943" y="1694498"/>
                    </a:lnTo>
                    <a:lnTo>
                      <a:pt x="0" y="169449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grpSp>
            <p:nvGrpSpPr>
              <p:cNvPr id="16" name="Graphic 1">
                <a:extLst>
                  <a:ext uri="{FF2B5EF4-FFF2-40B4-BE49-F238E27FC236}">
                    <a16:creationId xmlns:a16="http://schemas.microsoft.com/office/drawing/2014/main" id="{8625553A-6B12-498E-8C1D-3644F238F76F}"/>
                  </a:ext>
                </a:extLst>
              </p:cNvPr>
              <p:cNvGrpSpPr/>
              <p:nvPr/>
            </p:nvGrpSpPr>
            <p:grpSpPr>
              <a:xfrm>
                <a:off x="1795462" y="2615564"/>
                <a:ext cx="8943975" cy="1697354"/>
                <a:chOff x="1795462" y="2615564"/>
                <a:chExt cx="8943975" cy="1697354"/>
              </a:xfrm>
              <a:grpFill/>
            </p:grpSpPr>
            <p:sp>
              <p:nvSpPr>
                <p:cNvPr id="17" name="Freeform: Shape 16">
                  <a:extLst>
                    <a:ext uri="{FF2B5EF4-FFF2-40B4-BE49-F238E27FC236}">
                      <a16:creationId xmlns:a16="http://schemas.microsoft.com/office/drawing/2014/main" id="{ECA1F9C9-C4A2-4DB8-8C78-31340D3AD409}"/>
                    </a:ext>
                  </a:extLst>
                </p:cNvPr>
                <p:cNvSpPr/>
                <p:nvPr/>
              </p:nvSpPr>
              <p:spPr>
                <a:xfrm>
                  <a:off x="1795462" y="2615564"/>
                  <a:ext cx="1414462" cy="1697354"/>
                </a:xfrm>
                <a:custGeom>
                  <a:avLst/>
                  <a:gdLst>
                    <a:gd name="connsiteX0" fmla="*/ 1288732 w 1414462"/>
                    <a:gd name="connsiteY0" fmla="*/ 1835468 h 1835467"/>
                    <a:gd name="connsiteX1" fmla="*/ 689610 w 1414462"/>
                    <a:gd name="connsiteY1" fmla="*/ 365760 h 1835467"/>
                    <a:gd name="connsiteX2" fmla="*/ 126683 w 1414462"/>
                    <a:gd name="connsiteY2" fmla="*/ 1798320 h 1835467"/>
                    <a:gd name="connsiteX3" fmla="*/ 0 w 1414462"/>
                    <a:gd name="connsiteY3" fmla="*/ 1747838 h 1835467"/>
                    <a:gd name="connsiteX4" fmla="*/ 687705 w 1414462"/>
                    <a:gd name="connsiteY4" fmla="*/ 0 h 1835467"/>
                    <a:gd name="connsiteX5" fmla="*/ 1414463 w 1414462"/>
                    <a:gd name="connsiteY5" fmla="*/ 1784985 h 1835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14462" h="1835467">
                      <a:moveTo>
                        <a:pt x="1288732" y="1835468"/>
                      </a:moveTo>
                      <a:lnTo>
                        <a:pt x="689610" y="365760"/>
                      </a:lnTo>
                      <a:lnTo>
                        <a:pt x="126683" y="1798320"/>
                      </a:lnTo>
                      <a:lnTo>
                        <a:pt x="0" y="1747838"/>
                      </a:lnTo>
                      <a:lnTo>
                        <a:pt x="687705" y="0"/>
                      </a:lnTo>
                      <a:lnTo>
                        <a:pt x="1414463" y="178498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1">
                        <a:lumMod val="85000"/>
                        <a:lumOff val="15000"/>
                      </a:schemeClr>
                    </a:solidFill>
                  </a:endParaRPr>
                </a:p>
              </p:txBody>
            </p:sp>
            <p:grpSp>
              <p:nvGrpSpPr>
                <p:cNvPr id="18" name="Graphic 1">
                  <a:extLst>
                    <a:ext uri="{FF2B5EF4-FFF2-40B4-BE49-F238E27FC236}">
                      <a16:creationId xmlns:a16="http://schemas.microsoft.com/office/drawing/2014/main" id="{7F21E6A0-7BBE-43E6-B944-18EE73A5E3E2}"/>
                    </a:ext>
                  </a:extLst>
                </p:cNvPr>
                <p:cNvGrpSpPr/>
                <p:nvPr/>
              </p:nvGrpSpPr>
              <p:grpSpPr>
                <a:xfrm>
                  <a:off x="3416617" y="2615564"/>
                  <a:ext cx="7322820" cy="1697354"/>
                  <a:chOff x="3416617" y="2615564"/>
                  <a:chExt cx="7322820" cy="1697354"/>
                </a:xfrm>
                <a:grpFill/>
              </p:grpSpPr>
              <p:sp>
                <p:nvSpPr>
                  <p:cNvPr id="19" name="Freeform: Shape 18">
                    <a:extLst>
                      <a:ext uri="{FF2B5EF4-FFF2-40B4-BE49-F238E27FC236}">
                        <a16:creationId xmlns:a16="http://schemas.microsoft.com/office/drawing/2014/main" id="{3737F956-4584-43E1-B6B8-78580155F18C}"/>
                      </a:ext>
                    </a:extLst>
                  </p:cNvPr>
                  <p:cNvSpPr/>
                  <p:nvPr/>
                </p:nvSpPr>
                <p:spPr>
                  <a:xfrm>
                    <a:off x="3416617" y="2615564"/>
                    <a:ext cx="815339" cy="1697354"/>
                  </a:xfrm>
                  <a:custGeom>
                    <a:avLst/>
                    <a:gdLst>
                      <a:gd name="connsiteX0" fmla="*/ 815340 w 815339"/>
                      <a:gd name="connsiteY0" fmla="*/ 1697355 h 1697354"/>
                      <a:gd name="connsiteX1" fmla="*/ 0 w 815339"/>
                      <a:gd name="connsiteY1" fmla="*/ 1697355 h 1697354"/>
                      <a:gd name="connsiteX2" fmla="*/ 37147 w 815339"/>
                      <a:gd name="connsiteY2" fmla="*/ 0 h 1697354"/>
                      <a:gd name="connsiteX3" fmla="*/ 172402 w 815339"/>
                      <a:gd name="connsiteY3" fmla="*/ 3810 h 1697354"/>
                      <a:gd name="connsiteX4" fmla="*/ 139065 w 815339"/>
                      <a:gd name="connsiteY4" fmla="*/ 1561148 h 1697354"/>
                      <a:gd name="connsiteX5" fmla="*/ 815340 w 815339"/>
                      <a:gd name="connsiteY5" fmla="*/ 1561148 h 16973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815339" h="1697354">
                        <a:moveTo>
                          <a:pt x="815340" y="1697355"/>
                        </a:moveTo>
                        <a:lnTo>
                          <a:pt x="0" y="1697355"/>
                        </a:lnTo>
                        <a:lnTo>
                          <a:pt x="37147" y="0"/>
                        </a:lnTo>
                        <a:lnTo>
                          <a:pt x="172402" y="3810"/>
                        </a:lnTo>
                        <a:lnTo>
                          <a:pt x="139065" y="1561148"/>
                        </a:lnTo>
                        <a:lnTo>
                          <a:pt x="815340" y="1561148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endParaRPr>
                  </a:p>
                </p:txBody>
              </p:sp>
              <p:grpSp>
                <p:nvGrpSpPr>
                  <p:cNvPr id="20" name="Graphic 1">
                    <a:extLst>
                      <a:ext uri="{FF2B5EF4-FFF2-40B4-BE49-F238E27FC236}">
                        <a16:creationId xmlns:a16="http://schemas.microsoft.com/office/drawing/2014/main" id="{D5DF0FB2-1304-4D1C-88C7-4802841A781A}"/>
                      </a:ext>
                    </a:extLst>
                  </p:cNvPr>
                  <p:cNvGrpSpPr/>
                  <p:nvPr/>
                </p:nvGrpSpPr>
                <p:grpSpPr>
                  <a:xfrm>
                    <a:off x="4501515" y="2615564"/>
                    <a:ext cx="6237922" cy="1697354"/>
                    <a:chOff x="4501515" y="2615564"/>
                    <a:chExt cx="6237922" cy="1697354"/>
                  </a:xfrm>
                  <a:grpFill/>
                </p:grpSpPr>
                <p:sp>
                  <p:nvSpPr>
                    <p:cNvPr id="21" name="Freeform: Shape 20">
                      <a:extLst>
                        <a:ext uri="{FF2B5EF4-FFF2-40B4-BE49-F238E27FC236}">
                          <a16:creationId xmlns:a16="http://schemas.microsoft.com/office/drawing/2014/main" id="{695C08BE-B243-4F7E-8DC0-A2ED45C229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501515" y="2615564"/>
                      <a:ext cx="882967" cy="1697354"/>
                    </a:xfrm>
                    <a:custGeom>
                      <a:avLst/>
                      <a:gdLst>
                        <a:gd name="connsiteX0" fmla="*/ 882967 w 882967"/>
                        <a:gd name="connsiteY0" fmla="*/ 1697355 h 1697354"/>
                        <a:gd name="connsiteX1" fmla="*/ 0 w 882967"/>
                        <a:gd name="connsiteY1" fmla="*/ 1697355 h 1697354"/>
                        <a:gd name="connsiteX2" fmla="*/ 40005 w 882967"/>
                        <a:gd name="connsiteY2" fmla="*/ 0 h 1697354"/>
                        <a:gd name="connsiteX3" fmla="*/ 175260 w 882967"/>
                        <a:gd name="connsiteY3" fmla="*/ 3810 h 1697354"/>
                        <a:gd name="connsiteX4" fmla="*/ 138113 w 882967"/>
                        <a:gd name="connsiteY4" fmla="*/ 1561148 h 1697354"/>
                        <a:gd name="connsiteX5" fmla="*/ 882967 w 882967"/>
                        <a:gd name="connsiteY5" fmla="*/ 1561148 h 169735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882967" h="1697354">
                          <a:moveTo>
                            <a:pt x="882967" y="1697355"/>
                          </a:moveTo>
                          <a:lnTo>
                            <a:pt x="0" y="1697355"/>
                          </a:lnTo>
                          <a:lnTo>
                            <a:pt x="40005" y="0"/>
                          </a:lnTo>
                          <a:lnTo>
                            <a:pt x="175260" y="3810"/>
                          </a:lnTo>
                          <a:lnTo>
                            <a:pt x="138113" y="1561148"/>
                          </a:lnTo>
                          <a:lnTo>
                            <a:pt x="882967" y="1561148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p:txBody>
                </p:sp>
                <p:sp>
                  <p:nvSpPr>
                    <p:cNvPr id="22" name="Freeform: Shape 21">
                      <a:extLst>
                        <a:ext uri="{FF2B5EF4-FFF2-40B4-BE49-F238E27FC236}">
                          <a16:creationId xmlns:a16="http://schemas.microsoft.com/office/drawing/2014/main" id="{FA4BC7EE-DA57-4B83-AF7B-16635231052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180194" y="3837621"/>
                      <a:ext cx="1559242" cy="407670"/>
                    </a:xfrm>
                    <a:custGeom>
                      <a:avLst/>
                      <a:gdLst>
                        <a:gd name="connsiteX0" fmla="*/ 0 w 1559242"/>
                        <a:gd name="connsiteY0" fmla="*/ 324803 h 407670"/>
                        <a:gd name="connsiteX1" fmla="*/ 88582 w 1559242"/>
                        <a:gd name="connsiteY1" fmla="*/ 324803 h 407670"/>
                        <a:gd name="connsiteX2" fmla="*/ 88582 w 1559242"/>
                        <a:gd name="connsiteY2" fmla="*/ 400050 h 407670"/>
                        <a:gd name="connsiteX3" fmla="*/ 0 w 1559242"/>
                        <a:gd name="connsiteY3" fmla="*/ 400050 h 407670"/>
                        <a:gd name="connsiteX4" fmla="*/ 0 w 1559242"/>
                        <a:gd name="connsiteY4" fmla="*/ 324803 h 407670"/>
                        <a:gd name="connsiteX5" fmla="*/ 0 w 1559242"/>
                        <a:gd name="connsiteY5" fmla="*/ 324803 h 407670"/>
                        <a:gd name="connsiteX6" fmla="*/ 851535 w 1559242"/>
                        <a:gd name="connsiteY6" fmla="*/ 68580 h 407670"/>
                        <a:gd name="connsiteX7" fmla="*/ 758190 w 1559242"/>
                        <a:gd name="connsiteY7" fmla="*/ 101918 h 407670"/>
                        <a:gd name="connsiteX8" fmla="*/ 722947 w 1559242"/>
                        <a:gd name="connsiteY8" fmla="*/ 203835 h 407670"/>
                        <a:gd name="connsiteX9" fmla="*/ 759143 w 1559242"/>
                        <a:gd name="connsiteY9" fmla="*/ 304800 h 407670"/>
                        <a:gd name="connsiteX10" fmla="*/ 851535 w 1559242"/>
                        <a:gd name="connsiteY10" fmla="*/ 339090 h 407670"/>
                        <a:gd name="connsiteX11" fmla="*/ 942976 w 1559242"/>
                        <a:gd name="connsiteY11" fmla="*/ 304800 h 407670"/>
                        <a:gd name="connsiteX12" fmla="*/ 979170 w 1559242"/>
                        <a:gd name="connsiteY12" fmla="*/ 201930 h 407670"/>
                        <a:gd name="connsiteX13" fmla="*/ 943928 w 1559242"/>
                        <a:gd name="connsiteY13" fmla="*/ 100965 h 407670"/>
                        <a:gd name="connsiteX14" fmla="*/ 851535 w 1559242"/>
                        <a:gd name="connsiteY14" fmla="*/ 68580 h 407670"/>
                        <a:gd name="connsiteX15" fmla="*/ 851535 w 1559242"/>
                        <a:gd name="connsiteY15" fmla="*/ 68580 h 407670"/>
                        <a:gd name="connsiteX16" fmla="*/ 1113472 w 1559242"/>
                        <a:gd name="connsiteY16" fmla="*/ 6668 h 407670"/>
                        <a:gd name="connsiteX17" fmla="*/ 1252538 w 1559242"/>
                        <a:gd name="connsiteY17" fmla="*/ 6668 h 407670"/>
                        <a:gd name="connsiteX18" fmla="*/ 1336357 w 1559242"/>
                        <a:gd name="connsiteY18" fmla="*/ 275273 h 407670"/>
                        <a:gd name="connsiteX19" fmla="*/ 1419226 w 1559242"/>
                        <a:gd name="connsiteY19" fmla="*/ 6668 h 407670"/>
                        <a:gd name="connsiteX20" fmla="*/ 1559243 w 1559242"/>
                        <a:gd name="connsiteY20" fmla="*/ 6668 h 407670"/>
                        <a:gd name="connsiteX21" fmla="*/ 1559243 w 1559242"/>
                        <a:gd name="connsiteY21" fmla="*/ 400050 h 407670"/>
                        <a:gd name="connsiteX22" fmla="*/ 1472565 w 1559242"/>
                        <a:gd name="connsiteY22" fmla="*/ 400050 h 407670"/>
                        <a:gd name="connsiteX23" fmla="*/ 1472565 w 1559242"/>
                        <a:gd name="connsiteY23" fmla="*/ 90488 h 407670"/>
                        <a:gd name="connsiteX24" fmla="*/ 1381126 w 1559242"/>
                        <a:gd name="connsiteY24" fmla="*/ 400050 h 407670"/>
                        <a:gd name="connsiteX25" fmla="*/ 1291590 w 1559242"/>
                        <a:gd name="connsiteY25" fmla="*/ 400050 h 407670"/>
                        <a:gd name="connsiteX26" fmla="*/ 1200151 w 1559242"/>
                        <a:gd name="connsiteY26" fmla="*/ 90488 h 407670"/>
                        <a:gd name="connsiteX27" fmla="*/ 1200151 w 1559242"/>
                        <a:gd name="connsiteY27" fmla="*/ 400050 h 407670"/>
                        <a:gd name="connsiteX28" fmla="*/ 1113472 w 1559242"/>
                        <a:gd name="connsiteY28" fmla="*/ 400050 h 407670"/>
                        <a:gd name="connsiteX29" fmla="*/ 1113472 w 1559242"/>
                        <a:gd name="connsiteY29" fmla="*/ 6668 h 407670"/>
                        <a:gd name="connsiteX30" fmla="*/ 1113472 w 1559242"/>
                        <a:gd name="connsiteY30" fmla="*/ 6668 h 407670"/>
                        <a:gd name="connsiteX31" fmla="*/ 850582 w 1559242"/>
                        <a:gd name="connsiteY31" fmla="*/ 0 h 407670"/>
                        <a:gd name="connsiteX32" fmla="*/ 1013460 w 1559242"/>
                        <a:gd name="connsiteY32" fmla="*/ 54293 h 407670"/>
                        <a:gd name="connsiteX33" fmla="*/ 1074420 w 1559242"/>
                        <a:gd name="connsiteY33" fmla="*/ 203835 h 407670"/>
                        <a:gd name="connsiteX34" fmla="*/ 1013460 w 1559242"/>
                        <a:gd name="connsiteY34" fmla="*/ 352425 h 407670"/>
                        <a:gd name="connsiteX35" fmla="*/ 850582 w 1559242"/>
                        <a:gd name="connsiteY35" fmla="*/ 405765 h 407670"/>
                        <a:gd name="connsiteX36" fmla="*/ 686753 w 1559242"/>
                        <a:gd name="connsiteY36" fmla="*/ 352425 h 407670"/>
                        <a:gd name="connsiteX37" fmla="*/ 625793 w 1559242"/>
                        <a:gd name="connsiteY37" fmla="*/ 204788 h 407670"/>
                        <a:gd name="connsiteX38" fmla="*/ 646747 w 1559242"/>
                        <a:gd name="connsiteY38" fmla="*/ 103823 h 407670"/>
                        <a:gd name="connsiteX39" fmla="*/ 689610 w 1559242"/>
                        <a:gd name="connsiteY39" fmla="*/ 49530 h 407670"/>
                        <a:gd name="connsiteX40" fmla="*/ 749618 w 1559242"/>
                        <a:gd name="connsiteY40" fmla="*/ 14288 h 407670"/>
                        <a:gd name="connsiteX41" fmla="*/ 850582 w 1559242"/>
                        <a:gd name="connsiteY41" fmla="*/ 0 h 407670"/>
                        <a:gd name="connsiteX42" fmla="*/ 850582 w 1559242"/>
                        <a:gd name="connsiteY42" fmla="*/ 0 h 407670"/>
                        <a:gd name="connsiteX43" fmla="*/ 376238 w 1559242"/>
                        <a:gd name="connsiteY43" fmla="*/ 0 h 407670"/>
                        <a:gd name="connsiteX44" fmla="*/ 513398 w 1559242"/>
                        <a:gd name="connsiteY44" fmla="*/ 42863 h 407670"/>
                        <a:gd name="connsiteX45" fmla="*/ 561023 w 1559242"/>
                        <a:gd name="connsiteY45" fmla="*/ 115253 h 407670"/>
                        <a:gd name="connsiteX46" fmla="*/ 468630 w 1559242"/>
                        <a:gd name="connsiteY46" fmla="*/ 134303 h 407670"/>
                        <a:gd name="connsiteX47" fmla="*/ 434340 w 1559242"/>
                        <a:gd name="connsiteY47" fmla="*/ 85725 h 407670"/>
                        <a:gd name="connsiteX48" fmla="*/ 371475 w 1559242"/>
                        <a:gd name="connsiteY48" fmla="*/ 67628 h 407670"/>
                        <a:gd name="connsiteX49" fmla="*/ 288607 w 1559242"/>
                        <a:gd name="connsiteY49" fmla="*/ 99060 h 407670"/>
                        <a:gd name="connsiteX50" fmla="*/ 256223 w 1559242"/>
                        <a:gd name="connsiteY50" fmla="*/ 200978 h 407670"/>
                        <a:gd name="connsiteX51" fmla="*/ 287655 w 1559242"/>
                        <a:gd name="connsiteY51" fmla="*/ 307658 h 407670"/>
                        <a:gd name="connsiteX52" fmla="*/ 369570 w 1559242"/>
                        <a:gd name="connsiteY52" fmla="*/ 339090 h 407670"/>
                        <a:gd name="connsiteX53" fmla="*/ 433388 w 1559242"/>
                        <a:gd name="connsiteY53" fmla="*/ 319088 h 407670"/>
                        <a:gd name="connsiteX54" fmla="*/ 471488 w 1559242"/>
                        <a:gd name="connsiteY54" fmla="*/ 256223 h 407670"/>
                        <a:gd name="connsiteX55" fmla="*/ 561975 w 1559242"/>
                        <a:gd name="connsiteY55" fmla="*/ 280988 h 407670"/>
                        <a:gd name="connsiteX56" fmla="*/ 492443 w 1559242"/>
                        <a:gd name="connsiteY56" fmla="*/ 376238 h 407670"/>
                        <a:gd name="connsiteX57" fmla="*/ 369570 w 1559242"/>
                        <a:gd name="connsiteY57" fmla="*/ 407670 h 407670"/>
                        <a:gd name="connsiteX58" fmla="*/ 218123 w 1559242"/>
                        <a:gd name="connsiteY58" fmla="*/ 354330 h 407670"/>
                        <a:gd name="connsiteX59" fmla="*/ 159068 w 1559242"/>
                        <a:gd name="connsiteY59" fmla="*/ 207645 h 407670"/>
                        <a:gd name="connsiteX60" fmla="*/ 218123 w 1559242"/>
                        <a:gd name="connsiteY60" fmla="*/ 55245 h 407670"/>
                        <a:gd name="connsiteX61" fmla="*/ 376238 w 1559242"/>
                        <a:gd name="connsiteY61" fmla="*/ 0 h 407670"/>
                        <a:gd name="connsiteX62" fmla="*/ 376238 w 1559242"/>
                        <a:gd name="connsiteY62" fmla="*/ 0 h 4076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</a:cxnLst>
                      <a:rect l="l" t="t" r="r" b="b"/>
                      <a:pathLst>
                        <a:path w="1559242" h="407670">
                          <a:moveTo>
                            <a:pt x="0" y="324803"/>
                          </a:moveTo>
                          <a:lnTo>
                            <a:pt x="88582" y="324803"/>
                          </a:lnTo>
                          <a:lnTo>
                            <a:pt x="88582" y="400050"/>
                          </a:lnTo>
                          <a:lnTo>
                            <a:pt x="0" y="400050"/>
                          </a:lnTo>
                          <a:lnTo>
                            <a:pt x="0" y="324803"/>
                          </a:lnTo>
                          <a:lnTo>
                            <a:pt x="0" y="324803"/>
                          </a:lnTo>
                          <a:close/>
                          <a:moveTo>
                            <a:pt x="851535" y="68580"/>
                          </a:moveTo>
                          <a:cubicBezTo>
                            <a:pt x="813435" y="68580"/>
                            <a:pt x="782003" y="80010"/>
                            <a:pt x="758190" y="101918"/>
                          </a:cubicBezTo>
                          <a:cubicBezTo>
                            <a:pt x="734378" y="124778"/>
                            <a:pt x="722947" y="158115"/>
                            <a:pt x="722947" y="203835"/>
                          </a:cubicBezTo>
                          <a:cubicBezTo>
                            <a:pt x="722947" y="248603"/>
                            <a:pt x="735330" y="281940"/>
                            <a:pt x="759143" y="304800"/>
                          </a:cubicBezTo>
                          <a:cubicBezTo>
                            <a:pt x="782955" y="327660"/>
                            <a:pt x="814388" y="339090"/>
                            <a:pt x="851535" y="339090"/>
                          </a:cubicBezTo>
                          <a:cubicBezTo>
                            <a:pt x="888682" y="339090"/>
                            <a:pt x="919163" y="327660"/>
                            <a:pt x="942976" y="304800"/>
                          </a:cubicBezTo>
                          <a:cubicBezTo>
                            <a:pt x="966788" y="281940"/>
                            <a:pt x="979170" y="247650"/>
                            <a:pt x="979170" y="201930"/>
                          </a:cubicBezTo>
                          <a:cubicBezTo>
                            <a:pt x="979170" y="157163"/>
                            <a:pt x="967740" y="122873"/>
                            <a:pt x="943928" y="100965"/>
                          </a:cubicBezTo>
                          <a:cubicBezTo>
                            <a:pt x="920115" y="79058"/>
                            <a:pt x="889635" y="68580"/>
                            <a:pt x="851535" y="68580"/>
                          </a:cubicBezTo>
                          <a:lnTo>
                            <a:pt x="851535" y="68580"/>
                          </a:lnTo>
                          <a:close/>
                          <a:moveTo>
                            <a:pt x="1113472" y="6668"/>
                          </a:moveTo>
                          <a:lnTo>
                            <a:pt x="1252538" y="6668"/>
                          </a:lnTo>
                          <a:lnTo>
                            <a:pt x="1336357" y="275273"/>
                          </a:lnTo>
                          <a:lnTo>
                            <a:pt x="1419226" y="6668"/>
                          </a:lnTo>
                          <a:lnTo>
                            <a:pt x="1559243" y="6668"/>
                          </a:lnTo>
                          <a:lnTo>
                            <a:pt x="1559243" y="400050"/>
                          </a:lnTo>
                          <a:lnTo>
                            <a:pt x="1472565" y="400050"/>
                          </a:lnTo>
                          <a:lnTo>
                            <a:pt x="1472565" y="90488"/>
                          </a:lnTo>
                          <a:lnTo>
                            <a:pt x="1381126" y="400050"/>
                          </a:lnTo>
                          <a:lnTo>
                            <a:pt x="1291590" y="400050"/>
                          </a:lnTo>
                          <a:lnTo>
                            <a:pt x="1200151" y="90488"/>
                          </a:lnTo>
                          <a:lnTo>
                            <a:pt x="1200151" y="400050"/>
                          </a:lnTo>
                          <a:lnTo>
                            <a:pt x="1113472" y="400050"/>
                          </a:lnTo>
                          <a:lnTo>
                            <a:pt x="1113472" y="6668"/>
                          </a:lnTo>
                          <a:lnTo>
                            <a:pt x="1113472" y="6668"/>
                          </a:lnTo>
                          <a:close/>
                          <a:moveTo>
                            <a:pt x="850582" y="0"/>
                          </a:moveTo>
                          <a:cubicBezTo>
                            <a:pt x="918210" y="0"/>
                            <a:pt x="973455" y="18098"/>
                            <a:pt x="1013460" y="54293"/>
                          </a:cubicBezTo>
                          <a:cubicBezTo>
                            <a:pt x="1054418" y="90488"/>
                            <a:pt x="1074420" y="140018"/>
                            <a:pt x="1074420" y="203835"/>
                          </a:cubicBezTo>
                          <a:cubicBezTo>
                            <a:pt x="1074420" y="267653"/>
                            <a:pt x="1054418" y="317183"/>
                            <a:pt x="1013460" y="352425"/>
                          </a:cubicBezTo>
                          <a:cubicBezTo>
                            <a:pt x="972503" y="388620"/>
                            <a:pt x="919163" y="405765"/>
                            <a:pt x="850582" y="405765"/>
                          </a:cubicBezTo>
                          <a:cubicBezTo>
                            <a:pt x="782003" y="405765"/>
                            <a:pt x="727710" y="387668"/>
                            <a:pt x="686753" y="352425"/>
                          </a:cubicBezTo>
                          <a:cubicBezTo>
                            <a:pt x="645795" y="317183"/>
                            <a:pt x="625793" y="267653"/>
                            <a:pt x="625793" y="204788"/>
                          </a:cubicBezTo>
                          <a:cubicBezTo>
                            <a:pt x="625793" y="164783"/>
                            <a:pt x="632460" y="131445"/>
                            <a:pt x="646747" y="103823"/>
                          </a:cubicBezTo>
                          <a:cubicBezTo>
                            <a:pt x="657226" y="83820"/>
                            <a:pt x="671513" y="65723"/>
                            <a:pt x="689610" y="49530"/>
                          </a:cubicBezTo>
                          <a:cubicBezTo>
                            <a:pt x="707707" y="33338"/>
                            <a:pt x="727710" y="21908"/>
                            <a:pt x="749618" y="14288"/>
                          </a:cubicBezTo>
                          <a:cubicBezTo>
                            <a:pt x="779145" y="5715"/>
                            <a:pt x="812482" y="0"/>
                            <a:pt x="850582" y="0"/>
                          </a:cubicBezTo>
                          <a:lnTo>
                            <a:pt x="850582" y="0"/>
                          </a:lnTo>
                          <a:close/>
                          <a:moveTo>
                            <a:pt x="376238" y="0"/>
                          </a:moveTo>
                          <a:cubicBezTo>
                            <a:pt x="432435" y="0"/>
                            <a:pt x="478155" y="14288"/>
                            <a:pt x="513398" y="42863"/>
                          </a:cubicBezTo>
                          <a:cubicBezTo>
                            <a:pt x="534353" y="60008"/>
                            <a:pt x="550545" y="83820"/>
                            <a:pt x="561023" y="115253"/>
                          </a:cubicBezTo>
                          <a:lnTo>
                            <a:pt x="468630" y="134303"/>
                          </a:lnTo>
                          <a:cubicBezTo>
                            <a:pt x="462915" y="114300"/>
                            <a:pt x="451485" y="98108"/>
                            <a:pt x="434340" y="85725"/>
                          </a:cubicBezTo>
                          <a:cubicBezTo>
                            <a:pt x="417195" y="74295"/>
                            <a:pt x="396240" y="67628"/>
                            <a:pt x="371475" y="67628"/>
                          </a:cubicBezTo>
                          <a:cubicBezTo>
                            <a:pt x="337185" y="67628"/>
                            <a:pt x="309563" y="78105"/>
                            <a:pt x="288607" y="99060"/>
                          </a:cubicBezTo>
                          <a:cubicBezTo>
                            <a:pt x="267653" y="120015"/>
                            <a:pt x="256223" y="154305"/>
                            <a:pt x="256223" y="200978"/>
                          </a:cubicBezTo>
                          <a:cubicBezTo>
                            <a:pt x="256223" y="250508"/>
                            <a:pt x="266700" y="285750"/>
                            <a:pt x="287655" y="307658"/>
                          </a:cubicBezTo>
                          <a:cubicBezTo>
                            <a:pt x="308610" y="328613"/>
                            <a:pt x="336232" y="339090"/>
                            <a:pt x="369570" y="339090"/>
                          </a:cubicBezTo>
                          <a:cubicBezTo>
                            <a:pt x="394335" y="339090"/>
                            <a:pt x="415290" y="332423"/>
                            <a:pt x="433388" y="319088"/>
                          </a:cubicBezTo>
                          <a:cubicBezTo>
                            <a:pt x="451485" y="305753"/>
                            <a:pt x="463868" y="284798"/>
                            <a:pt x="471488" y="256223"/>
                          </a:cubicBezTo>
                          <a:lnTo>
                            <a:pt x="561975" y="280988"/>
                          </a:lnTo>
                          <a:cubicBezTo>
                            <a:pt x="547688" y="323850"/>
                            <a:pt x="524828" y="356235"/>
                            <a:pt x="492443" y="376238"/>
                          </a:cubicBezTo>
                          <a:cubicBezTo>
                            <a:pt x="460057" y="397193"/>
                            <a:pt x="419100" y="407670"/>
                            <a:pt x="369570" y="407670"/>
                          </a:cubicBezTo>
                          <a:cubicBezTo>
                            <a:pt x="308610" y="407670"/>
                            <a:pt x="258128" y="389573"/>
                            <a:pt x="218123" y="354330"/>
                          </a:cubicBezTo>
                          <a:cubicBezTo>
                            <a:pt x="179070" y="319088"/>
                            <a:pt x="159068" y="269558"/>
                            <a:pt x="159068" y="207645"/>
                          </a:cubicBezTo>
                          <a:cubicBezTo>
                            <a:pt x="159068" y="141923"/>
                            <a:pt x="179070" y="91440"/>
                            <a:pt x="218123" y="55245"/>
                          </a:cubicBezTo>
                          <a:cubicBezTo>
                            <a:pt x="257175" y="19050"/>
                            <a:pt x="311468" y="0"/>
                            <a:pt x="376238" y="0"/>
                          </a:cubicBezTo>
                          <a:lnTo>
                            <a:pt x="376238" y="0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p:txBody>
                </p:sp>
              </p:grpSp>
            </p:grpSp>
          </p:grpSp>
        </p:grpSp>
      </p:grpSp>
    </p:spTree>
    <p:extLst>
      <p:ext uri="{BB962C8B-B14F-4D97-AF65-F5344CB8AC3E}">
        <p14:creationId xmlns:p14="http://schemas.microsoft.com/office/powerpoint/2010/main" val="19810545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648138EE-5ABF-4C84-8CF8-214D79241782}"/>
              </a:ext>
            </a:extLst>
          </p:cNvPr>
          <p:cNvSpPr/>
          <p:nvPr/>
        </p:nvSpPr>
        <p:spPr>
          <a:xfrm>
            <a:off x="1126156" y="1996796"/>
            <a:ext cx="1787800" cy="1787800"/>
          </a:xfrm>
          <a:prstGeom prst="roundRect">
            <a:avLst>
              <a:gd name="adj" fmla="val 6167"/>
            </a:avLst>
          </a:prstGeom>
          <a:solidFill>
            <a:schemeClr val="bg1"/>
          </a:solidFill>
          <a:ln w="349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0269E4F-827D-4B7E-8079-4AEDD75F6DE8}"/>
              </a:ext>
            </a:extLst>
          </p:cNvPr>
          <p:cNvSpPr/>
          <p:nvPr/>
        </p:nvSpPr>
        <p:spPr>
          <a:xfrm>
            <a:off x="3134520" y="1996796"/>
            <a:ext cx="1787800" cy="1787800"/>
          </a:xfrm>
          <a:prstGeom prst="roundRect">
            <a:avLst>
              <a:gd name="adj" fmla="val 6167"/>
            </a:avLst>
          </a:prstGeom>
          <a:solidFill>
            <a:schemeClr val="accent1"/>
          </a:solidFill>
          <a:ln w="349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150F6FEA-4ACE-4A0B-BC7A-22E8077B80D0}"/>
              </a:ext>
            </a:extLst>
          </p:cNvPr>
          <p:cNvSpPr/>
          <p:nvPr/>
        </p:nvSpPr>
        <p:spPr>
          <a:xfrm>
            <a:off x="1126156" y="3988555"/>
            <a:ext cx="1787800" cy="1787800"/>
          </a:xfrm>
          <a:prstGeom prst="roundRect">
            <a:avLst>
              <a:gd name="adj" fmla="val 6167"/>
            </a:avLst>
          </a:prstGeom>
          <a:solidFill>
            <a:schemeClr val="bg1"/>
          </a:solidFill>
          <a:ln w="3492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0D7EE22-D245-49BB-9CA1-5E4C11599645}"/>
              </a:ext>
            </a:extLst>
          </p:cNvPr>
          <p:cNvSpPr/>
          <p:nvPr/>
        </p:nvSpPr>
        <p:spPr>
          <a:xfrm>
            <a:off x="3134520" y="3988555"/>
            <a:ext cx="1787800" cy="1787800"/>
          </a:xfrm>
          <a:prstGeom prst="roundRect">
            <a:avLst>
              <a:gd name="adj" fmla="val 6167"/>
            </a:avLst>
          </a:prstGeom>
          <a:solidFill>
            <a:schemeClr val="bg1"/>
          </a:solidFill>
          <a:ln w="3492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9">
            <a:extLst>
              <a:ext uri="{FF2B5EF4-FFF2-40B4-BE49-F238E27FC236}">
                <a16:creationId xmlns:a16="http://schemas.microsoft.com/office/drawing/2014/main" id="{3E2E2119-E38A-4B22-80C5-85518B8DF3F1}"/>
              </a:ext>
            </a:extLst>
          </p:cNvPr>
          <p:cNvSpPr>
            <a:spLocks/>
          </p:cNvSpPr>
          <p:nvPr/>
        </p:nvSpPr>
        <p:spPr>
          <a:xfrm>
            <a:off x="1842559" y="2294633"/>
            <a:ext cx="354995" cy="354995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1588743" y="1414211"/>
                </a:moveTo>
                <a:cubicBezTo>
                  <a:pt x="1540407" y="1411706"/>
                  <a:pt x="1506842" y="1440258"/>
                  <a:pt x="1506842" y="1478573"/>
                </a:cubicBezTo>
                <a:lnTo>
                  <a:pt x="1506842" y="2462752"/>
                </a:lnTo>
                <a:cubicBezTo>
                  <a:pt x="1506842" y="2484086"/>
                  <a:pt x="1516471" y="2503171"/>
                  <a:pt x="1532201" y="2515206"/>
                </a:cubicBezTo>
                <a:cubicBezTo>
                  <a:pt x="1552351" y="2541621"/>
                  <a:pt x="1589483" y="2548946"/>
                  <a:pt x="1619199" y="2531790"/>
                </a:cubicBezTo>
                <a:lnTo>
                  <a:pt x="2471524" y="2039700"/>
                </a:lnTo>
                <a:cubicBezTo>
                  <a:pt x="2509339" y="2017643"/>
                  <a:pt x="2509577" y="1945490"/>
                  <a:pt x="2464719" y="1913406"/>
                </a:cubicBezTo>
                <a:cubicBezTo>
                  <a:pt x="2315501" y="1808322"/>
                  <a:pt x="1748389" y="1486683"/>
                  <a:pt x="1588743" y="1414211"/>
                </a:cubicBezTo>
                <a:close/>
                <a:moveTo>
                  <a:pt x="1982320" y="904379"/>
                </a:moveTo>
                <a:cubicBezTo>
                  <a:pt x="2575020" y="904379"/>
                  <a:pt x="3055498" y="1384857"/>
                  <a:pt x="3055498" y="1977557"/>
                </a:cubicBezTo>
                <a:cubicBezTo>
                  <a:pt x="3055498" y="2570257"/>
                  <a:pt x="2575020" y="3050735"/>
                  <a:pt x="1982320" y="3050735"/>
                </a:cubicBezTo>
                <a:cubicBezTo>
                  <a:pt x="1389620" y="3050735"/>
                  <a:pt x="909142" y="2570257"/>
                  <a:pt x="909142" y="1977557"/>
                </a:cubicBezTo>
                <a:cubicBezTo>
                  <a:pt x="909142" y="1384857"/>
                  <a:pt x="1389620" y="904379"/>
                  <a:pt x="1982320" y="904379"/>
                </a:cubicBezTo>
                <a:close/>
                <a:moveTo>
                  <a:pt x="1982320" y="537397"/>
                </a:moveTo>
                <a:cubicBezTo>
                  <a:pt x="1186942" y="537397"/>
                  <a:pt x="542160" y="1182179"/>
                  <a:pt x="542160" y="1977557"/>
                </a:cubicBezTo>
                <a:cubicBezTo>
                  <a:pt x="542160" y="2772935"/>
                  <a:pt x="1186942" y="3417717"/>
                  <a:pt x="1982320" y="3417717"/>
                </a:cubicBezTo>
                <a:cubicBezTo>
                  <a:pt x="2777698" y="3417717"/>
                  <a:pt x="3422480" y="2772935"/>
                  <a:pt x="3422480" y="1977557"/>
                </a:cubicBezTo>
                <a:cubicBezTo>
                  <a:pt x="3422480" y="1182179"/>
                  <a:pt x="2777698" y="537397"/>
                  <a:pt x="1982320" y="537397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8" name="Donut 6">
            <a:extLst>
              <a:ext uri="{FF2B5EF4-FFF2-40B4-BE49-F238E27FC236}">
                <a16:creationId xmlns:a16="http://schemas.microsoft.com/office/drawing/2014/main" id="{C9C0FFDE-15BE-494D-A62E-8941025499B0}"/>
              </a:ext>
            </a:extLst>
          </p:cNvPr>
          <p:cNvSpPr>
            <a:spLocks noChangeAspect="1"/>
          </p:cNvSpPr>
          <p:nvPr/>
        </p:nvSpPr>
        <p:spPr>
          <a:xfrm>
            <a:off x="3834669" y="4320293"/>
            <a:ext cx="387502" cy="387502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1980000" y="1260000"/>
                </a:moveTo>
                <a:cubicBezTo>
                  <a:pt x="2377645" y="1260000"/>
                  <a:pt x="2700000" y="1582355"/>
                  <a:pt x="2700000" y="1980000"/>
                </a:cubicBezTo>
                <a:cubicBezTo>
                  <a:pt x="2700000" y="2377645"/>
                  <a:pt x="2377645" y="2700000"/>
                  <a:pt x="1980000" y="2700000"/>
                </a:cubicBezTo>
                <a:cubicBezTo>
                  <a:pt x="1582355" y="2700000"/>
                  <a:pt x="1260000" y="2377645"/>
                  <a:pt x="1260000" y="1980000"/>
                </a:cubicBezTo>
                <a:cubicBezTo>
                  <a:pt x="1260000" y="1582355"/>
                  <a:pt x="1582355" y="1260000"/>
                  <a:pt x="1980000" y="1260000"/>
                </a:cubicBezTo>
                <a:close/>
                <a:moveTo>
                  <a:pt x="2490424" y="1258488"/>
                </a:moveTo>
                <a:lnTo>
                  <a:pt x="3822407" y="1258488"/>
                </a:lnTo>
                <a:cubicBezTo>
                  <a:pt x="3911854" y="1481555"/>
                  <a:pt x="3960000" y="1725155"/>
                  <a:pt x="3960000" y="1980000"/>
                </a:cubicBezTo>
                <a:cubicBezTo>
                  <a:pt x="3960000" y="3073524"/>
                  <a:pt x="3073524" y="3960000"/>
                  <a:pt x="1980000" y="3960000"/>
                </a:cubicBezTo>
                <a:lnTo>
                  <a:pt x="1852759" y="3953575"/>
                </a:lnTo>
                <a:lnTo>
                  <a:pt x="2729076" y="2455486"/>
                </a:lnTo>
                <a:lnTo>
                  <a:pt x="2726868" y="2454194"/>
                </a:lnTo>
                <a:cubicBezTo>
                  <a:pt x="2814857" y="2317465"/>
                  <a:pt x="2865416" y="2154637"/>
                  <a:pt x="2865416" y="1980000"/>
                </a:cubicBezTo>
                <a:cubicBezTo>
                  <a:pt x="2865416" y="1681504"/>
                  <a:pt x="2717708" y="1417508"/>
                  <a:pt x="2490424" y="1258488"/>
                </a:cubicBezTo>
                <a:close/>
                <a:moveTo>
                  <a:pt x="334727" y="878603"/>
                </a:moveTo>
                <a:lnTo>
                  <a:pt x="1154753" y="2298930"/>
                </a:lnTo>
                <a:cubicBezTo>
                  <a:pt x="1281989" y="2630497"/>
                  <a:pt x="1603560" y="2865416"/>
                  <a:pt x="1980000" y="2865416"/>
                </a:cubicBezTo>
                <a:cubicBezTo>
                  <a:pt x="2123408" y="2865416"/>
                  <a:pt x="2258854" y="2831322"/>
                  <a:pt x="2378271" y="2770003"/>
                </a:cubicBezTo>
                <a:lnTo>
                  <a:pt x="1695481" y="3937251"/>
                </a:lnTo>
                <a:cubicBezTo>
                  <a:pt x="736579" y="3801546"/>
                  <a:pt x="0" y="2976792"/>
                  <a:pt x="0" y="1980000"/>
                </a:cubicBezTo>
                <a:cubicBezTo>
                  <a:pt x="0" y="1572291"/>
                  <a:pt x="123228" y="1193364"/>
                  <a:pt x="334727" y="878603"/>
                </a:cubicBezTo>
                <a:close/>
                <a:moveTo>
                  <a:pt x="1980000" y="0"/>
                </a:moveTo>
                <a:cubicBezTo>
                  <a:pt x="2762762" y="0"/>
                  <a:pt x="3439434" y="454224"/>
                  <a:pt x="3758731" y="1114488"/>
                </a:cubicBezTo>
                <a:lnTo>
                  <a:pt x="2165892" y="1114488"/>
                </a:lnTo>
                <a:cubicBezTo>
                  <a:pt x="2106002" y="1101330"/>
                  <a:pt x="2043789" y="1094584"/>
                  <a:pt x="1980000" y="1094584"/>
                </a:cubicBezTo>
                <a:cubicBezTo>
                  <a:pt x="1916211" y="1094584"/>
                  <a:pt x="1853998" y="1101330"/>
                  <a:pt x="1794108" y="1114488"/>
                </a:cubicBezTo>
                <a:lnTo>
                  <a:pt x="1774506" y="1114488"/>
                </a:lnTo>
                <a:lnTo>
                  <a:pt x="1774506" y="1119528"/>
                </a:lnTo>
                <a:cubicBezTo>
                  <a:pt x="1405645" y="1206316"/>
                  <a:pt x="1126346" y="1524537"/>
                  <a:pt x="1097987" y="1912608"/>
                </a:cubicBezTo>
                <a:lnTo>
                  <a:pt x="428214" y="752526"/>
                </a:lnTo>
                <a:cubicBezTo>
                  <a:pt x="789694" y="293724"/>
                  <a:pt x="1350545" y="0"/>
                  <a:pt x="198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9" name="Rectangle 1">
            <a:extLst>
              <a:ext uri="{FF2B5EF4-FFF2-40B4-BE49-F238E27FC236}">
                <a16:creationId xmlns:a16="http://schemas.microsoft.com/office/drawing/2014/main" id="{50C078F8-B49A-4B18-B40B-9AE6D5BFE482}"/>
              </a:ext>
            </a:extLst>
          </p:cNvPr>
          <p:cNvSpPr>
            <a:spLocks noChangeAspect="1"/>
          </p:cNvSpPr>
          <p:nvPr/>
        </p:nvSpPr>
        <p:spPr>
          <a:xfrm>
            <a:off x="3843561" y="2251411"/>
            <a:ext cx="369718" cy="369009"/>
          </a:xfrm>
          <a:custGeom>
            <a:avLst/>
            <a:gdLst/>
            <a:ahLst/>
            <a:cxnLst/>
            <a:rect l="l" t="t" r="r" b="b"/>
            <a:pathLst>
              <a:path w="4020621" h="4012920">
                <a:moveTo>
                  <a:pt x="780213" y="3724888"/>
                </a:moveTo>
                <a:lnTo>
                  <a:pt x="2868445" y="3724888"/>
                </a:lnTo>
                <a:lnTo>
                  <a:pt x="2868445" y="4012920"/>
                </a:lnTo>
                <a:lnTo>
                  <a:pt x="780213" y="4012920"/>
                </a:lnTo>
                <a:close/>
                <a:moveTo>
                  <a:pt x="4020621" y="2152587"/>
                </a:moveTo>
                <a:lnTo>
                  <a:pt x="4020621" y="3448731"/>
                </a:lnTo>
                <a:lnTo>
                  <a:pt x="3903908" y="3386593"/>
                </a:lnTo>
                <a:lnTo>
                  <a:pt x="3903908" y="2214725"/>
                </a:lnTo>
                <a:close/>
                <a:moveTo>
                  <a:pt x="1582587" y="1544569"/>
                </a:moveTo>
                <a:cubicBezTo>
                  <a:pt x="1525677" y="1652847"/>
                  <a:pt x="1434945" y="1739939"/>
                  <a:pt x="1324158" y="1792547"/>
                </a:cubicBezTo>
                <a:lnTo>
                  <a:pt x="1790243" y="1792547"/>
                </a:lnTo>
                <a:cubicBezTo>
                  <a:pt x="1708293" y="1721838"/>
                  <a:pt x="1638004" y="1638154"/>
                  <a:pt x="1582587" y="1544569"/>
                </a:cubicBezTo>
                <a:close/>
                <a:moveTo>
                  <a:pt x="1238323" y="1312673"/>
                </a:moveTo>
                <a:cubicBezTo>
                  <a:pt x="1173622" y="1312673"/>
                  <a:pt x="1121172" y="1365123"/>
                  <a:pt x="1121172" y="1429824"/>
                </a:cubicBezTo>
                <a:cubicBezTo>
                  <a:pt x="1121172" y="1494525"/>
                  <a:pt x="1173622" y="1546975"/>
                  <a:pt x="1238323" y="1546975"/>
                </a:cubicBezTo>
                <a:cubicBezTo>
                  <a:pt x="1303024" y="1546975"/>
                  <a:pt x="1355474" y="1494525"/>
                  <a:pt x="1355474" y="1429824"/>
                </a:cubicBezTo>
                <a:cubicBezTo>
                  <a:pt x="1355474" y="1365123"/>
                  <a:pt x="1303024" y="1312673"/>
                  <a:pt x="1238323" y="1312673"/>
                </a:cubicBezTo>
                <a:close/>
                <a:moveTo>
                  <a:pt x="870057" y="1312673"/>
                </a:moveTo>
                <a:cubicBezTo>
                  <a:pt x="805356" y="1312673"/>
                  <a:pt x="752906" y="1365123"/>
                  <a:pt x="752906" y="1429824"/>
                </a:cubicBezTo>
                <a:cubicBezTo>
                  <a:pt x="752906" y="1494525"/>
                  <a:pt x="805356" y="1546975"/>
                  <a:pt x="870057" y="1546975"/>
                </a:cubicBezTo>
                <a:cubicBezTo>
                  <a:pt x="934758" y="1546975"/>
                  <a:pt x="987208" y="1494525"/>
                  <a:pt x="987208" y="1429824"/>
                </a:cubicBezTo>
                <a:cubicBezTo>
                  <a:pt x="987208" y="1365123"/>
                  <a:pt x="934758" y="1312673"/>
                  <a:pt x="870057" y="1312673"/>
                </a:cubicBezTo>
                <a:close/>
                <a:moveTo>
                  <a:pt x="2775838" y="1127627"/>
                </a:moveTo>
                <a:cubicBezTo>
                  <a:pt x="2666578" y="1127627"/>
                  <a:pt x="2578006" y="1216199"/>
                  <a:pt x="2578006" y="1325459"/>
                </a:cubicBezTo>
                <a:cubicBezTo>
                  <a:pt x="2578006" y="1434719"/>
                  <a:pt x="2666578" y="1523291"/>
                  <a:pt x="2775838" y="1523291"/>
                </a:cubicBezTo>
                <a:cubicBezTo>
                  <a:pt x="2885098" y="1523291"/>
                  <a:pt x="2973670" y="1434719"/>
                  <a:pt x="2973670" y="1325459"/>
                </a:cubicBezTo>
                <a:cubicBezTo>
                  <a:pt x="2973670" y="1216199"/>
                  <a:pt x="2885098" y="1127627"/>
                  <a:pt x="2775838" y="1127627"/>
                </a:cubicBezTo>
                <a:close/>
                <a:moveTo>
                  <a:pt x="2153949" y="1127627"/>
                </a:moveTo>
                <a:cubicBezTo>
                  <a:pt x="2044689" y="1127627"/>
                  <a:pt x="1956117" y="1216199"/>
                  <a:pt x="1956117" y="1325459"/>
                </a:cubicBezTo>
                <a:cubicBezTo>
                  <a:pt x="1956117" y="1434719"/>
                  <a:pt x="2044689" y="1523291"/>
                  <a:pt x="2153949" y="1523291"/>
                </a:cubicBezTo>
                <a:cubicBezTo>
                  <a:pt x="2263209" y="1523291"/>
                  <a:pt x="2351781" y="1434719"/>
                  <a:pt x="2351781" y="1325459"/>
                </a:cubicBezTo>
                <a:cubicBezTo>
                  <a:pt x="2351781" y="1216199"/>
                  <a:pt x="2263209" y="1127627"/>
                  <a:pt x="2153949" y="1127627"/>
                </a:cubicBezTo>
                <a:close/>
                <a:moveTo>
                  <a:pt x="1238323" y="956510"/>
                </a:moveTo>
                <a:cubicBezTo>
                  <a:pt x="1173622" y="956510"/>
                  <a:pt x="1121172" y="1008960"/>
                  <a:pt x="1121172" y="1073661"/>
                </a:cubicBezTo>
                <a:cubicBezTo>
                  <a:pt x="1121172" y="1138362"/>
                  <a:pt x="1173622" y="1190812"/>
                  <a:pt x="1238323" y="1190812"/>
                </a:cubicBezTo>
                <a:cubicBezTo>
                  <a:pt x="1303024" y="1190812"/>
                  <a:pt x="1355474" y="1138362"/>
                  <a:pt x="1355474" y="1073661"/>
                </a:cubicBezTo>
                <a:cubicBezTo>
                  <a:pt x="1355474" y="1008960"/>
                  <a:pt x="1303024" y="956510"/>
                  <a:pt x="1238323" y="956510"/>
                </a:cubicBezTo>
                <a:close/>
                <a:moveTo>
                  <a:pt x="870057" y="956510"/>
                </a:moveTo>
                <a:cubicBezTo>
                  <a:pt x="805356" y="956510"/>
                  <a:pt x="752906" y="1008960"/>
                  <a:pt x="752906" y="1073661"/>
                </a:cubicBezTo>
                <a:cubicBezTo>
                  <a:pt x="752906" y="1138362"/>
                  <a:pt x="805356" y="1190812"/>
                  <a:pt x="870057" y="1190812"/>
                </a:cubicBezTo>
                <a:cubicBezTo>
                  <a:pt x="934758" y="1190812"/>
                  <a:pt x="987208" y="1138362"/>
                  <a:pt x="987208" y="1073661"/>
                </a:cubicBezTo>
                <a:cubicBezTo>
                  <a:pt x="987208" y="1008960"/>
                  <a:pt x="934758" y="956510"/>
                  <a:pt x="870057" y="956510"/>
                </a:cubicBezTo>
                <a:close/>
                <a:moveTo>
                  <a:pt x="2775838" y="526176"/>
                </a:moveTo>
                <a:cubicBezTo>
                  <a:pt x="2666578" y="526176"/>
                  <a:pt x="2578006" y="614748"/>
                  <a:pt x="2578006" y="724008"/>
                </a:cubicBezTo>
                <a:cubicBezTo>
                  <a:pt x="2578006" y="833268"/>
                  <a:pt x="2666578" y="921840"/>
                  <a:pt x="2775838" y="921840"/>
                </a:cubicBezTo>
                <a:cubicBezTo>
                  <a:pt x="2885098" y="921840"/>
                  <a:pt x="2973670" y="833268"/>
                  <a:pt x="2973670" y="724008"/>
                </a:cubicBezTo>
                <a:cubicBezTo>
                  <a:pt x="2973670" y="614748"/>
                  <a:pt x="2885098" y="526176"/>
                  <a:pt x="2775838" y="526176"/>
                </a:cubicBezTo>
                <a:close/>
                <a:moveTo>
                  <a:pt x="2153949" y="526176"/>
                </a:moveTo>
                <a:cubicBezTo>
                  <a:pt x="2044689" y="526176"/>
                  <a:pt x="1956117" y="614748"/>
                  <a:pt x="1956117" y="724008"/>
                </a:cubicBezTo>
                <a:cubicBezTo>
                  <a:pt x="1956117" y="833268"/>
                  <a:pt x="2044689" y="921840"/>
                  <a:pt x="2153949" y="921840"/>
                </a:cubicBezTo>
                <a:cubicBezTo>
                  <a:pt x="2263209" y="921840"/>
                  <a:pt x="2351781" y="833268"/>
                  <a:pt x="2351781" y="724008"/>
                </a:cubicBezTo>
                <a:cubicBezTo>
                  <a:pt x="2351781" y="614748"/>
                  <a:pt x="2263209" y="526176"/>
                  <a:pt x="2153949" y="526176"/>
                </a:cubicBezTo>
                <a:close/>
                <a:moveTo>
                  <a:pt x="2464893" y="0"/>
                </a:moveTo>
                <a:cubicBezTo>
                  <a:pt x="3030837" y="0"/>
                  <a:pt x="3489626" y="458789"/>
                  <a:pt x="3489626" y="1024733"/>
                </a:cubicBezTo>
                <a:cubicBezTo>
                  <a:pt x="3489626" y="1442455"/>
                  <a:pt x="3239684" y="1801800"/>
                  <a:pt x="2880320" y="1959209"/>
                </a:cubicBezTo>
                <a:lnTo>
                  <a:pt x="2880320" y="2008571"/>
                </a:lnTo>
                <a:lnTo>
                  <a:pt x="3250857" y="2008571"/>
                </a:lnTo>
                <a:lnTo>
                  <a:pt x="3250857" y="2359970"/>
                </a:lnTo>
                <a:lnTo>
                  <a:pt x="3437294" y="2359970"/>
                </a:lnTo>
                <a:lnTo>
                  <a:pt x="3437294" y="2360694"/>
                </a:lnTo>
                <a:lnTo>
                  <a:pt x="3852060" y="2233461"/>
                </a:lnTo>
                <a:lnTo>
                  <a:pt x="3852060" y="3367858"/>
                </a:lnTo>
                <a:lnTo>
                  <a:pt x="3437294" y="3240624"/>
                </a:lnTo>
                <a:lnTo>
                  <a:pt x="3437294" y="3241349"/>
                </a:lnTo>
                <a:lnTo>
                  <a:pt x="3250857" y="3241349"/>
                </a:lnTo>
                <a:lnTo>
                  <a:pt x="3250857" y="3633063"/>
                </a:lnTo>
                <a:lnTo>
                  <a:pt x="298529" y="3633063"/>
                </a:lnTo>
                <a:lnTo>
                  <a:pt x="298529" y="2431730"/>
                </a:lnTo>
                <a:lnTo>
                  <a:pt x="0" y="2008571"/>
                </a:lnTo>
                <a:lnTo>
                  <a:pt x="298529" y="2008571"/>
                </a:lnTo>
                <a:lnTo>
                  <a:pt x="792088" y="2008571"/>
                </a:lnTo>
                <a:lnTo>
                  <a:pt x="792088" y="1796817"/>
                </a:lnTo>
                <a:cubicBezTo>
                  <a:pt x="587745" y="1700755"/>
                  <a:pt x="447370" y="1492642"/>
                  <a:pt x="447370" y="1251742"/>
                </a:cubicBezTo>
                <a:cubicBezTo>
                  <a:pt x="447370" y="916605"/>
                  <a:pt x="719053" y="644923"/>
                  <a:pt x="1054190" y="644923"/>
                </a:cubicBezTo>
                <a:cubicBezTo>
                  <a:pt x="1212753" y="644923"/>
                  <a:pt x="1357112" y="705740"/>
                  <a:pt x="1463939" y="806702"/>
                </a:cubicBezTo>
                <a:cubicBezTo>
                  <a:pt x="1563407" y="345444"/>
                  <a:pt x="1973809" y="0"/>
                  <a:pt x="246489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0" name="Rounded Rectangle 24">
            <a:extLst>
              <a:ext uri="{FF2B5EF4-FFF2-40B4-BE49-F238E27FC236}">
                <a16:creationId xmlns:a16="http://schemas.microsoft.com/office/drawing/2014/main" id="{1BC6606F-9194-427C-BBE4-CC66DD4444F9}"/>
              </a:ext>
            </a:extLst>
          </p:cNvPr>
          <p:cNvSpPr>
            <a:spLocks noChangeAspect="1"/>
          </p:cNvSpPr>
          <p:nvPr/>
        </p:nvSpPr>
        <p:spPr>
          <a:xfrm>
            <a:off x="1815664" y="4252078"/>
            <a:ext cx="408784" cy="316294"/>
          </a:xfrm>
          <a:custGeom>
            <a:avLst/>
            <a:gdLst/>
            <a:ahLst/>
            <a:cxnLst/>
            <a:rect l="l" t="t" r="r" b="b"/>
            <a:pathLst>
              <a:path w="3960000" h="3064028">
                <a:moveTo>
                  <a:pt x="1955333" y="1285185"/>
                </a:moveTo>
                <a:cubicBezTo>
                  <a:pt x="2192176" y="1285185"/>
                  <a:pt x="2384176" y="1477185"/>
                  <a:pt x="2384176" y="1714028"/>
                </a:cubicBezTo>
                <a:cubicBezTo>
                  <a:pt x="2384176" y="1950871"/>
                  <a:pt x="2192176" y="2142871"/>
                  <a:pt x="1955333" y="2142871"/>
                </a:cubicBezTo>
                <a:cubicBezTo>
                  <a:pt x="1718490" y="2142871"/>
                  <a:pt x="1526490" y="1950871"/>
                  <a:pt x="1526490" y="1714028"/>
                </a:cubicBezTo>
                <a:cubicBezTo>
                  <a:pt x="1526490" y="1477185"/>
                  <a:pt x="1718490" y="1285185"/>
                  <a:pt x="1955333" y="1285185"/>
                </a:cubicBezTo>
                <a:close/>
                <a:moveTo>
                  <a:pt x="1955333" y="1074136"/>
                </a:moveTo>
                <a:cubicBezTo>
                  <a:pt x="1601930" y="1074136"/>
                  <a:pt x="1315441" y="1360625"/>
                  <a:pt x="1315441" y="1714028"/>
                </a:cubicBezTo>
                <a:cubicBezTo>
                  <a:pt x="1315441" y="2067431"/>
                  <a:pt x="1601930" y="2353920"/>
                  <a:pt x="1955333" y="2353920"/>
                </a:cubicBezTo>
                <a:cubicBezTo>
                  <a:pt x="2308736" y="2353920"/>
                  <a:pt x="2595225" y="2067431"/>
                  <a:pt x="2595225" y="1714028"/>
                </a:cubicBezTo>
                <a:cubicBezTo>
                  <a:pt x="2595225" y="1360625"/>
                  <a:pt x="2308736" y="1074136"/>
                  <a:pt x="1955333" y="1074136"/>
                </a:cubicBezTo>
                <a:close/>
                <a:moveTo>
                  <a:pt x="1955333" y="849503"/>
                </a:moveTo>
                <a:cubicBezTo>
                  <a:pt x="2432797" y="849503"/>
                  <a:pt x="2819858" y="1236564"/>
                  <a:pt x="2819858" y="1714028"/>
                </a:cubicBezTo>
                <a:cubicBezTo>
                  <a:pt x="2819858" y="2191492"/>
                  <a:pt x="2432797" y="2578553"/>
                  <a:pt x="1955333" y="2578553"/>
                </a:cubicBezTo>
                <a:cubicBezTo>
                  <a:pt x="1477869" y="2578553"/>
                  <a:pt x="1090808" y="2191492"/>
                  <a:pt x="1090808" y="1714028"/>
                </a:cubicBezTo>
                <a:cubicBezTo>
                  <a:pt x="1090808" y="1236564"/>
                  <a:pt x="1477869" y="849503"/>
                  <a:pt x="1955333" y="849503"/>
                </a:cubicBezTo>
                <a:close/>
                <a:moveTo>
                  <a:pt x="3253503" y="756254"/>
                </a:moveTo>
                <a:cubicBezTo>
                  <a:pt x="3162525" y="756254"/>
                  <a:pt x="3088773" y="830006"/>
                  <a:pt x="3088773" y="920984"/>
                </a:cubicBezTo>
                <a:cubicBezTo>
                  <a:pt x="3088773" y="1011962"/>
                  <a:pt x="3162525" y="1085714"/>
                  <a:pt x="3253503" y="1085714"/>
                </a:cubicBezTo>
                <a:cubicBezTo>
                  <a:pt x="3344481" y="1085714"/>
                  <a:pt x="3418233" y="1011962"/>
                  <a:pt x="3418233" y="920984"/>
                </a:cubicBezTo>
                <a:cubicBezTo>
                  <a:pt x="3418233" y="830006"/>
                  <a:pt x="3344481" y="756254"/>
                  <a:pt x="3253503" y="756254"/>
                </a:cubicBezTo>
                <a:close/>
                <a:moveTo>
                  <a:pt x="1955333" y="744677"/>
                </a:moveTo>
                <a:cubicBezTo>
                  <a:pt x="1419975" y="744677"/>
                  <a:pt x="985982" y="1178670"/>
                  <a:pt x="985982" y="1714028"/>
                </a:cubicBezTo>
                <a:cubicBezTo>
                  <a:pt x="985982" y="2249386"/>
                  <a:pt x="1419975" y="2683379"/>
                  <a:pt x="1955333" y="2683379"/>
                </a:cubicBezTo>
                <a:cubicBezTo>
                  <a:pt x="2490691" y="2683379"/>
                  <a:pt x="2924684" y="2249386"/>
                  <a:pt x="2924684" y="1714028"/>
                </a:cubicBezTo>
                <a:cubicBezTo>
                  <a:pt x="2924684" y="1178670"/>
                  <a:pt x="2490691" y="744677"/>
                  <a:pt x="1955333" y="744677"/>
                </a:cubicBezTo>
                <a:close/>
                <a:moveTo>
                  <a:pt x="1333922" y="0"/>
                </a:moveTo>
                <a:lnTo>
                  <a:pt x="2626078" y="0"/>
                </a:lnTo>
                <a:lnTo>
                  <a:pt x="2717085" y="364028"/>
                </a:lnTo>
                <a:lnTo>
                  <a:pt x="3699990" y="364028"/>
                </a:lnTo>
                <a:cubicBezTo>
                  <a:pt x="3843590" y="364028"/>
                  <a:pt x="3960000" y="480438"/>
                  <a:pt x="3960000" y="624038"/>
                </a:cubicBezTo>
                <a:lnTo>
                  <a:pt x="3960000" y="2804018"/>
                </a:lnTo>
                <a:cubicBezTo>
                  <a:pt x="3960000" y="2947618"/>
                  <a:pt x="3843590" y="3064028"/>
                  <a:pt x="3699990" y="3064028"/>
                </a:cubicBezTo>
                <a:lnTo>
                  <a:pt x="260010" y="3064028"/>
                </a:lnTo>
                <a:cubicBezTo>
                  <a:pt x="116410" y="3064028"/>
                  <a:pt x="0" y="2947618"/>
                  <a:pt x="0" y="2804018"/>
                </a:cubicBezTo>
                <a:lnTo>
                  <a:pt x="0" y="624038"/>
                </a:lnTo>
                <a:cubicBezTo>
                  <a:pt x="0" y="480438"/>
                  <a:pt x="116410" y="364028"/>
                  <a:pt x="260010" y="364028"/>
                </a:cubicBezTo>
                <a:lnTo>
                  <a:pt x="443165" y="364028"/>
                </a:lnTo>
                <a:lnTo>
                  <a:pt x="443165" y="237982"/>
                </a:lnTo>
                <a:cubicBezTo>
                  <a:pt x="443165" y="195266"/>
                  <a:pt x="477794" y="160637"/>
                  <a:pt x="520510" y="160637"/>
                </a:cubicBezTo>
                <a:lnTo>
                  <a:pt x="1049896" y="160637"/>
                </a:lnTo>
                <a:cubicBezTo>
                  <a:pt x="1092612" y="160637"/>
                  <a:pt x="1127241" y="195266"/>
                  <a:pt x="1127241" y="237982"/>
                </a:cubicBezTo>
                <a:lnTo>
                  <a:pt x="1127241" y="364028"/>
                </a:lnTo>
                <a:lnTo>
                  <a:pt x="1242915" y="364028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1" name="Chevron 13">
            <a:extLst>
              <a:ext uri="{FF2B5EF4-FFF2-40B4-BE49-F238E27FC236}">
                <a16:creationId xmlns:a16="http://schemas.microsoft.com/office/drawing/2014/main" id="{E2A5BE4C-0413-4E8C-B0C5-4B761F90C260}"/>
              </a:ext>
            </a:extLst>
          </p:cNvPr>
          <p:cNvSpPr/>
          <p:nvPr/>
        </p:nvSpPr>
        <p:spPr>
          <a:xfrm>
            <a:off x="5795518" y="1961854"/>
            <a:ext cx="400199" cy="513159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/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37C5408-D68F-4A29-9D16-00DF6E4EED9E}"/>
              </a:ext>
            </a:extLst>
          </p:cNvPr>
          <p:cNvGrpSpPr/>
          <p:nvPr/>
        </p:nvGrpSpPr>
        <p:grpSpPr>
          <a:xfrm>
            <a:off x="6624848" y="1884243"/>
            <a:ext cx="4928977" cy="668379"/>
            <a:chOff x="3779912" y="1717580"/>
            <a:chExt cx="4896545" cy="66837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6E3BCF5-AE6F-4184-91FE-B4928E447A7F}"/>
                </a:ext>
              </a:extLst>
            </p:cNvPr>
            <p:cNvSpPr txBox="1"/>
            <p:nvPr/>
          </p:nvSpPr>
          <p:spPr>
            <a:xfrm>
              <a:off x="3779913" y="1924294"/>
              <a:ext cx="48965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439D08F-B2CA-4EE9-A26F-B57756733313}"/>
                </a:ext>
              </a:extLst>
            </p:cNvPr>
            <p:cNvSpPr txBox="1"/>
            <p:nvPr/>
          </p:nvSpPr>
          <p:spPr>
            <a:xfrm>
              <a:off x="3779912" y="1717580"/>
              <a:ext cx="489654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5" name="Chevron 21">
            <a:extLst>
              <a:ext uri="{FF2B5EF4-FFF2-40B4-BE49-F238E27FC236}">
                <a16:creationId xmlns:a16="http://schemas.microsoft.com/office/drawing/2014/main" id="{BD1FEB42-3168-40FC-BFEB-07AB903B7AC8}"/>
              </a:ext>
            </a:extLst>
          </p:cNvPr>
          <p:cNvSpPr/>
          <p:nvPr/>
        </p:nvSpPr>
        <p:spPr>
          <a:xfrm>
            <a:off x="5795518" y="3057833"/>
            <a:ext cx="400199" cy="513159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/>
              </a:solidFill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5E67DD6-FD48-4A15-A5B8-F08E7A0F5AAA}"/>
              </a:ext>
            </a:extLst>
          </p:cNvPr>
          <p:cNvGrpSpPr/>
          <p:nvPr/>
        </p:nvGrpSpPr>
        <p:grpSpPr>
          <a:xfrm>
            <a:off x="6624848" y="2994326"/>
            <a:ext cx="4928977" cy="668379"/>
            <a:chOff x="3779912" y="1717580"/>
            <a:chExt cx="4896545" cy="668379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550399B-4F1A-42B8-8A5C-39C33D96B40C}"/>
                </a:ext>
              </a:extLst>
            </p:cNvPr>
            <p:cNvSpPr txBox="1"/>
            <p:nvPr/>
          </p:nvSpPr>
          <p:spPr>
            <a:xfrm>
              <a:off x="3779913" y="1924294"/>
              <a:ext cx="48965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B1F72BA-E389-47A8-8A7F-04A417EF3961}"/>
                </a:ext>
              </a:extLst>
            </p:cNvPr>
            <p:cNvSpPr txBox="1"/>
            <p:nvPr/>
          </p:nvSpPr>
          <p:spPr>
            <a:xfrm>
              <a:off x="3779912" y="1717580"/>
              <a:ext cx="489654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9" name="Chevron 29">
            <a:extLst>
              <a:ext uri="{FF2B5EF4-FFF2-40B4-BE49-F238E27FC236}">
                <a16:creationId xmlns:a16="http://schemas.microsoft.com/office/drawing/2014/main" id="{FCC622AD-9ECF-430A-9BF4-07D28C775801}"/>
              </a:ext>
            </a:extLst>
          </p:cNvPr>
          <p:cNvSpPr/>
          <p:nvPr/>
        </p:nvSpPr>
        <p:spPr>
          <a:xfrm>
            <a:off x="5795518" y="4177086"/>
            <a:ext cx="400199" cy="513159"/>
          </a:xfrm>
          <a:prstGeom prst="chevr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/>
              </a:solidFill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7D80BBC6-3A64-4FD4-80B8-9708E931B059}"/>
              </a:ext>
            </a:extLst>
          </p:cNvPr>
          <p:cNvGrpSpPr/>
          <p:nvPr/>
        </p:nvGrpSpPr>
        <p:grpSpPr>
          <a:xfrm>
            <a:off x="6624848" y="4113579"/>
            <a:ext cx="4928977" cy="668379"/>
            <a:chOff x="3779912" y="1717580"/>
            <a:chExt cx="4896545" cy="66837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20289EC-AA46-46C5-96D8-83E4B9C57B0F}"/>
                </a:ext>
              </a:extLst>
            </p:cNvPr>
            <p:cNvSpPr txBox="1"/>
            <p:nvPr/>
          </p:nvSpPr>
          <p:spPr>
            <a:xfrm>
              <a:off x="3779913" y="1924294"/>
              <a:ext cx="48965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E5E09C4-C781-41AE-A6F7-9AF74BC5EA71}"/>
                </a:ext>
              </a:extLst>
            </p:cNvPr>
            <p:cNvSpPr txBox="1"/>
            <p:nvPr/>
          </p:nvSpPr>
          <p:spPr>
            <a:xfrm>
              <a:off x="3779912" y="1717580"/>
              <a:ext cx="489654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3" name="Chevron 37">
            <a:extLst>
              <a:ext uri="{FF2B5EF4-FFF2-40B4-BE49-F238E27FC236}">
                <a16:creationId xmlns:a16="http://schemas.microsoft.com/office/drawing/2014/main" id="{0B6B9429-1037-4650-8C18-DAD715733886}"/>
              </a:ext>
            </a:extLst>
          </p:cNvPr>
          <p:cNvSpPr/>
          <p:nvPr/>
        </p:nvSpPr>
        <p:spPr>
          <a:xfrm>
            <a:off x="5795518" y="5319612"/>
            <a:ext cx="400199" cy="513159"/>
          </a:xfrm>
          <a:prstGeom prst="chevr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39D5E629-7F39-4E25-ADCE-324096EBE215}"/>
              </a:ext>
            </a:extLst>
          </p:cNvPr>
          <p:cNvGrpSpPr/>
          <p:nvPr/>
        </p:nvGrpSpPr>
        <p:grpSpPr>
          <a:xfrm>
            <a:off x="6624848" y="5242001"/>
            <a:ext cx="4928977" cy="668379"/>
            <a:chOff x="3779912" y="1717580"/>
            <a:chExt cx="4896545" cy="66837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A295F4A-5572-4F4E-8624-7D89AE4F6DB9}"/>
                </a:ext>
              </a:extLst>
            </p:cNvPr>
            <p:cNvSpPr txBox="1"/>
            <p:nvPr/>
          </p:nvSpPr>
          <p:spPr>
            <a:xfrm>
              <a:off x="3779913" y="1924294"/>
              <a:ext cx="48965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CABEC3F-CE52-4A7B-90E7-37CC5A6F8C39}"/>
                </a:ext>
              </a:extLst>
            </p:cNvPr>
            <p:cNvSpPr txBox="1"/>
            <p:nvPr/>
          </p:nvSpPr>
          <p:spPr>
            <a:xfrm>
              <a:off x="3779912" y="1717580"/>
              <a:ext cx="489654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6CB1A0D9-01B1-4F41-8500-CBD0BB0419A3}"/>
              </a:ext>
            </a:extLst>
          </p:cNvPr>
          <p:cNvSpPr txBox="1"/>
          <p:nvPr/>
        </p:nvSpPr>
        <p:spPr>
          <a:xfrm>
            <a:off x="3343088" y="2929520"/>
            <a:ext cx="13706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Simple PowerPoint Presentation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8F896E6-2E9D-4408-B698-043A60C698C5}"/>
              </a:ext>
            </a:extLst>
          </p:cNvPr>
          <p:cNvSpPr txBox="1"/>
          <p:nvPr/>
        </p:nvSpPr>
        <p:spPr>
          <a:xfrm>
            <a:off x="1334724" y="2847780"/>
            <a:ext cx="13706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accent2"/>
                </a:solidFill>
                <a:cs typeface="Arial" pitchFamily="34" charset="0"/>
              </a:rPr>
              <a:t>Simple PowerPoint Presentation </a:t>
            </a:r>
            <a:endParaRPr lang="ko-KR" altLang="en-US" sz="1400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3957D41-8686-4ABB-9B63-A843906F2B3B}"/>
              </a:ext>
            </a:extLst>
          </p:cNvPr>
          <p:cNvSpPr txBox="1"/>
          <p:nvPr/>
        </p:nvSpPr>
        <p:spPr>
          <a:xfrm>
            <a:off x="1334724" y="4803031"/>
            <a:ext cx="13706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accent3"/>
                </a:solidFill>
                <a:cs typeface="Arial" pitchFamily="34" charset="0"/>
              </a:rPr>
              <a:t>Simple PowerPoint Presentation </a:t>
            </a:r>
            <a:endParaRPr lang="ko-KR" altLang="en-US" sz="1400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C6D1B15-7E04-4404-BF39-398CB2087E02}"/>
              </a:ext>
            </a:extLst>
          </p:cNvPr>
          <p:cNvSpPr txBox="1"/>
          <p:nvPr/>
        </p:nvSpPr>
        <p:spPr>
          <a:xfrm>
            <a:off x="3343088" y="4781958"/>
            <a:ext cx="13706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accent4"/>
                </a:solidFill>
                <a:cs typeface="Arial" pitchFamily="34" charset="0"/>
              </a:rPr>
              <a:t>Simple PowerPoint Presentation </a:t>
            </a:r>
            <a:endParaRPr lang="ko-KR" altLang="en-US" sz="1400" dirty="0"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9BA78A0-2AD0-4170-B866-58A684F85E3B}"/>
              </a:ext>
            </a:extLst>
          </p:cNvPr>
          <p:cNvSpPr/>
          <p:nvPr/>
        </p:nvSpPr>
        <p:spPr>
          <a:xfrm>
            <a:off x="0" y="0"/>
            <a:ext cx="12192000" cy="1362075"/>
          </a:xfrm>
          <a:prstGeom prst="rect">
            <a:avLst/>
          </a:prstGeom>
          <a:solidFill>
            <a:schemeClr val="accent2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74013EC-4E48-4A91-A2A2-32E845D3F41F}"/>
              </a:ext>
            </a:extLst>
          </p:cNvPr>
          <p:cNvSpPr/>
          <p:nvPr/>
        </p:nvSpPr>
        <p:spPr>
          <a:xfrm>
            <a:off x="0" y="5257801"/>
            <a:ext cx="12192000" cy="1600200"/>
          </a:xfrm>
          <a:prstGeom prst="rect">
            <a:avLst/>
          </a:prstGeom>
          <a:solidFill>
            <a:schemeClr val="accent2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F012E2E-07D5-4D5C-81CE-9F8682B63004}"/>
              </a:ext>
            </a:extLst>
          </p:cNvPr>
          <p:cNvSpPr txBox="1"/>
          <p:nvPr/>
        </p:nvSpPr>
        <p:spPr>
          <a:xfrm flipH="1">
            <a:off x="0" y="207914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r>
              <a:rPr lang="en-US" altLang="ko-KR" sz="5400" spc="300" dirty="0">
                <a:solidFill>
                  <a:schemeClr val="bg1"/>
                </a:solidFill>
                <a:latin typeface="+mj-lt"/>
                <a:cs typeface="Arial" pitchFamily="34" charset="0"/>
              </a:rPr>
              <a:t>Success Business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76DA35A-BC49-4B84-94C2-1937FE364E99}"/>
              </a:ext>
            </a:extLst>
          </p:cNvPr>
          <p:cNvGrpSpPr/>
          <p:nvPr/>
        </p:nvGrpSpPr>
        <p:grpSpPr>
          <a:xfrm>
            <a:off x="574146" y="5554715"/>
            <a:ext cx="11043708" cy="1006371"/>
            <a:chOff x="4822352" y="1916832"/>
            <a:chExt cx="3422056" cy="1006371"/>
          </a:xfrm>
        </p:grpSpPr>
        <p:sp>
          <p:nvSpPr>
            <p:cNvPr id="7" name="Text Placeholder 10">
              <a:extLst>
                <a:ext uri="{FF2B5EF4-FFF2-40B4-BE49-F238E27FC236}">
                  <a16:creationId xmlns:a16="http://schemas.microsoft.com/office/drawing/2014/main" id="{3643C6C3-C0DE-47BD-A0CA-529000BF7464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3D416CA-A2FD-4F17-BF2D-BA4EB44B0051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  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3B495BC-1A08-4BE8-B112-E6C58CE87981}"/>
              </a:ext>
            </a:extLst>
          </p:cNvPr>
          <p:cNvGrpSpPr/>
          <p:nvPr/>
        </p:nvGrpSpPr>
        <p:grpSpPr>
          <a:xfrm>
            <a:off x="7372515" y="5410390"/>
            <a:ext cx="4062015" cy="738664"/>
            <a:chOff x="3017859" y="4283314"/>
            <a:chExt cx="2579765" cy="738663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E7728B38-BBAF-4116-88FB-41584C9FC8AB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8DE45C6-3A34-4E73-B944-14767D6DB4CC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610B40F-1D24-4D89-BBE1-40BAE51538A4}"/>
              </a:ext>
            </a:extLst>
          </p:cNvPr>
          <p:cNvGrpSpPr/>
          <p:nvPr/>
        </p:nvGrpSpPr>
        <p:grpSpPr>
          <a:xfrm>
            <a:off x="7372515" y="1701803"/>
            <a:ext cx="4062015" cy="738664"/>
            <a:chOff x="3017859" y="4283314"/>
            <a:chExt cx="2579765" cy="738663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6153518-74D1-4C43-9E39-E22F0DE4AC25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DA01D9F-F804-488B-8799-EA89D1976DF8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F8CA5F65-D5AA-4678-BC38-D9C2EEEEB467}"/>
              </a:ext>
            </a:extLst>
          </p:cNvPr>
          <p:cNvGrpSpPr/>
          <p:nvPr/>
        </p:nvGrpSpPr>
        <p:grpSpPr>
          <a:xfrm>
            <a:off x="7372515" y="2628950"/>
            <a:ext cx="4062015" cy="738664"/>
            <a:chOff x="3017859" y="4283314"/>
            <a:chExt cx="2579765" cy="738663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5180E9B-D7A5-478E-8B66-A12CF0A330ED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EDBC88F-8C54-4777-9C76-902AB91944EE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07A2096-F4F8-45BC-9FE2-6A6202155181}"/>
              </a:ext>
            </a:extLst>
          </p:cNvPr>
          <p:cNvGrpSpPr/>
          <p:nvPr/>
        </p:nvGrpSpPr>
        <p:grpSpPr>
          <a:xfrm>
            <a:off x="7372515" y="3556096"/>
            <a:ext cx="4062015" cy="738664"/>
            <a:chOff x="3017859" y="4283314"/>
            <a:chExt cx="2579765" cy="738663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90D56B7-0A7E-41A2-9ED9-3907CAC7CA1C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C8A31C7-87EF-4112-86A7-8513C05F2495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2003517-9359-4359-A210-983DC1247E01}"/>
              </a:ext>
            </a:extLst>
          </p:cNvPr>
          <p:cNvGrpSpPr/>
          <p:nvPr/>
        </p:nvGrpSpPr>
        <p:grpSpPr>
          <a:xfrm>
            <a:off x="7372515" y="4483243"/>
            <a:ext cx="4062015" cy="738664"/>
            <a:chOff x="3017859" y="4283314"/>
            <a:chExt cx="2579765" cy="738663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9349C9F-7D20-43A7-A3C4-92A65241ADD7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EEF9525-3095-4E61-A531-F496FDC81331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C2236C3-6D91-4C39-8AEF-62B59F976C6E}"/>
              </a:ext>
            </a:extLst>
          </p:cNvPr>
          <p:cNvGrpSpPr/>
          <p:nvPr/>
        </p:nvGrpSpPr>
        <p:grpSpPr>
          <a:xfrm rot="10800000" flipH="1">
            <a:off x="610098" y="2848602"/>
            <a:ext cx="2127533" cy="2127533"/>
            <a:chOff x="6876256" y="3063517"/>
            <a:chExt cx="1944216" cy="1944216"/>
          </a:xfrm>
          <a:scene3d>
            <a:camera prst="perspectiveLeft">
              <a:rot lat="0" lon="3900000" rev="0"/>
            </a:camera>
            <a:lightRig rig="threePt" dir="t"/>
          </a:scene3d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E5D91D10-2E82-4E26-BE2C-FB245387843D}"/>
                </a:ext>
              </a:extLst>
            </p:cNvPr>
            <p:cNvSpPr/>
            <p:nvPr/>
          </p:nvSpPr>
          <p:spPr>
            <a:xfrm>
              <a:off x="6876256" y="3063517"/>
              <a:ext cx="1944216" cy="1944216"/>
            </a:xfrm>
            <a:prstGeom prst="ellipse">
              <a:avLst/>
            </a:prstGeom>
            <a:solidFill>
              <a:schemeClr val="bg1"/>
            </a:solidFill>
            <a:ln w="165100">
              <a:solidFill>
                <a:schemeClr val="tx1">
                  <a:lumMod val="85000"/>
                  <a:lumOff val="15000"/>
                </a:schemeClr>
              </a:solidFill>
            </a:ln>
            <a:sp3d extrusionH="171450" contourW="12700">
              <a:extrusionClr>
                <a:schemeClr val="bg1"/>
              </a:extrusionClr>
              <a:contourClr>
                <a:schemeClr val="tx1">
                  <a:lumMod val="50000"/>
                  <a:lumOff val="50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500C7F7E-E3E2-4473-8865-2D815BBF4B2B}"/>
                </a:ext>
              </a:extLst>
            </p:cNvPr>
            <p:cNvSpPr/>
            <p:nvPr/>
          </p:nvSpPr>
          <p:spPr>
            <a:xfrm>
              <a:off x="7165759" y="3353020"/>
              <a:ext cx="1365211" cy="1365211"/>
            </a:xfrm>
            <a:prstGeom prst="ellipse">
              <a:avLst/>
            </a:prstGeom>
            <a:solidFill>
              <a:schemeClr val="bg1"/>
            </a:solidFill>
            <a:ln w="165100">
              <a:solidFill>
                <a:schemeClr val="tx1">
                  <a:lumMod val="85000"/>
                  <a:lumOff val="15000"/>
                </a:schemeClr>
              </a:solidFill>
            </a:ln>
            <a:sp3d extrusionH="171450" contourW="12700">
              <a:extrusionClr>
                <a:schemeClr val="bg1"/>
              </a:extrusionClr>
              <a:contourClr>
                <a:schemeClr val="tx1">
                  <a:lumMod val="50000"/>
                  <a:lumOff val="50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417D228D-F8EE-4EF6-BF19-E5ED36B07CF8}"/>
                </a:ext>
              </a:extLst>
            </p:cNvPr>
            <p:cNvSpPr/>
            <p:nvPr/>
          </p:nvSpPr>
          <p:spPr>
            <a:xfrm>
              <a:off x="7487073" y="3674334"/>
              <a:ext cx="722583" cy="722583"/>
            </a:xfrm>
            <a:prstGeom prst="ellipse">
              <a:avLst/>
            </a:prstGeom>
            <a:solidFill>
              <a:schemeClr val="accent4"/>
            </a:solidFill>
            <a:ln w="165100">
              <a:solidFill>
                <a:schemeClr val="tx1">
                  <a:lumMod val="85000"/>
                  <a:lumOff val="15000"/>
                </a:schemeClr>
              </a:solidFill>
            </a:ln>
            <a:sp3d extrusionH="171450" contourW="12700">
              <a:extrusionClr>
                <a:schemeClr val="bg1"/>
              </a:extrusionClr>
              <a:contourClr>
                <a:schemeClr val="tx1">
                  <a:lumMod val="50000"/>
                  <a:lumOff val="50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8E8AD252-B15C-4FAA-AFCD-2D068116B006}"/>
              </a:ext>
            </a:extLst>
          </p:cNvPr>
          <p:cNvSpPr/>
          <p:nvPr/>
        </p:nvSpPr>
        <p:spPr>
          <a:xfrm>
            <a:off x="6656598" y="4549699"/>
            <a:ext cx="594864" cy="59486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34729A2-AA5C-4386-8FB7-AFF9099D5026}"/>
              </a:ext>
            </a:extLst>
          </p:cNvPr>
          <p:cNvSpPr/>
          <p:nvPr/>
        </p:nvSpPr>
        <p:spPr>
          <a:xfrm>
            <a:off x="6656598" y="3626846"/>
            <a:ext cx="594864" cy="59486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EAF33D4-53C6-4654-87DF-FA3200BD8091}"/>
              </a:ext>
            </a:extLst>
          </p:cNvPr>
          <p:cNvSpPr/>
          <p:nvPr/>
        </p:nvSpPr>
        <p:spPr>
          <a:xfrm>
            <a:off x="6656598" y="2703994"/>
            <a:ext cx="594864" cy="59486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5" name="Parallelogram 24">
            <a:extLst>
              <a:ext uri="{FF2B5EF4-FFF2-40B4-BE49-F238E27FC236}">
                <a16:creationId xmlns:a16="http://schemas.microsoft.com/office/drawing/2014/main" id="{DBBE4F95-770A-4C8F-A922-29D7F9EBD886}"/>
              </a:ext>
            </a:extLst>
          </p:cNvPr>
          <p:cNvSpPr/>
          <p:nvPr/>
        </p:nvSpPr>
        <p:spPr>
          <a:xfrm rot="10800000">
            <a:off x="3615054" y="3654339"/>
            <a:ext cx="1400486" cy="276883"/>
          </a:xfrm>
          <a:prstGeom prst="parallelogram">
            <a:avLst>
              <a:gd name="adj" fmla="val 19222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A548837-27F3-44D8-9806-70D9BA2390BD}"/>
              </a:ext>
            </a:extLst>
          </p:cNvPr>
          <p:cNvSpPr/>
          <p:nvPr/>
        </p:nvSpPr>
        <p:spPr>
          <a:xfrm>
            <a:off x="6656598" y="5472554"/>
            <a:ext cx="594864" cy="594864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F467687-5868-4CEC-849B-B81581D8C59F}"/>
              </a:ext>
            </a:extLst>
          </p:cNvPr>
          <p:cNvSpPr/>
          <p:nvPr/>
        </p:nvSpPr>
        <p:spPr>
          <a:xfrm>
            <a:off x="6656598" y="1781141"/>
            <a:ext cx="594864" cy="594864"/>
          </a:xfrm>
          <a:prstGeom prst="rect">
            <a:avLst/>
          </a:prstGeom>
          <a:solidFill>
            <a:schemeClr val="accent4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8" name="Down Arrow 1">
            <a:extLst>
              <a:ext uri="{FF2B5EF4-FFF2-40B4-BE49-F238E27FC236}">
                <a16:creationId xmlns:a16="http://schemas.microsoft.com/office/drawing/2014/main" id="{24D05BE8-37D4-4260-BE8B-5F88FDF27FA8}"/>
              </a:ext>
            </a:extLst>
          </p:cNvPr>
          <p:cNvSpPr/>
          <p:nvPr/>
        </p:nvSpPr>
        <p:spPr>
          <a:xfrm rot="10800000" flipH="1">
            <a:off x="6766719" y="5560009"/>
            <a:ext cx="373963" cy="419960"/>
          </a:xfrm>
          <a:custGeom>
            <a:avLst/>
            <a:gdLst/>
            <a:ahLst/>
            <a:cxnLst/>
            <a:rect l="l" t="t" r="r" b="b"/>
            <a:pathLst>
              <a:path w="3496146" h="3926159">
                <a:moveTo>
                  <a:pt x="1476067" y="1782198"/>
                </a:moveTo>
                <a:lnTo>
                  <a:pt x="2085005" y="1782198"/>
                </a:lnTo>
                <a:lnTo>
                  <a:pt x="2085005" y="560436"/>
                </a:lnTo>
                <a:lnTo>
                  <a:pt x="2389473" y="560436"/>
                </a:lnTo>
                <a:lnTo>
                  <a:pt x="1780536" y="0"/>
                </a:lnTo>
                <a:lnTo>
                  <a:pt x="1171598" y="560436"/>
                </a:lnTo>
                <a:lnTo>
                  <a:pt x="1476067" y="560436"/>
                </a:lnTo>
                <a:close/>
                <a:moveTo>
                  <a:pt x="2794909" y="2376264"/>
                </a:moveTo>
                <a:lnTo>
                  <a:pt x="3403846" y="1815828"/>
                </a:lnTo>
                <a:lnTo>
                  <a:pt x="3099377" y="1815828"/>
                </a:lnTo>
                <a:lnTo>
                  <a:pt x="3099377" y="594066"/>
                </a:lnTo>
                <a:lnTo>
                  <a:pt x="2490440" y="594066"/>
                </a:lnTo>
                <a:lnTo>
                  <a:pt x="2490440" y="1815828"/>
                </a:lnTo>
                <a:lnTo>
                  <a:pt x="2185971" y="1815828"/>
                </a:lnTo>
                <a:close/>
                <a:moveTo>
                  <a:pt x="1738539" y="2704452"/>
                </a:moveTo>
                <a:cubicBezTo>
                  <a:pt x="2025742" y="2708651"/>
                  <a:pt x="2249289" y="2617027"/>
                  <a:pt x="2474392" y="2519294"/>
                </a:cubicBezTo>
                <a:cubicBezTo>
                  <a:pt x="2631335" y="2431624"/>
                  <a:pt x="2641220" y="2356014"/>
                  <a:pt x="2614641" y="2282563"/>
                </a:cubicBezTo>
                <a:cubicBezTo>
                  <a:pt x="2582745" y="2203226"/>
                  <a:pt x="2511446" y="2141129"/>
                  <a:pt x="2374721" y="2203680"/>
                </a:cubicBezTo>
                <a:cubicBezTo>
                  <a:pt x="2195292" y="2350932"/>
                  <a:pt x="1621166" y="2470817"/>
                  <a:pt x="1266317" y="2262320"/>
                </a:cubicBezTo>
                <a:cubicBezTo>
                  <a:pt x="1169173" y="2191011"/>
                  <a:pt x="970584" y="2135007"/>
                  <a:pt x="918755" y="2260582"/>
                </a:cubicBezTo>
                <a:cubicBezTo>
                  <a:pt x="905798" y="2301917"/>
                  <a:pt x="901034" y="2336556"/>
                  <a:pt x="904186" y="2366667"/>
                </a:cubicBezTo>
                <a:cubicBezTo>
                  <a:pt x="913642" y="2457000"/>
                  <a:pt x="994333" y="2506589"/>
                  <a:pt x="1138739" y="2574025"/>
                </a:cubicBezTo>
                <a:cubicBezTo>
                  <a:pt x="1370979" y="2664916"/>
                  <a:pt x="1566218" y="2701932"/>
                  <a:pt x="1738539" y="2704452"/>
                </a:cubicBezTo>
                <a:close/>
                <a:moveTo>
                  <a:pt x="1709810" y="3318171"/>
                </a:moveTo>
                <a:cubicBezTo>
                  <a:pt x="2287461" y="3321186"/>
                  <a:pt x="2747532" y="3089987"/>
                  <a:pt x="2907033" y="2982480"/>
                </a:cubicBezTo>
                <a:cubicBezTo>
                  <a:pt x="3019837" y="2919930"/>
                  <a:pt x="3127019" y="2830470"/>
                  <a:pt x="3047283" y="2692494"/>
                </a:cubicBezTo>
                <a:cubicBezTo>
                  <a:pt x="2931427" y="2583612"/>
                  <a:pt x="2859428" y="2623285"/>
                  <a:pt x="2747560" y="2705958"/>
                </a:cubicBezTo>
                <a:cubicBezTo>
                  <a:pt x="2476410" y="2811508"/>
                  <a:pt x="1878339" y="3347087"/>
                  <a:pt x="714142" y="2686413"/>
                </a:cubicBezTo>
                <a:cubicBezTo>
                  <a:pt x="581403" y="2592588"/>
                  <a:pt x="478211" y="2639047"/>
                  <a:pt x="434354" y="2730111"/>
                </a:cubicBezTo>
                <a:cubicBezTo>
                  <a:pt x="423118" y="2754726"/>
                  <a:pt x="419107" y="2778362"/>
                  <a:pt x="421326" y="2801084"/>
                </a:cubicBezTo>
                <a:cubicBezTo>
                  <a:pt x="427982" y="2869247"/>
                  <a:pt x="490703" y="2929162"/>
                  <a:pt x="582577" y="2982481"/>
                </a:cubicBezTo>
                <a:cubicBezTo>
                  <a:pt x="974299" y="3230234"/>
                  <a:pt x="1363219" y="3316361"/>
                  <a:pt x="1709810" y="3318171"/>
                </a:cubicBezTo>
                <a:close/>
                <a:moveTo>
                  <a:pt x="1650124" y="3925606"/>
                </a:moveTo>
                <a:cubicBezTo>
                  <a:pt x="2273556" y="3938577"/>
                  <a:pt x="2858828" y="3722251"/>
                  <a:pt x="3329308" y="3414392"/>
                </a:cubicBezTo>
                <a:cubicBezTo>
                  <a:pt x="3434138" y="3367480"/>
                  <a:pt x="3549293" y="3215474"/>
                  <a:pt x="3469556" y="3100952"/>
                </a:cubicBezTo>
                <a:cubicBezTo>
                  <a:pt x="3361675" y="3005103"/>
                  <a:pt x="3225886" y="3077348"/>
                  <a:pt x="3149901" y="3145689"/>
                </a:cubicBezTo>
                <a:cubicBezTo>
                  <a:pt x="2987266" y="3247333"/>
                  <a:pt x="1796029" y="4146474"/>
                  <a:pt x="297808" y="3098777"/>
                </a:cubicBezTo>
                <a:cubicBezTo>
                  <a:pt x="177029" y="2997135"/>
                  <a:pt x="65861" y="3063139"/>
                  <a:pt x="18020" y="3134657"/>
                </a:cubicBezTo>
                <a:cubicBezTo>
                  <a:pt x="4124" y="3161552"/>
                  <a:pt x="-1298" y="3188690"/>
                  <a:pt x="257" y="3215218"/>
                </a:cubicBezTo>
                <a:cubicBezTo>
                  <a:pt x="4919" y="3294803"/>
                  <a:pt x="72375" y="3368892"/>
                  <a:pt x="162256" y="3414392"/>
                </a:cubicBezTo>
                <a:cubicBezTo>
                  <a:pt x="657258" y="3766720"/>
                  <a:pt x="1165233" y="3915518"/>
                  <a:pt x="1650124" y="392560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29" name="Donut 15">
            <a:extLst>
              <a:ext uri="{FF2B5EF4-FFF2-40B4-BE49-F238E27FC236}">
                <a16:creationId xmlns:a16="http://schemas.microsoft.com/office/drawing/2014/main" id="{E4E7B5C9-70D5-4620-A227-DCED17EA7890}"/>
              </a:ext>
            </a:extLst>
          </p:cNvPr>
          <p:cNvSpPr/>
          <p:nvPr/>
        </p:nvSpPr>
        <p:spPr>
          <a:xfrm>
            <a:off x="6781332" y="1905484"/>
            <a:ext cx="344733" cy="346182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30" name="Rectangle 1">
            <a:extLst>
              <a:ext uri="{FF2B5EF4-FFF2-40B4-BE49-F238E27FC236}">
                <a16:creationId xmlns:a16="http://schemas.microsoft.com/office/drawing/2014/main" id="{3F61F607-3EEE-4B4B-BA72-66B6D4FB8220}"/>
              </a:ext>
            </a:extLst>
          </p:cNvPr>
          <p:cNvSpPr>
            <a:spLocks noChangeAspect="1"/>
          </p:cNvSpPr>
          <p:nvPr/>
        </p:nvSpPr>
        <p:spPr>
          <a:xfrm>
            <a:off x="6784782" y="4645996"/>
            <a:ext cx="352355" cy="351677"/>
          </a:xfrm>
          <a:custGeom>
            <a:avLst/>
            <a:gdLst/>
            <a:ahLst/>
            <a:cxnLst/>
            <a:rect l="l" t="t" r="r" b="b"/>
            <a:pathLst>
              <a:path w="4020621" h="4012920">
                <a:moveTo>
                  <a:pt x="780213" y="3724888"/>
                </a:moveTo>
                <a:lnTo>
                  <a:pt x="2868445" y="3724888"/>
                </a:lnTo>
                <a:lnTo>
                  <a:pt x="2868445" y="4012920"/>
                </a:lnTo>
                <a:lnTo>
                  <a:pt x="780213" y="4012920"/>
                </a:lnTo>
                <a:close/>
                <a:moveTo>
                  <a:pt x="4020621" y="2152587"/>
                </a:moveTo>
                <a:lnTo>
                  <a:pt x="4020621" y="3448731"/>
                </a:lnTo>
                <a:lnTo>
                  <a:pt x="3903908" y="3386593"/>
                </a:lnTo>
                <a:lnTo>
                  <a:pt x="3903908" y="2214725"/>
                </a:lnTo>
                <a:close/>
                <a:moveTo>
                  <a:pt x="1582587" y="1544569"/>
                </a:moveTo>
                <a:cubicBezTo>
                  <a:pt x="1525677" y="1652847"/>
                  <a:pt x="1434945" y="1739939"/>
                  <a:pt x="1324158" y="1792547"/>
                </a:cubicBezTo>
                <a:lnTo>
                  <a:pt x="1790243" y="1792547"/>
                </a:lnTo>
                <a:cubicBezTo>
                  <a:pt x="1708293" y="1721838"/>
                  <a:pt x="1638004" y="1638154"/>
                  <a:pt x="1582587" y="1544569"/>
                </a:cubicBezTo>
                <a:close/>
                <a:moveTo>
                  <a:pt x="1238323" y="1312673"/>
                </a:moveTo>
                <a:cubicBezTo>
                  <a:pt x="1173622" y="1312673"/>
                  <a:pt x="1121172" y="1365123"/>
                  <a:pt x="1121172" y="1429824"/>
                </a:cubicBezTo>
                <a:cubicBezTo>
                  <a:pt x="1121172" y="1494525"/>
                  <a:pt x="1173622" y="1546975"/>
                  <a:pt x="1238323" y="1546975"/>
                </a:cubicBezTo>
                <a:cubicBezTo>
                  <a:pt x="1303024" y="1546975"/>
                  <a:pt x="1355474" y="1494525"/>
                  <a:pt x="1355474" y="1429824"/>
                </a:cubicBezTo>
                <a:cubicBezTo>
                  <a:pt x="1355474" y="1365123"/>
                  <a:pt x="1303024" y="1312673"/>
                  <a:pt x="1238323" y="1312673"/>
                </a:cubicBezTo>
                <a:close/>
                <a:moveTo>
                  <a:pt x="870057" y="1312673"/>
                </a:moveTo>
                <a:cubicBezTo>
                  <a:pt x="805356" y="1312673"/>
                  <a:pt x="752906" y="1365123"/>
                  <a:pt x="752906" y="1429824"/>
                </a:cubicBezTo>
                <a:cubicBezTo>
                  <a:pt x="752906" y="1494525"/>
                  <a:pt x="805356" y="1546975"/>
                  <a:pt x="870057" y="1546975"/>
                </a:cubicBezTo>
                <a:cubicBezTo>
                  <a:pt x="934758" y="1546975"/>
                  <a:pt x="987208" y="1494525"/>
                  <a:pt x="987208" y="1429824"/>
                </a:cubicBezTo>
                <a:cubicBezTo>
                  <a:pt x="987208" y="1365123"/>
                  <a:pt x="934758" y="1312673"/>
                  <a:pt x="870057" y="1312673"/>
                </a:cubicBezTo>
                <a:close/>
                <a:moveTo>
                  <a:pt x="2775838" y="1127627"/>
                </a:moveTo>
                <a:cubicBezTo>
                  <a:pt x="2666578" y="1127627"/>
                  <a:pt x="2578006" y="1216199"/>
                  <a:pt x="2578006" y="1325459"/>
                </a:cubicBezTo>
                <a:cubicBezTo>
                  <a:pt x="2578006" y="1434719"/>
                  <a:pt x="2666578" y="1523291"/>
                  <a:pt x="2775838" y="1523291"/>
                </a:cubicBezTo>
                <a:cubicBezTo>
                  <a:pt x="2885098" y="1523291"/>
                  <a:pt x="2973670" y="1434719"/>
                  <a:pt x="2973670" y="1325459"/>
                </a:cubicBezTo>
                <a:cubicBezTo>
                  <a:pt x="2973670" y="1216199"/>
                  <a:pt x="2885098" y="1127627"/>
                  <a:pt x="2775838" y="1127627"/>
                </a:cubicBezTo>
                <a:close/>
                <a:moveTo>
                  <a:pt x="2153949" y="1127627"/>
                </a:moveTo>
                <a:cubicBezTo>
                  <a:pt x="2044689" y="1127627"/>
                  <a:pt x="1956117" y="1216199"/>
                  <a:pt x="1956117" y="1325459"/>
                </a:cubicBezTo>
                <a:cubicBezTo>
                  <a:pt x="1956117" y="1434719"/>
                  <a:pt x="2044689" y="1523291"/>
                  <a:pt x="2153949" y="1523291"/>
                </a:cubicBezTo>
                <a:cubicBezTo>
                  <a:pt x="2263209" y="1523291"/>
                  <a:pt x="2351781" y="1434719"/>
                  <a:pt x="2351781" y="1325459"/>
                </a:cubicBezTo>
                <a:cubicBezTo>
                  <a:pt x="2351781" y="1216199"/>
                  <a:pt x="2263209" y="1127627"/>
                  <a:pt x="2153949" y="1127627"/>
                </a:cubicBezTo>
                <a:close/>
                <a:moveTo>
                  <a:pt x="1238323" y="956510"/>
                </a:moveTo>
                <a:cubicBezTo>
                  <a:pt x="1173622" y="956510"/>
                  <a:pt x="1121172" y="1008960"/>
                  <a:pt x="1121172" y="1073661"/>
                </a:cubicBezTo>
                <a:cubicBezTo>
                  <a:pt x="1121172" y="1138362"/>
                  <a:pt x="1173622" y="1190812"/>
                  <a:pt x="1238323" y="1190812"/>
                </a:cubicBezTo>
                <a:cubicBezTo>
                  <a:pt x="1303024" y="1190812"/>
                  <a:pt x="1355474" y="1138362"/>
                  <a:pt x="1355474" y="1073661"/>
                </a:cubicBezTo>
                <a:cubicBezTo>
                  <a:pt x="1355474" y="1008960"/>
                  <a:pt x="1303024" y="956510"/>
                  <a:pt x="1238323" y="956510"/>
                </a:cubicBezTo>
                <a:close/>
                <a:moveTo>
                  <a:pt x="870057" y="956510"/>
                </a:moveTo>
                <a:cubicBezTo>
                  <a:pt x="805356" y="956510"/>
                  <a:pt x="752906" y="1008960"/>
                  <a:pt x="752906" y="1073661"/>
                </a:cubicBezTo>
                <a:cubicBezTo>
                  <a:pt x="752906" y="1138362"/>
                  <a:pt x="805356" y="1190812"/>
                  <a:pt x="870057" y="1190812"/>
                </a:cubicBezTo>
                <a:cubicBezTo>
                  <a:pt x="934758" y="1190812"/>
                  <a:pt x="987208" y="1138362"/>
                  <a:pt x="987208" y="1073661"/>
                </a:cubicBezTo>
                <a:cubicBezTo>
                  <a:pt x="987208" y="1008960"/>
                  <a:pt x="934758" y="956510"/>
                  <a:pt x="870057" y="956510"/>
                </a:cubicBezTo>
                <a:close/>
                <a:moveTo>
                  <a:pt x="2775838" y="526176"/>
                </a:moveTo>
                <a:cubicBezTo>
                  <a:pt x="2666578" y="526176"/>
                  <a:pt x="2578006" y="614748"/>
                  <a:pt x="2578006" y="724008"/>
                </a:cubicBezTo>
                <a:cubicBezTo>
                  <a:pt x="2578006" y="833268"/>
                  <a:pt x="2666578" y="921840"/>
                  <a:pt x="2775838" y="921840"/>
                </a:cubicBezTo>
                <a:cubicBezTo>
                  <a:pt x="2885098" y="921840"/>
                  <a:pt x="2973670" y="833268"/>
                  <a:pt x="2973670" y="724008"/>
                </a:cubicBezTo>
                <a:cubicBezTo>
                  <a:pt x="2973670" y="614748"/>
                  <a:pt x="2885098" y="526176"/>
                  <a:pt x="2775838" y="526176"/>
                </a:cubicBezTo>
                <a:close/>
                <a:moveTo>
                  <a:pt x="2153949" y="526176"/>
                </a:moveTo>
                <a:cubicBezTo>
                  <a:pt x="2044689" y="526176"/>
                  <a:pt x="1956117" y="614748"/>
                  <a:pt x="1956117" y="724008"/>
                </a:cubicBezTo>
                <a:cubicBezTo>
                  <a:pt x="1956117" y="833268"/>
                  <a:pt x="2044689" y="921840"/>
                  <a:pt x="2153949" y="921840"/>
                </a:cubicBezTo>
                <a:cubicBezTo>
                  <a:pt x="2263209" y="921840"/>
                  <a:pt x="2351781" y="833268"/>
                  <a:pt x="2351781" y="724008"/>
                </a:cubicBezTo>
                <a:cubicBezTo>
                  <a:pt x="2351781" y="614748"/>
                  <a:pt x="2263209" y="526176"/>
                  <a:pt x="2153949" y="526176"/>
                </a:cubicBezTo>
                <a:close/>
                <a:moveTo>
                  <a:pt x="2464893" y="0"/>
                </a:moveTo>
                <a:cubicBezTo>
                  <a:pt x="3030837" y="0"/>
                  <a:pt x="3489626" y="458789"/>
                  <a:pt x="3489626" y="1024733"/>
                </a:cubicBezTo>
                <a:cubicBezTo>
                  <a:pt x="3489626" y="1442455"/>
                  <a:pt x="3239684" y="1801800"/>
                  <a:pt x="2880320" y="1959209"/>
                </a:cubicBezTo>
                <a:lnTo>
                  <a:pt x="2880320" y="2008571"/>
                </a:lnTo>
                <a:lnTo>
                  <a:pt x="3250857" y="2008571"/>
                </a:lnTo>
                <a:lnTo>
                  <a:pt x="3250857" y="2359970"/>
                </a:lnTo>
                <a:lnTo>
                  <a:pt x="3437294" y="2359970"/>
                </a:lnTo>
                <a:lnTo>
                  <a:pt x="3437294" y="2360694"/>
                </a:lnTo>
                <a:lnTo>
                  <a:pt x="3852060" y="2233461"/>
                </a:lnTo>
                <a:lnTo>
                  <a:pt x="3852060" y="3367858"/>
                </a:lnTo>
                <a:lnTo>
                  <a:pt x="3437294" y="3240624"/>
                </a:lnTo>
                <a:lnTo>
                  <a:pt x="3437294" y="3241349"/>
                </a:lnTo>
                <a:lnTo>
                  <a:pt x="3250857" y="3241349"/>
                </a:lnTo>
                <a:lnTo>
                  <a:pt x="3250857" y="3633063"/>
                </a:lnTo>
                <a:lnTo>
                  <a:pt x="298529" y="3633063"/>
                </a:lnTo>
                <a:lnTo>
                  <a:pt x="298529" y="2431730"/>
                </a:lnTo>
                <a:lnTo>
                  <a:pt x="0" y="2008571"/>
                </a:lnTo>
                <a:lnTo>
                  <a:pt x="298529" y="2008571"/>
                </a:lnTo>
                <a:lnTo>
                  <a:pt x="792088" y="2008571"/>
                </a:lnTo>
                <a:lnTo>
                  <a:pt x="792088" y="1796817"/>
                </a:lnTo>
                <a:cubicBezTo>
                  <a:pt x="587745" y="1700755"/>
                  <a:pt x="447370" y="1492642"/>
                  <a:pt x="447370" y="1251742"/>
                </a:cubicBezTo>
                <a:cubicBezTo>
                  <a:pt x="447370" y="916605"/>
                  <a:pt x="719053" y="644923"/>
                  <a:pt x="1054190" y="644923"/>
                </a:cubicBezTo>
                <a:cubicBezTo>
                  <a:pt x="1212753" y="644923"/>
                  <a:pt x="1357112" y="705740"/>
                  <a:pt x="1463939" y="806702"/>
                </a:cubicBezTo>
                <a:cubicBezTo>
                  <a:pt x="1563407" y="345444"/>
                  <a:pt x="1973809" y="0"/>
                  <a:pt x="246489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1" name="Rounded Rectangle 24">
            <a:extLst>
              <a:ext uri="{FF2B5EF4-FFF2-40B4-BE49-F238E27FC236}">
                <a16:creationId xmlns:a16="http://schemas.microsoft.com/office/drawing/2014/main" id="{FF5BADD0-89AC-4A36-8899-0A3C2FB1B811}"/>
              </a:ext>
            </a:extLst>
          </p:cNvPr>
          <p:cNvSpPr>
            <a:spLocks noChangeAspect="1"/>
          </p:cNvSpPr>
          <p:nvPr/>
        </p:nvSpPr>
        <p:spPr>
          <a:xfrm>
            <a:off x="6788799" y="3793801"/>
            <a:ext cx="337264" cy="260957"/>
          </a:xfrm>
          <a:custGeom>
            <a:avLst/>
            <a:gdLst/>
            <a:ahLst/>
            <a:cxnLst/>
            <a:rect l="l" t="t" r="r" b="b"/>
            <a:pathLst>
              <a:path w="3960000" h="3064028">
                <a:moveTo>
                  <a:pt x="1955333" y="1285185"/>
                </a:moveTo>
                <a:cubicBezTo>
                  <a:pt x="2192176" y="1285185"/>
                  <a:pt x="2384176" y="1477185"/>
                  <a:pt x="2384176" y="1714028"/>
                </a:cubicBezTo>
                <a:cubicBezTo>
                  <a:pt x="2384176" y="1950871"/>
                  <a:pt x="2192176" y="2142871"/>
                  <a:pt x="1955333" y="2142871"/>
                </a:cubicBezTo>
                <a:cubicBezTo>
                  <a:pt x="1718490" y="2142871"/>
                  <a:pt x="1526490" y="1950871"/>
                  <a:pt x="1526490" y="1714028"/>
                </a:cubicBezTo>
                <a:cubicBezTo>
                  <a:pt x="1526490" y="1477185"/>
                  <a:pt x="1718490" y="1285185"/>
                  <a:pt x="1955333" y="1285185"/>
                </a:cubicBezTo>
                <a:close/>
                <a:moveTo>
                  <a:pt x="1955333" y="1074136"/>
                </a:moveTo>
                <a:cubicBezTo>
                  <a:pt x="1601930" y="1074136"/>
                  <a:pt x="1315441" y="1360625"/>
                  <a:pt x="1315441" y="1714028"/>
                </a:cubicBezTo>
                <a:cubicBezTo>
                  <a:pt x="1315441" y="2067431"/>
                  <a:pt x="1601930" y="2353920"/>
                  <a:pt x="1955333" y="2353920"/>
                </a:cubicBezTo>
                <a:cubicBezTo>
                  <a:pt x="2308736" y="2353920"/>
                  <a:pt x="2595225" y="2067431"/>
                  <a:pt x="2595225" y="1714028"/>
                </a:cubicBezTo>
                <a:cubicBezTo>
                  <a:pt x="2595225" y="1360625"/>
                  <a:pt x="2308736" y="1074136"/>
                  <a:pt x="1955333" y="1074136"/>
                </a:cubicBezTo>
                <a:close/>
                <a:moveTo>
                  <a:pt x="1955333" y="849503"/>
                </a:moveTo>
                <a:cubicBezTo>
                  <a:pt x="2432797" y="849503"/>
                  <a:pt x="2819858" y="1236564"/>
                  <a:pt x="2819858" y="1714028"/>
                </a:cubicBezTo>
                <a:cubicBezTo>
                  <a:pt x="2819858" y="2191492"/>
                  <a:pt x="2432797" y="2578553"/>
                  <a:pt x="1955333" y="2578553"/>
                </a:cubicBezTo>
                <a:cubicBezTo>
                  <a:pt x="1477869" y="2578553"/>
                  <a:pt x="1090808" y="2191492"/>
                  <a:pt x="1090808" y="1714028"/>
                </a:cubicBezTo>
                <a:cubicBezTo>
                  <a:pt x="1090808" y="1236564"/>
                  <a:pt x="1477869" y="849503"/>
                  <a:pt x="1955333" y="849503"/>
                </a:cubicBezTo>
                <a:close/>
                <a:moveTo>
                  <a:pt x="3253503" y="756254"/>
                </a:moveTo>
                <a:cubicBezTo>
                  <a:pt x="3162525" y="756254"/>
                  <a:pt x="3088773" y="830006"/>
                  <a:pt x="3088773" y="920984"/>
                </a:cubicBezTo>
                <a:cubicBezTo>
                  <a:pt x="3088773" y="1011962"/>
                  <a:pt x="3162525" y="1085714"/>
                  <a:pt x="3253503" y="1085714"/>
                </a:cubicBezTo>
                <a:cubicBezTo>
                  <a:pt x="3344481" y="1085714"/>
                  <a:pt x="3418233" y="1011962"/>
                  <a:pt x="3418233" y="920984"/>
                </a:cubicBezTo>
                <a:cubicBezTo>
                  <a:pt x="3418233" y="830006"/>
                  <a:pt x="3344481" y="756254"/>
                  <a:pt x="3253503" y="756254"/>
                </a:cubicBezTo>
                <a:close/>
                <a:moveTo>
                  <a:pt x="1955333" y="744677"/>
                </a:moveTo>
                <a:cubicBezTo>
                  <a:pt x="1419975" y="744677"/>
                  <a:pt x="985982" y="1178670"/>
                  <a:pt x="985982" y="1714028"/>
                </a:cubicBezTo>
                <a:cubicBezTo>
                  <a:pt x="985982" y="2249386"/>
                  <a:pt x="1419975" y="2683379"/>
                  <a:pt x="1955333" y="2683379"/>
                </a:cubicBezTo>
                <a:cubicBezTo>
                  <a:pt x="2490691" y="2683379"/>
                  <a:pt x="2924684" y="2249386"/>
                  <a:pt x="2924684" y="1714028"/>
                </a:cubicBezTo>
                <a:cubicBezTo>
                  <a:pt x="2924684" y="1178670"/>
                  <a:pt x="2490691" y="744677"/>
                  <a:pt x="1955333" y="744677"/>
                </a:cubicBezTo>
                <a:close/>
                <a:moveTo>
                  <a:pt x="1333922" y="0"/>
                </a:moveTo>
                <a:lnTo>
                  <a:pt x="2626078" y="0"/>
                </a:lnTo>
                <a:lnTo>
                  <a:pt x="2717085" y="364028"/>
                </a:lnTo>
                <a:lnTo>
                  <a:pt x="3699990" y="364028"/>
                </a:lnTo>
                <a:cubicBezTo>
                  <a:pt x="3843590" y="364028"/>
                  <a:pt x="3960000" y="480438"/>
                  <a:pt x="3960000" y="624038"/>
                </a:cubicBezTo>
                <a:lnTo>
                  <a:pt x="3960000" y="2804018"/>
                </a:lnTo>
                <a:cubicBezTo>
                  <a:pt x="3960000" y="2947618"/>
                  <a:pt x="3843590" y="3064028"/>
                  <a:pt x="3699990" y="3064028"/>
                </a:cubicBezTo>
                <a:lnTo>
                  <a:pt x="260010" y="3064028"/>
                </a:lnTo>
                <a:cubicBezTo>
                  <a:pt x="116410" y="3064028"/>
                  <a:pt x="0" y="2947618"/>
                  <a:pt x="0" y="2804018"/>
                </a:cubicBezTo>
                <a:lnTo>
                  <a:pt x="0" y="624038"/>
                </a:lnTo>
                <a:cubicBezTo>
                  <a:pt x="0" y="480438"/>
                  <a:pt x="116410" y="364028"/>
                  <a:pt x="260010" y="364028"/>
                </a:cubicBezTo>
                <a:lnTo>
                  <a:pt x="443165" y="364028"/>
                </a:lnTo>
                <a:lnTo>
                  <a:pt x="443165" y="237982"/>
                </a:lnTo>
                <a:cubicBezTo>
                  <a:pt x="443165" y="195266"/>
                  <a:pt x="477794" y="160637"/>
                  <a:pt x="520510" y="160637"/>
                </a:cubicBezTo>
                <a:lnTo>
                  <a:pt x="1049896" y="160637"/>
                </a:lnTo>
                <a:cubicBezTo>
                  <a:pt x="1092612" y="160637"/>
                  <a:pt x="1127241" y="195266"/>
                  <a:pt x="1127241" y="237982"/>
                </a:cubicBezTo>
                <a:lnTo>
                  <a:pt x="1127241" y="364028"/>
                </a:lnTo>
                <a:lnTo>
                  <a:pt x="1242915" y="36402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2" name="Freeform 35">
            <a:extLst>
              <a:ext uri="{FF2B5EF4-FFF2-40B4-BE49-F238E27FC236}">
                <a16:creationId xmlns:a16="http://schemas.microsoft.com/office/drawing/2014/main" id="{74830E45-35D2-4A53-88E6-8F7E5B63EA62}"/>
              </a:ext>
            </a:extLst>
          </p:cNvPr>
          <p:cNvSpPr>
            <a:spLocks noChangeAspect="1"/>
          </p:cNvSpPr>
          <p:nvPr/>
        </p:nvSpPr>
        <p:spPr>
          <a:xfrm rot="8580000">
            <a:off x="6788325" y="2836159"/>
            <a:ext cx="331419" cy="330536"/>
          </a:xfrm>
          <a:custGeom>
            <a:avLst/>
            <a:gdLst/>
            <a:ahLst/>
            <a:cxnLst/>
            <a:rect l="l" t="t" r="r" b="b"/>
            <a:pathLst>
              <a:path w="3872365" h="3862045">
                <a:moveTo>
                  <a:pt x="1786489" y="808318"/>
                </a:moveTo>
                <a:cubicBezTo>
                  <a:pt x="1525809" y="610106"/>
                  <a:pt x="1257124" y="397966"/>
                  <a:pt x="1040385" y="230829"/>
                </a:cubicBezTo>
                <a:cubicBezTo>
                  <a:pt x="1905215" y="-194386"/>
                  <a:pt x="2650439" y="24572"/>
                  <a:pt x="3162062" y="429660"/>
                </a:cubicBezTo>
                <a:cubicBezTo>
                  <a:pt x="3007351" y="875340"/>
                  <a:pt x="2905932" y="1443216"/>
                  <a:pt x="2745609" y="1410478"/>
                </a:cubicBezTo>
                <a:cubicBezTo>
                  <a:pt x="2633182" y="1430335"/>
                  <a:pt x="2220955" y="1138671"/>
                  <a:pt x="1786489" y="808318"/>
                </a:cubicBezTo>
                <a:close/>
                <a:moveTo>
                  <a:pt x="2701004" y="2590217"/>
                </a:moveTo>
                <a:cubicBezTo>
                  <a:pt x="2682933" y="2576481"/>
                  <a:pt x="2672282" y="2559744"/>
                  <a:pt x="2670336" y="2539383"/>
                </a:cubicBezTo>
                <a:cubicBezTo>
                  <a:pt x="2587360" y="2376647"/>
                  <a:pt x="3042640" y="1246798"/>
                  <a:pt x="3299881" y="563773"/>
                </a:cubicBezTo>
                <a:cubicBezTo>
                  <a:pt x="3959368" y="1266493"/>
                  <a:pt x="3967860" y="2043171"/>
                  <a:pt x="3730056" y="2650875"/>
                </a:cubicBezTo>
                <a:cubicBezTo>
                  <a:pt x="3317547" y="2635434"/>
                  <a:pt x="2827499" y="2686366"/>
                  <a:pt x="2701004" y="2590217"/>
                </a:cubicBezTo>
                <a:close/>
                <a:moveTo>
                  <a:pt x="19691" y="2248546"/>
                </a:moveTo>
                <a:cubicBezTo>
                  <a:pt x="-100797" y="1292396"/>
                  <a:pt x="348853" y="659059"/>
                  <a:pt x="898439" y="307194"/>
                </a:cubicBezTo>
                <a:cubicBezTo>
                  <a:pt x="1269469" y="598575"/>
                  <a:pt x="1773388" y="879352"/>
                  <a:pt x="1690237" y="1020281"/>
                </a:cubicBezTo>
                <a:cubicBezTo>
                  <a:pt x="1661713" y="1200709"/>
                  <a:pt x="629275" y="1847170"/>
                  <a:pt x="19691" y="2248546"/>
                </a:cubicBezTo>
                <a:close/>
                <a:moveTo>
                  <a:pt x="1805382" y="3858278"/>
                </a:moveTo>
                <a:cubicBezTo>
                  <a:pt x="1676483" y="3404460"/>
                  <a:pt x="1433840" y="2881111"/>
                  <a:pt x="1583946" y="2815971"/>
                </a:cubicBezTo>
                <a:cubicBezTo>
                  <a:pt x="1713076" y="2686769"/>
                  <a:pt x="2928316" y="2770622"/>
                  <a:pt x="3657403" y="2804207"/>
                </a:cubicBezTo>
                <a:cubicBezTo>
                  <a:pt x="3192869" y="3648569"/>
                  <a:pt x="2456828" y="3896652"/>
                  <a:pt x="1805382" y="3858278"/>
                </a:cubicBezTo>
                <a:close/>
                <a:moveTo>
                  <a:pt x="762284" y="3480575"/>
                </a:moveTo>
                <a:cubicBezTo>
                  <a:pt x="380940" y="3198297"/>
                  <a:pt x="161300" y="2806810"/>
                  <a:pt x="58293" y="2412172"/>
                </a:cubicBezTo>
                <a:cubicBezTo>
                  <a:pt x="450067" y="2149344"/>
                  <a:pt x="872820" y="1756853"/>
                  <a:pt x="981158" y="1879484"/>
                </a:cubicBezTo>
                <a:cubicBezTo>
                  <a:pt x="1143940" y="1962367"/>
                  <a:pt x="1439720" y="3144041"/>
                  <a:pt x="1633080" y="3847823"/>
                </a:cubicBezTo>
                <a:cubicBezTo>
                  <a:pt x="1278110" y="3779994"/>
                  <a:pt x="991090" y="3649942"/>
                  <a:pt x="762284" y="348057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774F7E98-9A6A-427D-A8EA-B6A10396F1AB}"/>
              </a:ext>
            </a:extLst>
          </p:cNvPr>
          <p:cNvSpPr/>
          <p:nvPr/>
        </p:nvSpPr>
        <p:spPr>
          <a:xfrm>
            <a:off x="4488662" y="3741945"/>
            <a:ext cx="966653" cy="5576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E5446436-1FA1-478D-981E-09C894613D9A}"/>
              </a:ext>
            </a:extLst>
          </p:cNvPr>
          <p:cNvSpPr/>
          <p:nvPr/>
        </p:nvSpPr>
        <p:spPr>
          <a:xfrm>
            <a:off x="4488662" y="3819197"/>
            <a:ext cx="966653" cy="5576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5DDFF66C-24F9-46F2-8E3D-53D4E7D98F92}"/>
              </a:ext>
            </a:extLst>
          </p:cNvPr>
          <p:cNvSpPr/>
          <p:nvPr/>
        </p:nvSpPr>
        <p:spPr>
          <a:xfrm>
            <a:off x="4488662" y="3896449"/>
            <a:ext cx="966653" cy="55762"/>
          </a:xfrm>
          <a:prstGeom prst="rect">
            <a:avLst/>
          </a:prstGeom>
          <a:solidFill>
            <a:schemeClr val="accent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FFCFAC98-5DCC-47AC-B08E-0B868BD29A1F}"/>
              </a:ext>
            </a:extLst>
          </p:cNvPr>
          <p:cNvSpPr/>
          <p:nvPr/>
        </p:nvSpPr>
        <p:spPr>
          <a:xfrm>
            <a:off x="4488662" y="3973701"/>
            <a:ext cx="966653" cy="5576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BBDA5CBF-2F27-456E-AC50-585DF26538D4}"/>
              </a:ext>
            </a:extLst>
          </p:cNvPr>
          <p:cNvSpPr/>
          <p:nvPr/>
        </p:nvSpPr>
        <p:spPr>
          <a:xfrm>
            <a:off x="4488662" y="4050952"/>
            <a:ext cx="966653" cy="5576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B0B72B4C-E60B-4521-A784-1C75CD960E35}"/>
              </a:ext>
            </a:extLst>
          </p:cNvPr>
          <p:cNvGrpSpPr/>
          <p:nvPr/>
        </p:nvGrpSpPr>
        <p:grpSpPr>
          <a:xfrm>
            <a:off x="1673863" y="3262299"/>
            <a:ext cx="3404656" cy="1346565"/>
            <a:chOff x="903886" y="3331350"/>
            <a:chExt cx="3297058" cy="1304009"/>
          </a:xfrm>
        </p:grpSpPr>
        <p:sp>
          <p:nvSpPr>
            <p:cNvPr id="39" name="Rectangle 34">
              <a:extLst>
                <a:ext uri="{FF2B5EF4-FFF2-40B4-BE49-F238E27FC236}">
                  <a16:creationId xmlns:a16="http://schemas.microsoft.com/office/drawing/2014/main" id="{922B958C-B1A1-40A4-877D-E3D05D8A5670}"/>
                </a:ext>
              </a:extLst>
            </p:cNvPr>
            <p:cNvSpPr/>
            <p:nvPr/>
          </p:nvSpPr>
          <p:spPr>
            <a:xfrm>
              <a:off x="903886" y="3968006"/>
              <a:ext cx="704227" cy="36000"/>
            </a:xfrm>
            <a:custGeom>
              <a:avLst/>
              <a:gdLst/>
              <a:ahLst/>
              <a:cxnLst/>
              <a:rect l="l" t="t" r="r" b="b"/>
              <a:pathLst>
                <a:path w="704227" h="36000">
                  <a:moveTo>
                    <a:pt x="0" y="0"/>
                  </a:moveTo>
                  <a:lnTo>
                    <a:pt x="704227" y="0"/>
                  </a:lnTo>
                  <a:lnTo>
                    <a:pt x="704227" y="36000"/>
                  </a:lnTo>
                  <a:lnTo>
                    <a:pt x="0" y="3600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C2FB8D89-2299-4885-9D5E-78AFAB6FF7C5}"/>
                </a:ext>
              </a:extLst>
            </p:cNvPr>
            <p:cNvGrpSpPr/>
            <p:nvPr/>
          </p:nvGrpSpPr>
          <p:grpSpPr>
            <a:xfrm>
              <a:off x="1475656" y="3331350"/>
              <a:ext cx="2725288" cy="1304009"/>
              <a:chOff x="1475656" y="3331350"/>
              <a:chExt cx="2725288" cy="1304009"/>
            </a:xfrm>
          </p:grpSpPr>
          <p:sp>
            <p:nvSpPr>
              <p:cNvPr id="41" name="Parallelogram 40">
                <a:extLst>
                  <a:ext uri="{FF2B5EF4-FFF2-40B4-BE49-F238E27FC236}">
                    <a16:creationId xmlns:a16="http://schemas.microsoft.com/office/drawing/2014/main" id="{8E4075BB-606B-44C0-9F81-99A2EC74363C}"/>
                  </a:ext>
                </a:extLst>
              </p:cNvPr>
              <p:cNvSpPr/>
              <p:nvPr/>
            </p:nvSpPr>
            <p:spPr>
              <a:xfrm rot="10680000" flipH="1">
                <a:off x="2793780" y="4038224"/>
                <a:ext cx="1201835" cy="597135"/>
              </a:xfrm>
              <a:prstGeom prst="parallelogram">
                <a:avLst>
                  <a:gd name="adj" fmla="val 62269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2" name="Parallelogram 41">
                <a:extLst>
                  <a:ext uri="{FF2B5EF4-FFF2-40B4-BE49-F238E27FC236}">
                    <a16:creationId xmlns:a16="http://schemas.microsoft.com/office/drawing/2014/main" id="{D33FFA48-F6CB-42C9-ACED-1B300A112AC0}"/>
                  </a:ext>
                </a:extLst>
              </p:cNvPr>
              <p:cNvSpPr/>
              <p:nvPr/>
            </p:nvSpPr>
            <p:spPr>
              <a:xfrm rot="10920000">
                <a:off x="2793780" y="3331350"/>
                <a:ext cx="1201835" cy="597135"/>
              </a:xfrm>
              <a:prstGeom prst="parallelogram">
                <a:avLst>
                  <a:gd name="adj" fmla="val 62269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grpSp>
            <p:nvGrpSpPr>
              <p:cNvPr id="43" name="Group 42">
                <a:extLst>
                  <a:ext uri="{FF2B5EF4-FFF2-40B4-BE49-F238E27FC236}">
                    <a16:creationId xmlns:a16="http://schemas.microsoft.com/office/drawing/2014/main" id="{A22E7544-78AC-4E4A-A980-F8A9B1B1C971}"/>
                  </a:ext>
                </a:extLst>
              </p:cNvPr>
              <p:cNvGrpSpPr/>
              <p:nvPr/>
            </p:nvGrpSpPr>
            <p:grpSpPr>
              <a:xfrm>
                <a:off x="1475656" y="3862961"/>
                <a:ext cx="2152334" cy="246090"/>
                <a:chOff x="1688158" y="3440846"/>
                <a:chExt cx="1659706" cy="379529"/>
              </a:xfrm>
            </p:grpSpPr>
            <p:sp>
              <p:nvSpPr>
                <p:cNvPr id="45" name="Trapezoid 33">
                  <a:extLst>
                    <a:ext uri="{FF2B5EF4-FFF2-40B4-BE49-F238E27FC236}">
                      <a16:creationId xmlns:a16="http://schemas.microsoft.com/office/drawing/2014/main" id="{5BA960D9-1A94-429D-97B9-0195421D0955}"/>
                    </a:ext>
                  </a:extLst>
                </p:cNvPr>
                <p:cNvSpPr/>
                <p:nvPr/>
              </p:nvSpPr>
              <p:spPr>
                <a:xfrm rot="5400000" flipH="1">
                  <a:off x="2653493" y="3090551"/>
                  <a:ext cx="308621" cy="10801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621" h="1080120">
                      <a:moveTo>
                        <a:pt x="308621" y="1080120"/>
                      </a:moveTo>
                      <a:lnTo>
                        <a:pt x="232649" y="0"/>
                      </a:lnTo>
                      <a:lnTo>
                        <a:pt x="75972" y="0"/>
                      </a:lnTo>
                      <a:lnTo>
                        <a:pt x="0" y="1080120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46" name="Chord 45">
                  <a:extLst>
                    <a:ext uri="{FF2B5EF4-FFF2-40B4-BE49-F238E27FC236}">
                      <a16:creationId xmlns:a16="http://schemas.microsoft.com/office/drawing/2014/main" id="{1A74EF70-4054-4842-B0C9-00B5E04A7916}"/>
                    </a:ext>
                  </a:extLst>
                </p:cNvPr>
                <p:cNvSpPr/>
                <p:nvPr/>
              </p:nvSpPr>
              <p:spPr>
                <a:xfrm>
                  <a:off x="1688158" y="3454556"/>
                  <a:ext cx="155575" cy="352111"/>
                </a:xfrm>
                <a:prstGeom prst="chord">
                  <a:avLst>
                    <a:gd name="adj1" fmla="val 5391179"/>
                    <a:gd name="adj2" fmla="val 16200000"/>
                  </a:avLst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47" name="Trapezoid 37">
                  <a:extLst>
                    <a:ext uri="{FF2B5EF4-FFF2-40B4-BE49-F238E27FC236}">
                      <a16:creationId xmlns:a16="http://schemas.microsoft.com/office/drawing/2014/main" id="{38EC9F45-8A0B-4ED1-A2D4-6276796CD6C6}"/>
                    </a:ext>
                  </a:extLst>
                </p:cNvPr>
                <p:cNvSpPr/>
                <p:nvPr/>
              </p:nvSpPr>
              <p:spPr>
                <a:xfrm rot="5400000" flipH="1">
                  <a:off x="1825951" y="3378583"/>
                  <a:ext cx="379529" cy="5040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9529" h="504056">
                      <a:moveTo>
                        <a:pt x="379529" y="504056"/>
                      </a:moveTo>
                      <a:lnTo>
                        <a:pt x="344075" y="0"/>
                      </a:lnTo>
                      <a:lnTo>
                        <a:pt x="35454" y="0"/>
                      </a:lnTo>
                      <a:lnTo>
                        <a:pt x="0" y="504056"/>
                      </a:lnTo>
                      <a:close/>
                    </a:path>
                  </a:pathLst>
                </a:cu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sp>
            <p:nvSpPr>
              <p:cNvPr id="44" name="Parallelogram 43">
                <a:extLst>
                  <a:ext uri="{FF2B5EF4-FFF2-40B4-BE49-F238E27FC236}">
                    <a16:creationId xmlns:a16="http://schemas.microsoft.com/office/drawing/2014/main" id="{F5C54F3C-2F67-483B-B0CA-0F73D0294A30}"/>
                  </a:ext>
                </a:extLst>
              </p:cNvPr>
              <p:cNvSpPr/>
              <p:nvPr/>
            </p:nvSpPr>
            <p:spPr>
              <a:xfrm rot="10800000" flipH="1">
                <a:off x="2788579" y="3979133"/>
                <a:ext cx="1412365" cy="268133"/>
              </a:xfrm>
              <a:prstGeom prst="parallelogram">
                <a:avLst>
                  <a:gd name="adj" fmla="val 205867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</p:grpSp>
      <p:sp>
        <p:nvSpPr>
          <p:cNvPr id="48" name="Freeform 47">
            <a:extLst>
              <a:ext uri="{FF2B5EF4-FFF2-40B4-BE49-F238E27FC236}">
                <a16:creationId xmlns:a16="http://schemas.microsoft.com/office/drawing/2014/main" id="{1C008D6D-6049-4FB5-B9AD-3C7E6C897275}"/>
              </a:ext>
            </a:extLst>
          </p:cNvPr>
          <p:cNvSpPr/>
          <p:nvPr/>
        </p:nvSpPr>
        <p:spPr>
          <a:xfrm>
            <a:off x="5453688" y="1781144"/>
            <a:ext cx="1204814" cy="2019981"/>
          </a:xfrm>
          <a:custGeom>
            <a:avLst/>
            <a:gdLst>
              <a:gd name="connsiteX0" fmla="*/ 0 w 1177747"/>
              <a:gd name="connsiteY0" fmla="*/ 1945843 h 1945843"/>
              <a:gd name="connsiteX1" fmla="*/ 1177747 w 1177747"/>
              <a:gd name="connsiteY1" fmla="*/ 0 h 1945843"/>
              <a:gd name="connsiteX2" fmla="*/ 1177747 w 1177747"/>
              <a:gd name="connsiteY2" fmla="*/ 563270 h 1945843"/>
              <a:gd name="connsiteX3" fmla="*/ 0 w 1177747"/>
              <a:gd name="connsiteY3" fmla="*/ 1945843 h 1945843"/>
              <a:gd name="connsiteX0" fmla="*/ 0 w 1177747"/>
              <a:gd name="connsiteY0" fmla="*/ 1945843 h 2001427"/>
              <a:gd name="connsiteX1" fmla="*/ 1177747 w 1177747"/>
              <a:gd name="connsiteY1" fmla="*/ 0 h 2001427"/>
              <a:gd name="connsiteX2" fmla="*/ 1177747 w 1177747"/>
              <a:gd name="connsiteY2" fmla="*/ 563270 h 2001427"/>
              <a:gd name="connsiteX3" fmla="*/ 4432 w 1177747"/>
              <a:gd name="connsiteY3" fmla="*/ 2001427 h 2001427"/>
              <a:gd name="connsiteX4" fmla="*/ 0 w 1177747"/>
              <a:gd name="connsiteY4" fmla="*/ 1945843 h 2001427"/>
              <a:gd name="connsiteX0" fmla="*/ 0 w 1177747"/>
              <a:gd name="connsiteY0" fmla="*/ 1905052 h 2001427"/>
              <a:gd name="connsiteX1" fmla="*/ 1177747 w 1177747"/>
              <a:gd name="connsiteY1" fmla="*/ 0 h 2001427"/>
              <a:gd name="connsiteX2" fmla="*/ 1177747 w 1177747"/>
              <a:gd name="connsiteY2" fmla="*/ 563270 h 2001427"/>
              <a:gd name="connsiteX3" fmla="*/ 4432 w 1177747"/>
              <a:gd name="connsiteY3" fmla="*/ 2001427 h 2001427"/>
              <a:gd name="connsiteX4" fmla="*/ 0 w 1177747"/>
              <a:gd name="connsiteY4" fmla="*/ 1905052 h 2001427"/>
              <a:gd name="connsiteX0" fmla="*/ 0 w 1177747"/>
              <a:gd name="connsiteY0" fmla="*/ 1905052 h 1967434"/>
              <a:gd name="connsiteX1" fmla="*/ 1177747 w 1177747"/>
              <a:gd name="connsiteY1" fmla="*/ 0 h 1967434"/>
              <a:gd name="connsiteX2" fmla="*/ 1177747 w 1177747"/>
              <a:gd name="connsiteY2" fmla="*/ 563270 h 1967434"/>
              <a:gd name="connsiteX3" fmla="*/ 4432 w 1177747"/>
              <a:gd name="connsiteY3" fmla="*/ 1967434 h 1967434"/>
              <a:gd name="connsiteX4" fmla="*/ 0 w 1177747"/>
              <a:gd name="connsiteY4" fmla="*/ 1905052 h 1967434"/>
              <a:gd name="connsiteX0" fmla="*/ 0 w 1181147"/>
              <a:gd name="connsiteY0" fmla="*/ 1905052 h 1967434"/>
              <a:gd name="connsiteX1" fmla="*/ 1177747 w 1181147"/>
              <a:gd name="connsiteY1" fmla="*/ 0 h 1967434"/>
              <a:gd name="connsiteX2" fmla="*/ 1181147 w 1181147"/>
              <a:gd name="connsiteY2" fmla="*/ 580267 h 1967434"/>
              <a:gd name="connsiteX3" fmla="*/ 4432 w 1181147"/>
              <a:gd name="connsiteY3" fmla="*/ 1967434 h 1967434"/>
              <a:gd name="connsiteX4" fmla="*/ 0 w 1181147"/>
              <a:gd name="connsiteY4" fmla="*/ 1905052 h 1967434"/>
              <a:gd name="connsiteX0" fmla="*/ 0 w 1181147"/>
              <a:gd name="connsiteY0" fmla="*/ 1891455 h 1953837"/>
              <a:gd name="connsiteX1" fmla="*/ 1174347 w 1181147"/>
              <a:gd name="connsiteY1" fmla="*/ 0 h 1953837"/>
              <a:gd name="connsiteX2" fmla="*/ 1181147 w 1181147"/>
              <a:gd name="connsiteY2" fmla="*/ 566670 h 1953837"/>
              <a:gd name="connsiteX3" fmla="*/ 4432 w 1181147"/>
              <a:gd name="connsiteY3" fmla="*/ 1953837 h 1953837"/>
              <a:gd name="connsiteX4" fmla="*/ 0 w 1181147"/>
              <a:gd name="connsiteY4" fmla="*/ 1891455 h 1953837"/>
              <a:gd name="connsiteX0" fmla="*/ 0 w 1184694"/>
              <a:gd name="connsiteY0" fmla="*/ 1891455 h 1953837"/>
              <a:gd name="connsiteX1" fmla="*/ 1184544 w 1184694"/>
              <a:gd name="connsiteY1" fmla="*/ 0 h 1953837"/>
              <a:gd name="connsiteX2" fmla="*/ 1181147 w 1184694"/>
              <a:gd name="connsiteY2" fmla="*/ 566670 h 1953837"/>
              <a:gd name="connsiteX3" fmla="*/ 4432 w 1184694"/>
              <a:gd name="connsiteY3" fmla="*/ 1953837 h 1953837"/>
              <a:gd name="connsiteX4" fmla="*/ 0 w 1184694"/>
              <a:gd name="connsiteY4" fmla="*/ 1891455 h 1953837"/>
              <a:gd name="connsiteX0" fmla="*/ 0 w 1184694"/>
              <a:gd name="connsiteY0" fmla="*/ 1891455 h 1953837"/>
              <a:gd name="connsiteX1" fmla="*/ 1184544 w 1184694"/>
              <a:gd name="connsiteY1" fmla="*/ 0 h 1953837"/>
              <a:gd name="connsiteX2" fmla="*/ 1181147 w 1184694"/>
              <a:gd name="connsiteY2" fmla="*/ 573468 h 1953837"/>
              <a:gd name="connsiteX3" fmla="*/ 4432 w 1184694"/>
              <a:gd name="connsiteY3" fmla="*/ 1953837 h 1953837"/>
              <a:gd name="connsiteX4" fmla="*/ 0 w 1184694"/>
              <a:gd name="connsiteY4" fmla="*/ 1891455 h 1953837"/>
              <a:gd name="connsiteX0" fmla="*/ 457 w 1180262"/>
              <a:gd name="connsiteY0" fmla="*/ 1903679 h 1953837"/>
              <a:gd name="connsiteX1" fmla="*/ 1180112 w 1180262"/>
              <a:gd name="connsiteY1" fmla="*/ 0 h 1953837"/>
              <a:gd name="connsiteX2" fmla="*/ 1176715 w 1180262"/>
              <a:gd name="connsiteY2" fmla="*/ 573468 h 1953837"/>
              <a:gd name="connsiteX3" fmla="*/ 0 w 1180262"/>
              <a:gd name="connsiteY3" fmla="*/ 1953837 h 1953837"/>
              <a:gd name="connsiteX4" fmla="*/ 457 w 1180262"/>
              <a:gd name="connsiteY4" fmla="*/ 1903679 h 1953837"/>
              <a:gd name="connsiteX0" fmla="*/ 457 w 1183065"/>
              <a:gd name="connsiteY0" fmla="*/ 1903679 h 1953837"/>
              <a:gd name="connsiteX1" fmla="*/ 1180112 w 1183065"/>
              <a:gd name="connsiteY1" fmla="*/ 0 h 1953837"/>
              <a:gd name="connsiteX2" fmla="*/ 1183065 w 1183065"/>
              <a:gd name="connsiteY2" fmla="*/ 567118 h 1953837"/>
              <a:gd name="connsiteX3" fmla="*/ 0 w 1183065"/>
              <a:gd name="connsiteY3" fmla="*/ 1953837 h 1953837"/>
              <a:gd name="connsiteX4" fmla="*/ 457 w 1183065"/>
              <a:gd name="connsiteY4" fmla="*/ 1903679 h 1953837"/>
              <a:gd name="connsiteX0" fmla="*/ 457 w 1183065"/>
              <a:gd name="connsiteY0" fmla="*/ 1903679 h 1953837"/>
              <a:gd name="connsiteX1" fmla="*/ 1180112 w 1183065"/>
              <a:gd name="connsiteY1" fmla="*/ 0 h 1953837"/>
              <a:gd name="connsiteX2" fmla="*/ 1183065 w 1183065"/>
              <a:gd name="connsiteY2" fmla="*/ 569785 h 1953837"/>
              <a:gd name="connsiteX3" fmla="*/ 0 w 1183065"/>
              <a:gd name="connsiteY3" fmla="*/ 1953837 h 1953837"/>
              <a:gd name="connsiteX4" fmla="*/ 457 w 1183065"/>
              <a:gd name="connsiteY4" fmla="*/ 1903679 h 1953837"/>
              <a:gd name="connsiteX0" fmla="*/ 457 w 1183065"/>
              <a:gd name="connsiteY0" fmla="*/ 1903679 h 1953837"/>
              <a:gd name="connsiteX1" fmla="*/ 1180112 w 1183065"/>
              <a:gd name="connsiteY1" fmla="*/ 0 h 1953837"/>
              <a:gd name="connsiteX2" fmla="*/ 1183065 w 1183065"/>
              <a:gd name="connsiteY2" fmla="*/ 572452 h 1953837"/>
              <a:gd name="connsiteX3" fmla="*/ 0 w 1183065"/>
              <a:gd name="connsiteY3" fmla="*/ 1953837 h 1953837"/>
              <a:gd name="connsiteX4" fmla="*/ 457 w 1183065"/>
              <a:gd name="connsiteY4" fmla="*/ 1903679 h 1953837"/>
              <a:gd name="connsiteX0" fmla="*/ 457 w 1183065"/>
              <a:gd name="connsiteY0" fmla="*/ 1901373 h 1953837"/>
              <a:gd name="connsiteX1" fmla="*/ 1180112 w 1183065"/>
              <a:gd name="connsiteY1" fmla="*/ 0 h 1953837"/>
              <a:gd name="connsiteX2" fmla="*/ 1183065 w 1183065"/>
              <a:gd name="connsiteY2" fmla="*/ 572452 h 1953837"/>
              <a:gd name="connsiteX3" fmla="*/ 0 w 1183065"/>
              <a:gd name="connsiteY3" fmla="*/ 1953837 h 1953837"/>
              <a:gd name="connsiteX4" fmla="*/ 457 w 1183065"/>
              <a:gd name="connsiteY4" fmla="*/ 1901373 h 1953837"/>
              <a:gd name="connsiteX0" fmla="*/ 457 w 1183065"/>
              <a:gd name="connsiteY0" fmla="*/ 1901373 h 1956143"/>
              <a:gd name="connsiteX1" fmla="*/ 1180112 w 1183065"/>
              <a:gd name="connsiteY1" fmla="*/ 0 h 1956143"/>
              <a:gd name="connsiteX2" fmla="*/ 1183065 w 1183065"/>
              <a:gd name="connsiteY2" fmla="*/ 572452 h 1956143"/>
              <a:gd name="connsiteX3" fmla="*/ 0 w 1183065"/>
              <a:gd name="connsiteY3" fmla="*/ 1956143 h 1956143"/>
              <a:gd name="connsiteX4" fmla="*/ 457 w 1183065"/>
              <a:gd name="connsiteY4" fmla="*/ 1901373 h 1956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3065" h="1956143">
                <a:moveTo>
                  <a:pt x="457" y="1901373"/>
                </a:moveTo>
                <a:lnTo>
                  <a:pt x="1180112" y="0"/>
                </a:lnTo>
                <a:cubicBezTo>
                  <a:pt x="1181245" y="193422"/>
                  <a:pt x="1181932" y="379030"/>
                  <a:pt x="1183065" y="572452"/>
                </a:cubicBezTo>
                <a:lnTo>
                  <a:pt x="0" y="1956143"/>
                </a:lnTo>
                <a:cubicBezTo>
                  <a:pt x="152" y="1939424"/>
                  <a:pt x="305" y="1918092"/>
                  <a:pt x="457" y="1901373"/>
                </a:cubicBezTo>
                <a:close/>
              </a:path>
            </a:pathLst>
          </a:custGeom>
          <a:solidFill>
            <a:schemeClr val="accent4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9" name="Freeform 48">
            <a:extLst>
              <a:ext uri="{FF2B5EF4-FFF2-40B4-BE49-F238E27FC236}">
                <a16:creationId xmlns:a16="http://schemas.microsoft.com/office/drawing/2014/main" id="{D19C6EB6-581D-4266-97BE-766EF9A6C8EC}"/>
              </a:ext>
            </a:extLst>
          </p:cNvPr>
          <p:cNvSpPr/>
          <p:nvPr/>
        </p:nvSpPr>
        <p:spPr>
          <a:xfrm>
            <a:off x="5453785" y="2703994"/>
            <a:ext cx="1204719" cy="1171728"/>
          </a:xfrm>
          <a:custGeom>
            <a:avLst/>
            <a:gdLst>
              <a:gd name="connsiteX0" fmla="*/ 3399 w 1186340"/>
              <a:gd name="connsiteY0" fmla="*/ 1104759 h 1159147"/>
              <a:gd name="connsiteX1" fmla="*/ 1182941 w 1186340"/>
              <a:gd name="connsiteY1" fmla="*/ 0 h 1159147"/>
              <a:gd name="connsiteX2" fmla="*/ 1186340 w 1186340"/>
              <a:gd name="connsiteY2" fmla="*/ 554079 h 1159147"/>
              <a:gd name="connsiteX3" fmla="*/ 0 w 1186340"/>
              <a:gd name="connsiteY3" fmla="*/ 1159147 h 1159147"/>
              <a:gd name="connsiteX4" fmla="*/ 3399 w 1186340"/>
              <a:gd name="connsiteY4" fmla="*/ 1104759 h 1159147"/>
              <a:gd name="connsiteX0" fmla="*/ 3399 w 1187831"/>
              <a:gd name="connsiteY0" fmla="*/ 1104759 h 1159147"/>
              <a:gd name="connsiteX1" fmla="*/ 1187831 w 1187831"/>
              <a:gd name="connsiteY1" fmla="*/ 0 h 1159147"/>
              <a:gd name="connsiteX2" fmla="*/ 1186340 w 1187831"/>
              <a:gd name="connsiteY2" fmla="*/ 554079 h 1159147"/>
              <a:gd name="connsiteX3" fmla="*/ 0 w 1187831"/>
              <a:gd name="connsiteY3" fmla="*/ 1159147 h 1159147"/>
              <a:gd name="connsiteX4" fmla="*/ 3399 w 1187831"/>
              <a:gd name="connsiteY4" fmla="*/ 1104759 h 1159147"/>
              <a:gd name="connsiteX0" fmla="*/ 3399 w 1187831"/>
              <a:gd name="connsiteY0" fmla="*/ 1104759 h 1159147"/>
              <a:gd name="connsiteX1" fmla="*/ 1187831 w 1187831"/>
              <a:gd name="connsiteY1" fmla="*/ 0 h 1159147"/>
              <a:gd name="connsiteX2" fmla="*/ 1183895 w 1187831"/>
              <a:gd name="connsiteY2" fmla="*/ 566304 h 1159147"/>
              <a:gd name="connsiteX3" fmla="*/ 0 w 1187831"/>
              <a:gd name="connsiteY3" fmla="*/ 1159147 h 1159147"/>
              <a:gd name="connsiteX4" fmla="*/ 3399 w 1187831"/>
              <a:gd name="connsiteY4" fmla="*/ 1104759 h 1159147"/>
              <a:gd name="connsiteX0" fmla="*/ 13179 w 1187831"/>
              <a:gd name="connsiteY0" fmla="*/ 1080310 h 1159147"/>
              <a:gd name="connsiteX1" fmla="*/ 1187831 w 1187831"/>
              <a:gd name="connsiteY1" fmla="*/ 0 h 1159147"/>
              <a:gd name="connsiteX2" fmla="*/ 1183895 w 1187831"/>
              <a:gd name="connsiteY2" fmla="*/ 566304 h 1159147"/>
              <a:gd name="connsiteX3" fmla="*/ 0 w 1187831"/>
              <a:gd name="connsiteY3" fmla="*/ 1159147 h 1159147"/>
              <a:gd name="connsiteX4" fmla="*/ 13179 w 1187831"/>
              <a:gd name="connsiteY4" fmla="*/ 1080310 h 1159147"/>
              <a:gd name="connsiteX0" fmla="*/ 955 w 1175607"/>
              <a:gd name="connsiteY0" fmla="*/ 1080310 h 1134698"/>
              <a:gd name="connsiteX1" fmla="*/ 1175607 w 1175607"/>
              <a:gd name="connsiteY1" fmla="*/ 0 h 1134698"/>
              <a:gd name="connsiteX2" fmla="*/ 1171671 w 1175607"/>
              <a:gd name="connsiteY2" fmla="*/ 566304 h 1134698"/>
              <a:gd name="connsiteX3" fmla="*/ 0 w 1175607"/>
              <a:gd name="connsiteY3" fmla="*/ 1134698 h 1134698"/>
              <a:gd name="connsiteX4" fmla="*/ 955 w 1175607"/>
              <a:gd name="connsiteY4" fmla="*/ 1080310 h 1134698"/>
              <a:gd name="connsiteX0" fmla="*/ 10 w 1181997"/>
              <a:gd name="connsiteY0" fmla="*/ 1082755 h 1134698"/>
              <a:gd name="connsiteX1" fmla="*/ 1181997 w 1181997"/>
              <a:gd name="connsiteY1" fmla="*/ 0 h 1134698"/>
              <a:gd name="connsiteX2" fmla="*/ 1178061 w 1181997"/>
              <a:gd name="connsiteY2" fmla="*/ 566304 h 1134698"/>
              <a:gd name="connsiteX3" fmla="*/ 6390 w 1181997"/>
              <a:gd name="connsiteY3" fmla="*/ 1134698 h 1134698"/>
              <a:gd name="connsiteX4" fmla="*/ 10 w 1181997"/>
              <a:gd name="connsiteY4" fmla="*/ 1082755 h 1134698"/>
              <a:gd name="connsiteX0" fmla="*/ 32 w 1182019"/>
              <a:gd name="connsiteY0" fmla="*/ 1082755 h 1134698"/>
              <a:gd name="connsiteX1" fmla="*/ 1182019 w 1182019"/>
              <a:gd name="connsiteY1" fmla="*/ 0 h 1134698"/>
              <a:gd name="connsiteX2" fmla="*/ 1178083 w 1182019"/>
              <a:gd name="connsiteY2" fmla="*/ 566304 h 1134698"/>
              <a:gd name="connsiteX3" fmla="*/ 1522 w 1182019"/>
              <a:gd name="connsiteY3" fmla="*/ 1134698 h 1134698"/>
              <a:gd name="connsiteX4" fmla="*/ 32 w 1182019"/>
              <a:gd name="connsiteY4" fmla="*/ 1082755 h 1134698"/>
              <a:gd name="connsiteX0" fmla="*/ 32 w 1182019"/>
              <a:gd name="connsiteY0" fmla="*/ 1082755 h 1134698"/>
              <a:gd name="connsiteX1" fmla="*/ 1182019 w 1182019"/>
              <a:gd name="connsiteY1" fmla="*/ 0 h 1134698"/>
              <a:gd name="connsiteX2" fmla="*/ 1173193 w 1182019"/>
              <a:gd name="connsiteY2" fmla="*/ 573639 h 1134698"/>
              <a:gd name="connsiteX3" fmla="*/ 1522 w 1182019"/>
              <a:gd name="connsiteY3" fmla="*/ 1134698 h 1134698"/>
              <a:gd name="connsiteX4" fmla="*/ 32 w 1182019"/>
              <a:gd name="connsiteY4" fmla="*/ 1082755 h 1134698"/>
              <a:gd name="connsiteX0" fmla="*/ 32 w 1182019"/>
              <a:gd name="connsiteY0" fmla="*/ 1082755 h 1134698"/>
              <a:gd name="connsiteX1" fmla="*/ 1182019 w 1182019"/>
              <a:gd name="connsiteY1" fmla="*/ 0 h 1134698"/>
              <a:gd name="connsiteX2" fmla="*/ 1175638 w 1182019"/>
              <a:gd name="connsiteY2" fmla="*/ 573639 h 1134698"/>
              <a:gd name="connsiteX3" fmla="*/ 1522 w 1182019"/>
              <a:gd name="connsiteY3" fmla="*/ 1134698 h 1134698"/>
              <a:gd name="connsiteX4" fmla="*/ 32 w 1182019"/>
              <a:gd name="connsiteY4" fmla="*/ 1082755 h 1134698"/>
              <a:gd name="connsiteX0" fmla="*/ 32 w 1182972"/>
              <a:gd name="connsiteY0" fmla="*/ 1082755 h 1134698"/>
              <a:gd name="connsiteX1" fmla="*/ 1182019 w 1182972"/>
              <a:gd name="connsiteY1" fmla="*/ 0 h 1134698"/>
              <a:gd name="connsiteX2" fmla="*/ 1182972 w 1182972"/>
              <a:gd name="connsiteY2" fmla="*/ 573639 h 1134698"/>
              <a:gd name="connsiteX3" fmla="*/ 1522 w 1182972"/>
              <a:gd name="connsiteY3" fmla="*/ 1134698 h 1134698"/>
              <a:gd name="connsiteX4" fmla="*/ 32 w 1182972"/>
              <a:gd name="connsiteY4" fmla="*/ 1082755 h 1134698"/>
              <a:gd name="connsiteX0" fmla="*/ 32 w 1182972"/>
              <a:gd name="connsiteY0" fmla="*/ 1082755 h 1134698"/>
              <a:gd name="connsiteX1" fmla="*/ 1182019 w 1182972"/>
              <a:gd name="connsiteY1" fmla="*/ 0 h 1134698"/>
              <a:gd name="connsiteX2" fmla="*/ 1182972 w 1182972"/>
              <a:gd name="connsiteY2" fmla="*/ 578973 h 1134698"/>
              <a:gd name="connsiteX3" fmla="*/ 1522 w 1182972"/>
              <a:gd name="connsiteY3" fmla="*/ 1134698 h 1134698"/>
              <a:gd name="connsiteX4" fmla="*/ 32 w 1182972"/>
              <a:gd name="connsiteY4" fmla="*/ 1082755 h 11346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2972" h="1134698">
                <a:moveTo>
                  <a:pt x="32" y="1082755"/>
                </a:moveTo>
                <a:lnTo>
                  <a:pt x="1182019" y="0"/>
                </a:lnTo>
                <a:cubicBezTo>
                  <a:pt x="1182337" y="191213"/>
                  <a:pt x="1182654" y="387760"/>
                  <a:pt x="1182972" y="578973"/>
                </a:cubicBezTo>
                <a:lnTo>
                  <a:pt x="1522" y="1134698"/>
                </a:lnTo>
                <a:cubicBezTo>
                  <a:pt x="1840" y="1116569"/>
                  <a:pt x="-286" y="1100884"/>
                  <a:pt x="32" y="108275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0" name="Freeform 49">
            <a:extLst>
              <a:ext uri="{FF2B5EF4-FFF2-40B4-BE49-F238E27FC236}">
                <a16:creationId xmlns:a16="http://schemas.microsoft.com/office/drawing/2014/main" id="{2C410D4A-D4BC-44E9-9156-F50DB20350B1}"/>
              </a:ext>
            </a:extLst>
          </p:cNvPr>
          <p:cNvSpPr/>
          <p:nvPr/>
        </p:nvSpPr>
        <p:spPr>
          <a:xfrm>
            <a:off x="5453727" y="3626724"/>
            <a:ext cx="1204775" cy="594533"/>
          </a:xfrm>
          <a:custGeom>
            <a:avLst/>
            <a:gdLst>
              <a:gd name="connsiteX0" fmla="*/ 0 w 1182941"/>
              <a:gd name="connsiteY0" fmla="*/ 339925 h 571075"/>
              <a:gd name="connsiteX1" fmla="*/ 1182941 w 1182941"/>
              <a:gd name="connsiteY1" fmla="*/ 571075 h 571075"/>
              <a:gd name="connsiteX2" fmla="*/ 1182941 w 1182941"/>
              <a:gd name="connsiteY2" fmla="*/ 0 h 571075"/>
              <a:gd name="connsiteX3" fmla="*/ 0 w 1182941"/>
              <a:gd name="connsiteY3" fmla="*/ 339925 h 571075"/>
              <a:gd name="connsiteX0" fmla="*/ 0 w 1182941"/>
              <a:gd name="connsiteY0" fmla="*/ 259242 h 571075"/>
              <a:gd name="connsiteX1" fmla="*/ 1182941 w 1182941"/>
              <a:gd name="connsiteY1" fmla="*/ 571075 h 571075"/>
              <a:gd name="connsiteX2" fmla="*/ 1182941 w 1182941"/>
              <a:gd name="connsiteY2" fmla="*/ 0 h 571075"/>
              <a:gd name="connsiteX3" fmla="*/ 0 w 1182941"/>
              <a:gd name="connsiteY3" fmla="*/ 259242 h 571075"/>
              <a:gd name="connsiteX0" fmla="*/ 576 w 1183517"/>
              <a:gd name="connsiteY0" fmla="*/ 259242 h 571075"/>
              <a:gd name="connsiteX1" fmla="*/ 9283 w 1183517"/>
              <a:gd name="connsiteY1" fmla="*/ 305851 h 571075"/>
              <a:gd name="connsiteX2" fmla="*/ 1183517 w 1183517"/>
              <a:gd name="connsiteY2" fmla="*/ 571075 h 571075"/>
              <a:gd name="connsiteX3" fmla="*/ 1183517 w 1183517"/>
              <a:gd name="connsiteY3" fmla="*/ 0 h 571075"/>
              <a:gd name="connsiteX4" fmla="*/ 576 w 1183517"/>
              <a:gd name="connsiteY4" fmla="*/ 259242 h 571075"/>
              <a:gd name="connsiteX0" fmla="*/ 0 w 1182941"/>
              <a:gd name="connsiteY0" fmla="*/ 259242 h 571075"/>
              <a:gd name="connsiteX1" fmla="*/ 8707 w 1182941"/>
              <a:gd name="connsiteY1" fmla="*/ 305851 h 571075"/>
              <a:gd name="connsiteX2" fmla="*/ 1182941 w 1182941"/>
              <a:gd name="connsiteY2" fmla="*/ 571075 h 571075"/>
              <a:gd name="connsiteX3" fmla="*/ 1182941 w 1182941"/>
              <a:gd name="connsiteY3" fmla="*/ 0 h 571075"/>
              <a:gd name="connsiteX4" fmla="*/ 0 w 1182941"/>
              <a:gd name="connsiteY4" fmla="*/ 259242 h 571075"/>
              <a:gd name="connsiteX0" fmla="*/ 0 w 1182941"/>
              <a:gd name="connsiteY0" fmla="*/ 259242 h 571075"/>
              <a:gd name="connsiteX1" fmla="*/ 8707 w 1182941"/>
              <a:gd name="connsiteY1" fmla="*/ 305851 h 571075"/>
              <a:gd name="connsiteX2" fmla="*/ 1182941 w 1182941"/>
              <a:gd name="connsiteY2" fmla="*/ 571075 h 571075"/>
              <a:gd name="connsiteX3" fmla="*/ 1182941 w 1182941"/>
              <a:gd name="connsiteY3" fmla="*/ 0 h 571075"/>
              <a:gd name="connsiteX4" fmla="*/ 0 w 1182941"/>
              <a:gd name="connsiteY4" fmla="*/ 259242 h 571075"/>
              <a:gd name="connsiteX0" fmla="*/ 1610 w 1184551"/>
              <a:gd name="connsiteY0" fmla="*/ 259242 h 571075"/>
              <a:gd name="connsiteX1" fmla="*/ 2982 w 1184551"/>
              <a:gd name="connsiteY1" fmla="*/ 303406 h 571075"/>
              <a:gd name="connsiteX2" fmla="*/ 1184551 w 1184551"/>
              <a:gd name="connsiteY2" fmla="*/ 571075 h 571075"/>
              <a:gd name="connsiteX3" fmla="*/ 1184551 w 1184551"/>
              <a:gd name="connsiteY3" fmla="*/ 0 h 571075"/>
              <a:gd name="connsiteX4" fmla="*/ 1610 w 1184551"/>
              <a:gd name="connsiteY4" fmla="*/ 259242 h 571075"/>
              <a:gd name="connsiteX0" fmla="*/ 0 w 1182941"/>
              <a:gd name="connsiteY0" fmla="*/ 259242 h 571075"/>
              <a:gd name="connsiteX1" fmla="*/ 1372 w 1182941"/>
              <a:gd name="connsiteY1" fmla="*/ 303406 h 571075"/>
              <a:gd name="connsiteX2" fmla="*/ 1182941 w 1182941"/>
              <a:gd name="connsiteY2" fmla="*/ 571075 h 571075"/>
              <a:gd name="connsiteX3" fmla="*/ 1182941 w 1182941"/>
              <a:gd name="connsiteY3" fmla="*/ 0 h 571075"/>
              <a:gd name="connsiteX4" fmla="*/ 0 w 1182941"/>
              <a:gd name="connsiteY4" fmla="*/ 259242 h 571075"/>
              <a:gd name="connsiteX0" fmla="*/ 0 w 1182941"/>
              <a:gd name="connsiteY0" fmla="*/ 266577 h 578410"/>
              <a:gd name="connsiteX1" fmla="*/ 1372 w 1182941"/>
              <a:gd name="connsiteY1" fmla="*/ 310741 h 578410"/>
              <a:gd name="connsiteX2" fmla="*/ 1182941 w 1182941"/>
              <a:gd name="connsiteY2" fmla="*/ 578410 h 578410"/>
              <a:gd name="connsiteX3" fmla="*/ 1180496 w 1182941"/>
              <a:gd name="connsiteY3" fmla="*/ 0 h 578410"/>
              <a:gd name="connsiteX4" fmla="*/ 0 w 1182941"/>
              <a:gd name="connsiteY4" fmla="*/ 266577 h 578410"/>
              <a:gd name="connsiteX0" fmla="*/ 0 w 1182941"/>
              <a:gd name="connsiteY0" fmla="*/ 266577 h 575743"/>
              <a:gd name="connsiteX1" fmla="*/ 1372 w 1182941"/>
              <a:gd name="connsiteY1" fmla="*/ 310741 h 575743"/>
              <a:gd name="connsiteX2" fmla="*/ 1182941 w 1182941"/>
              <a:gd name="connsiteY2" fmla="*/ 575743 h 575743"/>
              <a:gd name="connsiteX3" fmla="*/ 1180496 w 1182941"/>
              <a:gd name="connsiteY3" fmla="*/ 0 h 575743"/>
              <a:gd name="connsiteX4" fmla="*/ 0 w 1182941"/>
              <a:gd name="connsiteY4" fmla="*/ 266577 h 575743"/>
              <a:gd name="connsiteX0" fmla="*/ 0 w 1182941"/>
              <a:gd name="connsiteY0" fmla="*/ 261965 h 575743"/>
              <a:gd name="connsiteX1" fmla="*/ 1372 w 1182941"/>
              <a:gd name="connsiteY1" fmla="*/ 310741 h 575743"/>
              <a:gd name="connsiteX2" fmla="*/ 1182941 w 1182941"/>
              <a:gd name="connsiteY2" fmla="*/ 575743 h 575743"/>
              <a:gd name="connsiteX3" fmla="*/ 1180496 w 1182941"/>
              <a:gd name="connsiteY3" fmla="*/ 0 h 575743"/>
              <a:gd name="connsiteX4" fmla="*/ 0 w 1182941"/>
              <a:gd name="connsiteY4" fmla="*/ 261965 h 575743"/>
              <a:gd name="connsiteX0" fmla="*/ 0 w 1182941"/>
              <a:gd name="connsiteY0" fmla="*/ 261965 h 575743"/>
              <a:gd name="connsiteX1" fmla="*/ 1372 w 1182941"/>
              <a:gd name="connsiteY1" fmla="*/ 317659 h 575743"/>
              <a:gd name="connsiteX2" fmla="*/ 1182941 w 1182941"/>
              <a:gd name="connsiteY2" fmla="*/ 575743 h 575743"/>
              <a:gd name="connsiteX3" fmla="*/ 1180496 w 1182941"/>
              <a:gd name="connsiteY3" fmla="*/ 0 h 575743"/>
              <a:gd name="connsiteX4" fmla="*/ 0 w 1182941"/>
              <a:gd name="connsiteY4" fmla="*/ 261965 h 575743"/>
              <a:gd name="connsiteX0" fmla="*/ 966 w 1181569"/>
              <a:gd name="connsiteY0" fmla="*/ 261965 h 575743"/>
              <a:gd name="connsiteX1" fmla="*/ 0 w 1181569"/>
              <a:gd name="connsiteY1" fmla="*/ 317659 h 575743"/>
              <a:gd name="connsiteX2" fmla="*/ 1181569 w 1181569"/>
              <a:gd name="connsiteY2" fmla="*/ 575743 h 575743"/>
              <a:gd name="connsiteX3" fmla="*/ 1179124 w 1181569"/>
              <a:gd name="connsiteY3" fmla="*/ 0 h 575743"/>
              <a:gd name="connsiteX4" fmla="*/ 966 w 1181569"/>
              <a:gd name="connsiteY4" fmla="*/ 261965 h 575743"/>
              <a:gd name="connsiteX0" fmla="*/ 966 w 1181569"/>
              <a:gd name="connsiteY0" fmla="*/ 261965 h 575743"/>
              <a:gd name="connsiteX1" fmla="*/ 0 w 1181569"/>
              <a:gd name="connsiteY1" fmla="*/ 317659 h 575743"/>
              <a:gd name="connsiteX2" fmla="*/ 1181569 w 1181569"/>
              <a:gd name="connsiteY2" fmla="*/ 575743 h 575743"/>
              <a:gd name="connsiteX3" fmla="*/ 1179124 w 1181569"/>
              <a:gd name="connsiteY3" fmla="*/ 0 h 575743"/>
              <a:gd name="connsiteX4" fmla="*/ 966 w 1181569"/>
              <a:gd name="connsiteY4" fmla="*/ 261965 h 575743"/>
              <a:gd name="connsiteX0" fmla="*/ 1982 w 1182585"/>
              <a:gd name="connsiteY0" fmla="*/ 261965 h 575743"/>
              <a:gd name="connsiteX1" fmla="*/ 1016 w 1182585"/>
              <a:gd name="connsiteY1" fmla="*/ 317659 h 575743"/>
              <a:gd name="connsiteX2" fmla="*/ 1182585 w 1182585"/>
              <a:gd name="connsiteY2" fmla="*/ 575743 h 575743"/>
              <a:gd name="connsiteX3" fmla="*/ 1180140 w 1182585"/>
              <a:gd name="connsiteY3" fmla="*/ 0 h 575743"/>
              <a:gd name="connsiteX4" fmla="*/ 1982 w 1182585"/>
              <a:gd name="connsiteY4" fmla="*/ 261965 h 575743"/>
              <a:gd name="connsiteX0" fmla="*/ 2423 w 1183026"/>
              <a:gd name="connsiteY0" fmla="*/ 261965 h 575743"/>
              <a:gd name="connsiteX1" fmla="*/ 1457 w 1183026"/>
              <a:gd name="connsiteY1" fmla="*/ 317659 h 575743"/>
              <a:gd name="connsiteX2" fmla="*/ 1183026 w 1183026"/>
              <a:gd name="connsiteY2" fmla="*/ 575743 h 575743"/>
              <a:gd name="connsiteX3" fmla="*/ 1180581 w 1183026"/>
              <a:gd name="connsiteY3" fmla="*/ 0 h 575743"/>
              <a:gd name="connsiteX4" fmla="*/ 2423 w 1183026"/>
              <a:gd name="connsiteY4" fmla="*/ 261965 h 575743"/>
              <a:gd name="connsiteX0" fmla="*/ 1940 w 1182543"/>
              <a:gd name="connsiteY0" fmla="*/ 261965 h 575743"/>
              <a:gd name="connsiteX1" fmla="*/ 3312 w 1182543"/>
              <a:gd name="connsiteY1" fmla="*/ 317659 h 575743"/>
              <a:gd name="connsiteX2" fmla="*/ 1182543 w 1182543"/>
              <a:gd name="connsiteY2" fmla="*/ 575743 h 575743"/>
              <a:gd name="connsiteX3" fmla="*/ 1180098 w 1182543"/>
              <a:gd name="connsiteY3" fmla="*/ 0 h 575743"/>
              <a:gd name="connsiteX4" fmla="*/ 1940 w 1182543"/>
              <a:gd name="connsiteY4" fmla="*/ 261965 h 575743"/>
              <a:gd name="connsiteX0" fmla="*/ 2423 w 1183026"/>
              <a:gd name="connsiteY0" fmla="*/ 261965 h 575743"/>
              <a:gd name="connsiteX1" fmla="*/ 1457 w 1183026"/>
              <a:gd name="connsiteY1" fmla="*/ 315354 h 575743"/>
              <a:gd name="connsiteX2" fmla="*/ 1183026 w 1183026"/>
              <a:gd name="connsiteY2" fmla="*/ 575743 h 575743"/>
              <a:gd name="connsiteX3" fmla="*/ 1180581 w 1183026"/>
              <a:gd name="connsiteY3" fmla="*/ 0 h 575743"/>
              <a:gd name="connsiteX4" fmla="*/ 2423 w 1183026"/>
              <a:gd name="connsiteY4" fmla="*/ 261965 h 575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3026" h="575743">
                <a:moveTo>
                  <a:pt x="2423" y="261965"/>
                </a:moveTo>
                <a:cubicBezTo>
                  <a:pt x="-3106" y="295430"/>
                  <a:pt x="2736" y="276999"/>
                  <a:pt x="1457" y="315354"/>
                </a:cubicBezTo>
                <a:lnTo>
                  <a:pt x="1183026" y="575743"/>
                </a:lnTo>
                <a:lnTo>
                  <a:pt x="1180581" y="0"/>
                </a:lnTo>
                <a:lnTo>
                  <a:pt x="2423" y="26196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9606E935-F4B5-497D-A4EE-7D02170D005F}"/>
              </a:ext>
            </a:extLst>
          </p:cNvPr>
          <p:cNvSpPr/>
          <p:nvPr/>
        </p:nvSpPr>
        <p:spPr>
          <a:xfrm flipV="1">
            <a:off x="5455871" y="4050099"/>
            <a:ext cx="1202632" cy="2016763"/>
          </a:xfrm>
          <a:custGeom>
            <a:avLst/>
            <a:gdLst>
              <a:gd name="connsiteX0" fmla="*/ 0 w 1177747"/>
              <a:gd name="connsiteY0" fmla="*/ 1945843 h 1945843"/>
              <a:gd name="connsiteX1" fmla="*/ 1177747 w 1177747"/>
              <a:gd name="connsiteY1" fmla="*/ 0 h 1945843"/>
              <a:gd name="connsiteX2" fmla="*/ 1177747 w 1177747"/>
              <a:gd name="connsiteY2" fmla="*/ 563270 h 1945843"/>
              <a:gd name="connsiteX3" fmla="*/ 0 w 1177747"/>
              <a:gd name="connsiteY3" fmla="*/ 1945843 h 1945843"/>
              <a:gd name="connsiteX0" fmla="*/ 0 w 1177747"/>
              <a:gd name="connsiteY0" fmla="*/ 1945843 h 2001427"/>
              <a:gd name="connsiteX1" fmla="*/ 1177747 w 1177747"/>
              <a:gd name="connsiteY1" fmla="*/ 0 h 2001427"/>
              <a:gd name="connsiteX2" fmla="*/ 1177747 w 1177747"/>
              <a:gd name="connsiteY2" fmla="*/ 563270 h 2001427"/>
              <a:gd name="connsiteX3" fmla="*/ 4432 w 1177747"/>
              <a:gd name="connsiteY3" fmla="*/ 2001427 h 2001427"/>
              <a:gd name="connsiteX4" fmla="*/ 0 w 1177747"/>
              <a:gd name="connsiteY4" fmla="*/ 1945843 h 2001427"/>
              <a:gd name="connsiteX0" fmla="*/ 0 w 1177747"/>
              <a:gd name="connsiteY0" fmla="*/ 1905052 h 2001427"/>
              <a:gd name="connsiteX1" fmla="*/ 1177747 w 1177747"/>
              <a:gd name="connsiteY1" fmla="*/ 0 h 2001427"/>
              <a:gd name="connsiteX2" fmla="*/ 1177747 w 1177747"/>
              <a:gd name="connsiteY2" fmla="*/ 563270 h 2001427"/>
              <a:gd name="connsiteX3" fmla="*/ 4432 w 1177747"/>
              <a:gd name="connsiteY3" fmla="*/ 2001427 h 2001427"/>
              <a:gd name="connsiteX4" fmla="*/ 0 w 1177747"/>
              <a:gd name="connsiteY4" fmla="*/ 1905052 h 2001427"/>
              <a:gd name="connsiteX0" fmla="*/ 0 w 1177747"/>
              <a:gd name="connsiteY0" fmla="*/ 1905052 h 1967434"/>
              <a:gd name="connsiteX1" fmla="*/ 1177747 w 1177747"/>
              <a:gd name="connsiteY1" fmla="*/ 0 h 1967434"/>
              <a:gd name="connsiteX2" fmla="*/ 1177747 w 1177747"/>
              <a:gd name="connsiteY2" fmla="*/ 563270 h 1967434"/>
              <a:gd name="connsiteX3" fmla="*/ 4432 w 1177747"/>
              <a:gd name="connsiteY3" fmla="*/ 1967434 h 1967434"/>
              <a:gd name="connsiteX4" fmla="*/ 0 w 1177747"/>
              <a:gd name="connsiteY4" fmla="*/ 1905052 h 1967434"/>
              <a:gd name="connsiteX0" fmla="*/ 0 w 1181147"/>
              <a:gd name="connsiteY0" fmla="*/ 1905052 h 1967434"/>
              <a:gd name="connsiteX1" fmla="*/ 1177747 w 1181147"/>
              <a:gd name="connsiteY1" fmla="*/ 0 h 1967434"/>
              <a:gd name="connsiteX2" fmla="*/ 1181147 w 1181147"/>
              <a:gd name="connsiteY2" fmla="*/ 580267 h 1967434"/>
              <a:gd name="connsiteX3" fmla="*/ 4432 w 1181147"/>
              <a:gd name="connsiteY3" fmla="*/ 1967434 h 1967434"/>
              <a:gd name="connsiteX4" fmla="*/ 0 w 1181147"/>
              <a:gd name="connsiteY4" fmla="*/ 1905052 h 1967434"/>
              <a:gd name="connsiteX0" fmla="*/ 0 w 1181147"/>
              <a:gd name="connsiteY0" fmla="*/ 1891455 h 1953837"/>
              <a:gd name="connsiteX1" fmla="*/ 1174347 w 1181147"/>
              <a:gd name="connsiteY1" fmla="*/ 0 h 1953837"/>
              <a:gd name="connsiteX2" fmla="*/ 1181147 w 1181147"/>
              <a:gd name="connsiteY2" fmla="*/ 566670 h 1953837"/>
              <a:gd name="connsiteX3" fmla="*/ 4432 w 1181147"/>
              <a:gd name="connsiteY3" fmla="*/ 1953837 h 1953837"/>
              <a:gd name="connsiteX4" fmla="*/ 0 w 1181147"/>
              <a:gd name="connsiteY4" fmla="*/ 1891455 h 1953837"/>
              <a:gd name="connsiteX0" fmla="*/ 0 w 1184694"/>
              <a:gd name="connsiteY0" fmla="*/ 1891455 h 1953837"/>
              <a:gd name="connsiteX1" fmla="*/ 1184544 w 1184694"/>
              <a:gd name="connsiteY1" fmla="*/ 0 h 1953837"/>
              <a:gd name="connsiteX2" fmla="*/ 1181147 w 1184694"/>
              <a:gd name="connsiteY2" fmla="*/ 566670 h 1953837"/>
              <a:gd name="connsiteX3" fmla="*/ 4432 w 1184694"/>
              <a:gd name="connsiteY3" fmla="*/ 1953837 h 1953837"/>
              <a:gd name="connsiteX4" fmla="*/ 0 w 1184694"/>
              <a:gd name="connsiteY4" fmla="*/ 1891455 h 1953837"/>
              <a:gd name="connsiteX0" fmla="*/ 0 w 1184694"/>
              <a:gd name="connsiteY0" fmla="*/ 1891455 h 1953837"/>
              <a:gd name="connsiteX1" fmla="*/ 1184544 w 1184694"/>
              <a:gd name="connsiteY1" fmla="*/ 0 h 1953837"/>
              <a:gd name="connsiteX2" fmla="*/ 1181147 w 1184694"/>
              <a:gd name="connsiteY2" fmla="*/ 573468 h 1953837"/>
              <a:gd name="connsiteX3" fmla="*/ 4432 w 1184694"/>
              <a:gd name="connsiteY3" fmla="*/ 1953837 h 1953837"/>
              <a:gd name="connsiteX4" fmla="*/ 0 w 1184694"/>
              <a:gd name="connsiteY4" fmla="*/ 1891455 h 1953837"/>
              <a:gd name="connsiteX0" fmla="*/ 457 w 1180262"/>
              <a:gd name="connsiteY0" fmla="*/ 1903679 h 1953837"/>
              <a:gd name="connsiteX1" fmla="*/ 1180112 w 1180262"/>
              <a:gd name="connsiteY1" fmla="*/ 0 h 1953837"/>
              <a:gd name="connsiteX2" fmla="*/ 1176715 w 1180262"/>
              <a:gd name="connsiteY2" fmla="*/ 573468 h 1953837"/>
              <a:gd name="connsiteX3" fmla="*/ 0 w 1180262"/>
              <a:gd name="connsiteY3" fmla="*/ 1953837 h 1953837"/>
              <a:gd name="connsiteX4" fmla="*/ 457 w 1180262"/>
              <a:gd name="connsiteY4" fmla="*/ 1903679 h 1953837"/>
              <a:gd name="connsiteX0" fmla="*/ 457 w 1183065"/>
              <a:gd name="connsiteY0" fmla="*/ 1903679 h 1953837"/>
              <a:gd name="connsiteX1" fmla="*/ 1180112 w 1183065"/>
              <a:gd name="connsiteY1" fmla="*/ 0 h 1953837"/>
              <a:gd name="connsiteX2" fmla="*/ 1183065 w 1183065"/>
              <a:gd name="connsiteY2" fmla="*/ 560768 h 1953837"/>
              <a:gd name="connsiteX3" fmla="*/ 0 w 1183065"/>
              <a:gd name="connsiteY3" fmla="*/ 1953837 h 1953837"/>
              <a:gd name="connsiteX4" fmla="*/ 457 w 1183065"/>
              <a:gd name="connsiteY4" fmla="*/ 1903679 h 1953837"/>
              <a:gd name="connsiteX0" fmla="*/ 457 w 1186612"/>
              <a:gd name="connsiteY0" fmla="*/ 1903679 h 1953837"/>
              <a:gd name="connsiteX1" fmla="*/ 1186462 w 1186612"/>
              <a:gd name="connsiteY1" fmla="*/ 0 h 1953837"/>
              <a:gd name="connsiteX2" fmla="*/ 1183065 w 1186612"/>
              <a:gd name="connsiteY2" fmla="*/ 560768 h 1953837"/>
              <a:gd name="connsiteX3" fmla="*/ 0 w 1186612"/>
              <a:gd name="connsiteY3" fmla="*/ 1953837 h 1953837"/>
              <a:gd name="connsiteX4" fmla="*/ 457 w 1186612"/>
              <a:gd name="connsiteY4" fmla="*/ 1903679 h 1953837"/>
              <a:gd name="connsiteX0" fmla="*/ 457 w 1183065"/>
              <a:gd name="connsiteY0" fmla="*/ 1903679 h 1953837"/>
              <a:gd name="connsiteX1" fmla="*/ 1180112 w 1183065"/>
              <a:gd name="connsiteY1" fmla="*/ 0 h 1953837"/>
              <a:gd name="connsiteX2" fmla="*/ 1183065 w 1183065"/>
              <a:gd name="connsiteY2" fmla="*/ 560768 h 1953837"/>
              <a:gd name="connsiteX3" fmla="*/ 0 w 1183065"/>
              <a:gd name="connsiteY3" fmla="*/ 1953837 h 1953837"/>
              <a:gd name="connsiteX4" fmla="*/ 457 w 1183065"/>
              <a:gd name="connsiteY4" fmla="*/ 1903679 h 1953837"/>
              <a:gd name="connsiteX0" fmla="*/ 457 w 1183262"/>
              <a:gd name="connsiteY0" fmla="*/ 1912094 h 1962252"/>
              <a:gd name="connsiteX1" fmla="*/ 1182917 w 1183262"/>
              <a:gd name="connsiteY1" fmla="*/ 0 h 1962252"/>
              <a:gd name="connsiteX2" fmla="*/ 1183065 w 1183262"/>
              <a:gd name="connsiteY2" fmla="*/ 569183 h 1962252"/>
              <a:gd name="connsiteX3" fmla="*/ 0 w 1183262"/>
              <a:gd name="connsiteY3" fmla="*/ 1962252 h 1962252"/>
              <a:gd name="connsiteX4" fmla="*/ 457 w 1183262"/>
              <a:gd name="connsiteY4" fmla="*/ 1912094 h 1962252"/>
              <a:gd name="connsiteX0" fmla="*/ 457 w 1183262"/>
              <a:gd name="connsiteY0" fmla="*/ 1912094 h 1962252"/>
              <a:gd name="connsiteX1" fmla="*/ 1182917 w 1183262"/>
              <a:gd name="connsiteY1" fmla="*/ 0 h 1962252"/>
              <a:gd name="connsiteX2" fmla="*/ 1183065 w 1183262"/>
              <a:gd name="connsiteY2" fmla="*/ 574518 h 1962252"/>
              <a:gd name="connsiteX3" fmla="*/ 0 w 1183262"/>
              <a:gd name="connsiteY3" fmla="*/ 1962252 h 1962252"/>
              <a:gd name="connsiteX4" fmla="*/ 457 w 1183262"/>
              <a:gd name="connsiteY4" fmla="*/ 1912094 h 1962252"/>
              <a:gd name="connsiteX0" fmla="*/ 3 w 1182808"/>
              <a:gd name="connsiteY0" fmla="*/ 1912094 h 1946110"/>
              <a:gd name="connsiteX1" fmla="*/ 1182463 w 1182808"/>
              <a:gd name="connsiteY1" fmla="*/ 0 h 1946110"/>
              <a:gd name="connsiteX2" fmla="*/ 1182611 w 1182808"/>
              <a:gd name="connsiteY2" fmla="*/ 574518 h 1946110"/>
              <a:gd name="connsiteX3" fmla="*/ 6561 w 1182808"/>
              <a:gd name="connsiteY3" fmla="*/ 1946110 h 1946110"/>
              <a:gd name="connsiteX4" fmla="*/ 3 w 1182808"/>
              <a:gd name="connsiteY4" fmla="*/ 1912094 h 1946110"/>
              <a:gd name="connsiteX0" fmla="*/ 8 w 1178136"/>
              <a:gd name="connsiteY0" fmla="*/ 1895953 h 1946110"/>
              <a:gd name="connsiteX1" fmla="*/ 1177791 w 1178136"/>
              <a:gd name="connsiteY1" fmla="*/ 0 h 1946110"/>
              <a:gd name="connsiteX2" fmla="*/ 1177939 w 1178136"/>
              <a:gd name="connsiteY2" fmla="*/ 574518 h 1946110"/>
              <a:gd name="connsiteX3" fmla="*/ 1889 w 1178136"/>
              <a:gd name="connsiteY3" fmla="*/ 1946110 h 1946110"/>
              <a:gd name="connsiteX4" fmla="*/ 8 w 1178136"/>
              <a:gd name="connsiteY4" fmla="*/ 1895953 h 1946110"/>
              <a:gd name="connsiteX0" fmla="*/ 457 w 1178585"/>
              <a:gd name="connsiteY0" fmla="*/ 1895953 h 1953027"/>
              <a:gd name="connsiteX1" fmla="*/ 1178240 w 1178585"/>
              <a:gd name="connsiteY1" fmla="*/ 0 h 1953027"/>
              <a:gd name="connsiteX2" fmla="*/ 1178388 w 1178585"/>
              <a:gd name="connsiteY2" fmla="*/ 574518 h 1953027"/>
              <a:gd name="connsiteX3" fmla="*/ 0 w 1178585"/>
              <a:gd name="connsiteY3" fmla="*/ 1953027 h 1953027"/>
              <a:gd name="connsiteX4" fmla="*/ 457 w 1178585"/>
              <a:gd name="connsiteY4" fmla="*/ 1895953 h 1953027"/>
              <a:gd name="connsiteX0" fmla="*/ 457 w 1178585"/>
              <a:gd name="connsiteY0" fmla="*/ 1895953 h 1953027"/>
              <a:gd name="connsiteX1" fmla="*/ 1178240 w 1178585"/>
              <a:gd name="connsiteY1" fmla="*/ 0 h 1953027"/>
              <a:gd name="connsiteX2" fmla="*/ 1178388 w 1178585"/>
              <a:gd name="connsiteY2" fmla="*/ 574518 h 1953027"/>
              <a:gd name="connsiteX3" fmla="*/ 0 w 1178585"/>
              <a:gd name="connsiteY3" fmla="*/ 1953027 h 1953027"/>
              <a:gd name="connsiteX4" fmla="*/ 457 w 1178585"/>
              <a:gd name="connsiteY4" fmla="*/ 1895953 h 1953027"/>
              <a:gd name="connsiteX0" fmla="*/ 2795 w 1180923"/>
              <a:gd name="connsiteY0" fmla="*/ 1895953 h 1948415"/>
              <a:gd name="connsiteX1" fmla="*/ 1180578 w 1180923"/>
              <a:gd name="connsiteY1" fmla="*/ 0 h 1948415"/>
              <a:gd name="connsiteX2" fmla="*/ 1180726 w 1180923"/>
              <a:gd name="connsiteY2" fmla="*/ 574518 h 1948415"/>
              <a:gd name="connsiteX3" fmla="*/ 0 w 1180923"/>
              <a:gd name="connsiteY3" fmla="*/ 1948415 h 1948415"/>
              <a:gd name="connsiteX4" fmla="*/ 2795 w 1180923"/>
              <a:gd name="connsiteY4" fmla="*/ 1895953 h 1948415"/>
              <a:gd name="connsiteX0" fmla="*/ 2795 w 1180923"/>
              <a:gd name="connsiteY0" fmla="*/ 1895953 h 1953027"/>
              <a:gd name="connsiteX1" fmla="*/ 1180578 w 1180923"/>
              <a:gd name="connsiteY1" fmla="*/ 0 h 1953027"/>
              <a:gd name="connsiteX2" fmla="*/ 1180726 w 1180923"/>
              <a:gd name="connsiteY2" fmla="*/ 574518 h 1953027"/>
              <a:gd name="connsiteX3" fmla="*/ 0 w 1180923"/>
              <a:gd name="connsiteY3" fmla="*/ 1953027 h 1953027"/>
              <a:gd name="connsiteX4" fmla="*/ 2795 w 1180923"/>
              <a:gd name="connsiteY4" fmla="*/ 1895953 h 1953027"/>
              <a:gd name="connsiteX0" fmla="*/ 456 w 1180923"/>
              <a:gd name="connsiteY0" fmla="*/ 1895953 h 1953027"/>
              <a:gd name="connsiteX1" fmla="*/ 1180578 w 1180923"/>
              <a:gd name="connsiteY1" fmla="*/ 0 h 1953027"/>
              <a:gd name="connsiteX2" fmla="*/ 1180726 w 1180923"/>
              <a:gd name="connsiteY2" fmla="*/ 574518 h 1953027"/>
              <a:gd name="connsiteX3" fmla="*/ 0 w 1180923"/>
              <a:gd name="connsiteY3" fmla="*/ 1953027 h 1953027"/>
              <a:gd name="connsiteX4" fmla="*/ 456 w 1180923"/>
              <a:gd name="connsiteY4" fmla="*/ 1895953 h 1953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0923" h="1953027">
                <a:moveTo>
                  <a:pt x="456" y="1895953"/>
                </a:moveTo>
                <a:lnTo>
                  <a:pt x="1180578" y="0"/>
                </a:lnTo>
                <a:cubicBezTo>
                  <a:pt x="1181711" y="193422"/>
                  <a:pt x="1179593" y="381096"/>
                  <a:pt x="1180726" y="574518"/>
                </a:cubicBezTo>
                <a:lnTo>
                  <a:pt x="0" y="1953027"/>
                </a:lnTo>
                <a:cubicBezTo>
                  <a:pt x="152" y="1936308"/>
                  <a:pt x="304" y="1912672"/>
                  <a:pt x="456" y="1895953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2" name="Freeform 51">
            <a:extLst>
              <a:ext uri="{FF2B5EF4-FFF2-40B4-BE49-F238E27FC236}">
                <a16:creationId xmlns:a16="http://schemas.microsoft.com/office/drawing/2014/main" id="{DD1A63AE-E941-42BA-A15F-F673A9456BFE}"/>
              </a:ext>
            </a:extLst>
          </p:cNvPr>
          <p:cNvSpPr/>
          <p:nvPr/>
        </p:nvSpPr>
        <p:spPr>
          <a:xfrm flipV="1">
            <a:off x="5453785" y="3973701"/>
            <a:ext cx="1204719" cy="1174482"/>
          </a:xfrm>
          <a:custGeom>
            <a:avLst/>
            <a:gdLst>
              <a:gd name="connsiteX0" fmla="*/ 3399 w 1186340"/>
              <a:gd name="connsiteY0" fmla="*/ 1104759 h 1159147"/>
              <a:gd name="connsiteX1" fmla="*/ 1182941 w 1186340"/>
              <a:gd name="connsiteY1" fmla="*/ 0 h 1159147"/>
              <a:gd name="connsiteX2" fmla="*/ 1186340 w 1186340"/>
              <a:gd name="connsiteY2" fmla="*/ 554079 h 1159147"/>
              <a:gd name="connsiteX3" fmla="*/ 0 w 1186340"/>
              <a:gd name="connsiteY3" fmla="*/ 1159147 h 1159147"/>
              <a:gd name="connsiteX4" fmla="*/ 3399 w 1186340"/>
              <a:gd name="connsiteY4" fmla="*/ 1104759 h 1159147"/>
              <a:gd name="connsiteX0" fmla="*/ 3399 w 1187831"/>
              <a:gd name="connsiteY0" fmla="*/ 1104759 h 1159147"/>
              <a:gd name="connsiteX1" fmla="*/ 1187831 w 1187831"/>
              <a:gd name="connsiteY1" fmla="*/ 0 h 1159147"/>
              <a:gd name="connsiteX2" fmla="*/ 1186340 w 1187831"/>
              <a:gd name="connsiteY2" fmla="*/ 554079 h 1159147"/>
              <a:gd name="connsiteX3" fmla="*/ 0 w 1187831"/>
              <a:gd name="connsiteY3" fmla="*/ 1159147 h 1159147"/>
              <a:gd name="connsiteX4" fmla="*/ 3399 w 1187831"/>
              <a:gd name="connsiteY4" fmla="*/ 1104759 h 1159147"/>
              <a:gd name="connsiteX0" fmla="*/ 3399 w 1187831"/>
              <a:gd name="connsiteY0" fmla="*/ 1104759 h 1159147"/>
              <a:gd name="connsiteX1" fmla="*/ 1187831 w 1187831"/>
              <a:gd name="connsiteY1" fmla="*/ 0 h 1159147"/>
              <a:gd name="connsiteX2" fmla="*/ 1183895 w 1187831"/>
              <a:gd name="connsiteY2" fmla="*/ 566304 h 1159147"/>
              <a:gd name="connsiteX3" fmla="*/ 0 w 1187831"/>
              <a:gd name="connsiteY3" fmla="*/ 1159147 h 1159147"/>
              <a:gd name="connsiteX4" fmla="*/ 3399 w 1187831"/>
              <a:gd name="connsiteY4" fmla="*/ 1104759 h 1159147"/>
              <a:gd name="connsiteX0" fmla="*/ 13179 w 1187831"/>
              <a:gd name="connsiteY0" fmla="*/ 1080310 h 1159147"/>
              <a:gd name="connsiteX1" fmla="*/ 1187831 w 1187831"/>
              <a:gd name="connsiteY1" fmla="*/ 0 h 1159147"/>
              <a:gd name="connsiteX2" fmla="*/ 1183895 w 1187831"/>
              <a:gd name="connsiteY2" fmla="*/ 566304 h 1159147"/>
              <a:gd name="connsiteX3" fmla="*/ 0 w 1187831"/>
              <a:gd name="connsiteY3" fmla="*/ 1159147 h 1159147"/>
              <a:gd name="connsiteX4" fmla="*/ 13179 w 1187831"/>
              <a:gd name="connsiteY4" fmla="*/ 1080310 h 1159147"/>
              <a:gd name="connsiteX0" fmla="*/ 955 w 1175607"/>
              <a:gd name="connsiteY0" fmla="*/ 1080310 h 1134698"/>
              <a:gd name="connsiteX1" fmla="*/ 1175607 w 1175607"/>
              <a:gd name="connsiteY1" fmla="*/ 0 h 1134698"/>
              <a:gd name="connsiteX2" fmla="*/ 1171671 w 1175607"/>
              <a:gd name="connsiteY2" fmla="*/ 566304 h 1134698"/>
              <a:gd name="connsiteX3" fmla="*/ 0 w 1175607"/>
              <a:gd name="connsiteY3" fmla="*/ 1134698 h 1134698"/>
              <a:gd name="connsiteX4" fmla="*/ 955 w 1175607"/>
              <a:gd name="connsiteY4" fmla="*/ 1080310 h 1134698"/>
              <a:gd name="connsiteX0" fmla="*/ 10 w 1181997"/>
              <a:gd name="connsiteY0" fmla="*/ 1082755 h 1134698"/>
              <a:gd name="connsiteX1" fmla="*/ 1181997 w 1181997"/>
              <a:gd name="connsiteY1" fmla="*/ 0 h 1134698"/>
              <a:gd name="connsiteX2" fmla="*/ 1178061 w 1181997"/>
              <a:gd name="connsiteY2" fmla="*/ 566304 h 1134698"/>
              <a:gd name="connsiteX3" fmla="*/ 6390 w 1181997"/>
              <a:gd name="connsiteY3" fmla="*/ 1134698 h 1134698"/>
              <a:gd name="connsiteX4" fmla="*/ 10 w 1181997"/>
              <a:gd name="connsiteY4" fmla="*/ 1082755 h 1134698"/>
              <a:gd name="connsiteX0" fmla="*/ 32 w 1182019"/>
              <a:gd name="connsiteY0" fmla="*/ 1082755 h 1134698"/>
              <a:gd name="connsiteX1" fmla="*/ 1182019 w 1182019"/>
              <a:gd name="connsiteY1" fmla="*/ 0 h 1134698"/>
              <a:gd name="connsiteX2" fmla="*/ 1178083 w 1182019"/>
              <a:gd name="connsiteY2" fmla="*/ 566304 h 1134698"/>
              <a:gd name="connsiteX3" fmla="*/ 1522 w 1182019"/>
              <a:gd name="connsiteY3" fmla="*/ 1134698 h 1134698"/>
              <a:gd name="connsiteX4" fmla="*/ 32 w 1182019"/>
              <a:gd name="connsiteY4" fmla="*/ 1082755 h 1134698"/>
              <a:gd name="connsiteX0" fmla="*/ 32 w 1182019"/>
              <a:gd name="connsiteY0" fmla="*/ 1082755 h 1134698"/>
              <a:gd name="connsiteX1" fmla="*/ 1182019 w 1182019"/>
              <a:gd name="connsiteY1" fmla="*/ 0 h 1134698"/>
              <a:gd name="connsiteX2" fmla="*/ 1173193 w 1182019"/>
              <a:gd name="connsiteY2" fmla="*/ 573639 h 1134698"/>
              <a:gd name="connsiteX3" fmla="*/ 1522 w 1182019"/>
              <a:gd name="connsiteY3" fmla="*/ 1134698 h 1134698"/>
              <a:gd name="connsiteX4" fmla="*/ 32 w 1182019"/>
              <a:gd name="connsiteY4" fmla="*/ 1082755 h 1134698"/>
              <a:gd name="connsiteX0" fmla="*/ 32 w 1182019"/>
              <a:gd name="connsiteY0" fmla="*/ 1082755 h 1134698"/>
              <a:gd name="connsiteX1" fmla="*/ 1182019 w 1182019"/>
              <a:gd name="connsiteY1" fmla="*/ 0 h 1134698"/>
              <a:gd name="connsiteX2" fmla="*/ 1175638 w 1182019"/>
              <a:gd name="connsiteY2" fmla="*/ 573639 h 1134698"/>
              <a:gd name="connsiteX3" fmla="*/ 1522 w 1182019"/>
              <a:gd name="connsiteY3" fmla="*/ 1134698 h 1134698"/>
              <a:gd name="connsiteX4" fmla="*/ 32 w 1182019"/>
              <a:gd name="connsiteY4" fmla="*/ 1082755 h 1134698"/>
              <a:gd name="connsiteX0" fmla="*/ 32 w 1182972"/>
              <a:gd name="connsiteY0" fmla="*/ 1082755 h 1134698"/>
              <a:gd name="connsiteX1" fmla="*/ 1182019 w 1182972"/>
              <a:gd name="connsiteY1" fmla="*/ 0 h 1134698"/>
              <a:gd name="connsiteX2" fmla="*/ 1182972 w 1182972"/>
              <a:gd name="connsiteY2" fmla="*/ 573639 h 1134698"/>
              <a:gd name="connsiteX3" fmla="*/ 1522 w 1182972"/>
              <a:gd name="connsiteY3" fmla="*/ 1134698 h 1134698"/>
              <a:gd name="connsiteX4" fmla="*/ 32 w 1182972"/>
              <a:gd name="connsiteY4" fmla="*/ 1082755 h 1134698"/>
              <a:gd name="connsiteX0" fmla="*/ 32 w 1182972"/>
              <a:gd name="connsiteY0" fmla="*/ 1085422 h 1137365"/>
              <a:gd name="connsiteX1" fmla="*/ 1182019 w 1182972"/>
              <a:gd name="connsiteY1" fmla="*/ 0 h 1137365"/>
              <a:gd name="connsiteX2" fmla="*/ 1182972 w 1182972"/>
              <a:gd name="connsiteY2" fmla="*/ 576306 h 1137365"/>
              <a:gd name="connsiteX3" fmla="*/ 1522 w 1182972"/>
              <a:gd name="connsiteY3" fmla="*/ 1137365 h 1137365"/>
              <a:gd name="connsiteX4" fmla="*/ 32 w 1182972"/>
              <a:gd name="connsiteY4" fmla="*/ 1085422 h 1137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2972" h="1137365">
                <a:moveTo>
                  <a:pt x="32" y="1085422"/>
                </a:moveTo>
                <a:lnTo>
                  <a:pt x="1182019" y="0"/>
                </a:lnTo>
                <a:cubicBezTo>
                  <a:pt x="1182337" y="191213"/>
                  <a:pt x="1182654" y="385093"/>
                  <a:pt x="1182972" y="576306"/>
                </a:cubicBezTo>
                <a:lnTo>
                  <a:pt x="1522" y="1137365"/>
                </a:lnTo>
                <a:cubicBezTo>
                  <a:pt x="1840" y="1119236"/>
                  <a:pt x="-286" y="1103551"/>
                  <a:pt x="32" y="108542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2236CE4-6064-450F-9146-4A394C309702}"/>
              </a:ext>
            </a:extLst>
          </p:cNvPr>
          <p:cNvSpPr/>
          <p:nvPr/>
        </p:nvSpPr>
        <p:spPr>
          <a:xfrm>
            <a:off x="1076768" y="2325741"/>
            <a:ext cx="1771492" cy="2040743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ound Same Side Corner Rectangle 21">
            <a:extLst>
              <a:ext uri="{FF2B5EF4-FFF2-40B4-BE49-F238E27FC236}">
                <a16:creationId xmlns:a16="http://schemas.microsoft.com/office/drawing/2014/main" id="{1AE4CA77-BF72-4D37-BD54-54D195CD6243}"/>
              </a:ext>
            </a:extLst>
          </p:cNvPr>
          <p:cNvSpPr/>
          <p:nvPr/>
        </p:nvSpPr>
        <p:spPr>
          <a:xfrm>
            <a:off x="1076768" y="1841826"/>
            <a:ext cx="1771492" cy="483989"/>
          </a:xfrm>
          <a:prstGeom prst="round2SameRect">
            <a:avLst/>
          </a:prstGeom>
          <a:solidFill>
            <a:schemeClr val="accent6"/>
          </a:solidFill>
          <a:ln w="63500"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ko-KR" altLang="en-US" sz="2400" b="1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Right Arrow Callout 31">
            <a:extLst>
              <a:ext uri="{FF2B5EF4-FFF2-40B4-BE49-F238E27FC236}">
                <a16:creationId xmlns:a16="http://schemas.microsoft.com/office/drawing/2014/main" id="{4139A28C-254F-4E9D-8F86-3C4965AC83CC}"/>
              </a:ext>
            </a:extLst>
          </p:cNvPr>
          <p:cNvSpPr/>
          <p:nvPr/>
        </p:nvSpPr>
        <p:spPr>
          <a:xfrm>
            <a:off x="1129317" y="5034880"/>
            <a:ext cx="1856261" cy="914400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77230"/>
            </a:avLst>
          </a:prstGeom>
          <a:solidFill>
            <a:schemeClr val="bg1"/>
          </a:solidFill>
          <a:ln w="31750">
            <a:solidFill>
              <a:schemeClr val="accent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C8E42F0-FE22-49E6-8C79-2688D5D7E13D}"/>
              </a:ext>
            </a:extLst>
          </p:cNvPr>
          <p:cNvGrpSpPr/>
          <p:nvPr/>
        </p:nvGrpSpPr>
        <p:grpSpPr>
          <a:xfrm>
            <a:off x="1315486" y="2462268"/>
            <a:ext cx="1294058" cy="1661995"/>
            <a:chOff x="819820" y="3646109"/>
            <a:chExt cx="1411829" cy="1661995"/>
          </a:xfrm>
          <a:noFill/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DF50D39-8096-4C31-A26E-6B5BD2D12B59}"/>
                </a:ext>
              </a:extLst>
            </p:cNvPr>
            <p:cNvSpPr txBox="1"/>
            <p:nvPr/>
          </p:nvSpPr>
          <p:spPr>
            <a:xfrm>
              <a:off x="819822" y="3646109"/>
              <a:ext cx="1411827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CA47F14-DF6D-45AD-99C5-3C619592E763}"/>
                </a:ext>
              </a:extLst>
            </p:cNvPr>
            <p:cNvSpPr txBox="1"/>
            <p:nvPr/>
          </p:nvSpPr>
          <p:spPr>
            <a:xfrm>
              <a:off x="819820" y="3923109"/>
              <a:ext cx="1411827" cy="138499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11A6D567-8228-4926-8A15-B611B180CA61}"/>
              </a:ext>
            </a:extLst>
          </p:cNvPr>
          <p:cNvSpPr txBox="1"/>
          <p:nvPr/>
        </p:nvSpPr>
        <p:spPr>
          <a:xfrm>
            <a:off x="1314590" y="1899152"/>
            <a:ext cx="1295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4E3D62E-B59E-4C7B-BEAE-B3BAE31EC2A3}"/>
              </a:ext>
            </a:extLst>
          </p:cNvPr>
          <p:cNvSpPr txBox="1"/>
          <p:nvPr/>
        </p:nvSpPr>
        <p:spPr>
          <a:xfrm>
            <a:off x="1289718" y="5160290"/>
            <a:ext cx="1107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D4FED7E-E3A2-425D-8A2F-98F30A63952E}"/>
              </a:ext>
            </a:extLst>
          </p:cNvPr>
          <p:cNvSpPr/>
          <p:nvPr/>
        </p:nvSpPr>
        <p:spPr>
          <a:xfrm>
            <a:off x="5216842" y="2325741"/>
            <a:ext cx="1771492" cy="2040743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F10AC9C-6EEB-45AD-A767-24FC8912454E}"/>
              </a:ext>
            </a:extLst>
          </p:cNvPr>
          <p:cNvSpPr/>
          <p:nvPr/>
        </p:nvSpPr>
        <p:spPr>
          <a:xfrm>
            <a:off x="7286879" y="2325741"/>
            <a:ext cx="1771492" cy="2040743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11D74AB-F563-4150-8186-F68C91750C46}"/>
              </a:ext>
            </a:extLst>
          </p:cNvPr>
          <p:cNvSpPr/>
          <p:nvPr/>
        </p:nvSpPr>
        <p:spPr>
          <a:xfrm>
            <a:off x="9356915" y="2325741"/>
            <a:ext cx="1771492" cy="2040743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6BE7D3D-E01C-4E2A-A6AB-53A2B2AA72DA}"/>
              </a:ext>
            </a:extLst>
          </p:cNvPr>
          <p:cNvSpPr/>
          <p:nvPr/>
        </p:nvSpPr>
        <p:spPr>
          <a:xfrm>
            <a:off x="3146805" y="2325741"/>
            <a:ext cx="1771492" cy="2040743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Round Same Side Corner Rectangle 22">
            <a:extLst>
              <a:ext uri="{FF2B5EF4-FFF2-40B4-BE49-F238E27FC236}">
                <a16:creationId xmlns:a16="http://schemas.microsoft.com/office/drawing/2014/main" id="{D9F040F1-5B1E-4337-AF71-33C37D16D314}"/>
              </a:ext>
            </a:extLst>
          </p:cNvPr>
          <p:cNvSpPr/>
          <p:nvPr/>
        </p:nvSpPr>
        <p:spPr>
          <a:xfrm>
            <a:off x="3146805" y="1841826"/>
            <a:ext cx="1771492" cy="483989"/>
          </a:xfrm>
          <a:prstGeom prst="round2SameRect">
            <a:avLst/>
          </a:prstGeom>
          <a:solidFill>
            <a:schemeClr val="accent1"/>
          </a:solidFill>
          <a:ln w="635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ko-KR" altLang="en-US" sz="2400" b="1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Round Same Side Corner Rectangle 23">
            <a:extLst>
              <a:ext uri="{FF2B5EF4-FFF2-40B4-BE49-F238E27FC236}">
                <a16:creationId xmlns:a16="http://schemas.microsoft.com/office/drawing/2014/main" id="{1272B9A6-9750-466D-903E-BA01372D7A24}"/>
              </a:ext>
            </a:extLst>
          </p:cNvPr>
          <p:cNvSpPr/>
          <p:nvPr/>
        </p:nvSpPr>
        <p:spPr>
          <a:xfrm>
            <a:off x="5216842" y="1841826"/>
            <a:ext cx="1771492" cy="483989"/>
          </a:xfrm>
          <a:prstGeom prst="round2SameRect">
            <a:avLst/>
          </a:prstGeom>
          <a:solidFill>
            <a:schemeClr val="accent2"/>
          </a:solidFill>
          <a:ln w="635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ko-KR" altLang="en-US" sz="2400" b="1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Round Same Side Corner Rectangle 24">
            <a:extLst>
              <a:ext uri="{FF2B5EF4-FFF2-40B4-BE49-F238E27FC236}">
                <a16:creationId xmlns:a16="http://schemas.microsoft.com/office/drawing/2014/main" id="{C39D0C93-F554-43C6-B295-52246E186C86}"/>
              </a:ext>
            </a:extLst>
          </p:cNvPr>
          <p:cNvSpPr/>
          <p:nvPr/>
        </p:nvSpPr>
        <p:spPr>
          <a:xfrm>
            <a:off x="7286879" y="1841826"/>
            <a:ext cx="1771492" cy="483989"/>
          </a:xfrm>
          <a:prstGeom prst="round2SameRect">
            <a:avLst/>
          </a:prstGeom>
          <a:solidFill>
            <a:schemeClr val="accent3"/>
          </a:solidFill>
          <a:ln w="6350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ko-KR" altLang="en-US" sz="2400" b="1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Round Same Side Corner Rectangle 25">
            <a:extLst>
              <a:ext uri="{FF2B5EF4-FFF2-40B4-BE49-F238E27FC236}">
                <a16:creationId xmlns:a16="http://schemas.microsoft.com/office/drawing/2014/main" id="{CFA6BEEA-A452-4837-963B-B0451A467F6C}"/>
              </a:ext>
            </a:extLst>
          </p:cNvPr>
          <p:cNvSpPr/>
          <p:nvPr/>
        </p:nvSpPr>
        <p:spPr>
          <a:xfrm>
            <a:off x="9356915" y="1841826"/>
            <a:ext cx="1771492" cy="483989"/>
          </a:xfrm>
          <a:prstGeom prst="round2SameRect">
            <a:avLst/>
          </a:prstGeom>
          <a:solidFill>
            <a:schemeClr val="accent4"/>
          </a:solidFill>
          <a:ln w="63500"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ko-KR" altLang="en-US" sz="2400" b="1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Right Arrow Callout 32">
            <a:extLst>
              <a:ext uri="{FF2B5EF4-FFF2-40B4-BE49-F238E27FC236}">
                <a16:creationId xmlns:a16="http://schemas.microsoft.com/office/drawing/2014/main" id="{766A326E-A5A8-4965-8A8F-60B9A47BD568}"/>
              </a:ext>
            </a:extLst>
          </p:cNvPr>
          <p:cNvSpPr/>
          <p:nvPr/>
        </p:nvSpPr>
        <p:spPr>
          <a:xfrm>
            <a:off x="3256255" y="5026254"/>
            <a:ext cx="1856261" cy="914400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77230"/>
            </a:avLst>
          </a:prstGeom>
          <a:solidFill>
            <a:schemeClr val="bg1"/>
          </a:solidFill>
          <a:ln w="31750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Right Arrow Callout 33">
            <a:extLst>
              <a:ext uri="{FF2B5EF4-FFF2-40B4-BE49-F238E27FC236}">
                <a16:creationId xmlns:a16="http://schemas.microsoft.com/office/drawing/2014/main" id="{ACD3B36C-85C5-4B32-9472-8DAFB14CB7DC}"/>
              </a:ext>
            </a:extLst>
          </p:cNvPr>
          <p:cNvSpPr/>
          <p:nvPr/>
        </p:nvSpPr>
        <p:spPr>
          <a:xfrm>
            <a:off x="5383193" y="5026254"/>
            <a:ext cx="1856261" cy="914400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77230"/>
            </a:avLst>
          </a:prstGeom>
          <a:solidFill>
            <a:schemeClr val="bg1"/>
          </a:solidFill>
          <a:ln w="31750">
            <a:solidFill>
              <a:schemeClr val="accent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Right Arrow Callout 34">
            <a:extLst>
              <a:ext uri="{FF2B5EF4-FFF2-40B4-BE49-F238E27FC236}">
                <a16:creationId xmlns:a16="http://schemas.microsoft.com/office/drawing/2014/main" id="{E060B829-1855-400D-AF3B-44827CA2550C}"/>
              </a:ext>
            </a:extLst>
          </p:cNvPr>
          <p:cNvSpPr/>
          <p:nvPr/>
        </p:nvSpPr>
        <p:spPr>
          <a:xfrm>
            <a:off x="7510131" y="5026254"/>
            <a:ext cx="1856261" cy="914400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77230"/>
            </a:avLst>
          </a:prstGeom>
          <a:solidFill>
            <a:schemeClr val="bg1"/>
          </a:solidFill>
          <a:ln w="31750">
            <a:solidFill>
              <a:schemeClr val="accent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Right Arrow Callout 51">
            <a:extLst>
              <a:ext uri="{FF2B5EF4-FFF2-40B4-BE49-F238E27FC236}">
                <a16:creationId xmlns:a16="http://schemas.microsoft.com/office/drawing/2014/main" id="{A6D99AD3-D10E-49CA-8BD9-48F425B3A3C4}"/>
              </a:ext>
            </a:extLst>
          </p:cNvPr>
          <p:cNvSpPr/>
          <p:nvPr/>
        </p:nvSpPr>
        <p:spPr>
          <a:xfrm>
            <a:off x="9637066" y="5026254"/>
            <a:ext cx="1407576" cy="914400"/>
          </a:xfrm>
          <a:custGeom>
            <a:avLst/>
            <a:gdLst/>
            <a:ahLst/>
            <a:cxnLst/>
            <a:rect l="l" t="t" r="r" b="b"/>
            <a:pathLst>
              <a:path w="1144182" h="914400">
                <a:moveTo>
                  <a:pt x="0" y="0"/>
                </a:moveTo>
                <a:lnTo>
                  <a:pt x="1144182" y="0"/>
                </a:lnTo>
                <a:lnTo>
                  <a:pt x="1144182" y="914400"/>
                </a:lnTo>
                <a:lnTo>
                  <a:pt x="0" y="914400"/>
                </a:lnTo>
                <a:close/>
              </a:path>
            </a:pathLst>
          </a:custGeom>
          <a:solidFill>
            <a:schemeClr val="bg1"/>
          </a:solidFill>
          <a:ln w="31750">
            <a:solidFill>
              <a:schemeClr val="accent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098899F-370D-4495-B895-5288D98BC8A7}"/>
              </a:ext>
            </a:extLst>
          </p:cNvPr>
          <p:cNvCxnSpPr/>
          <p:nvPr/>
        </p:nvCxnSpPr>
        <p:spPr>
          <a:xfrm>
            <a:off x="1962514" y="4443968"/>
            <a:ext cx="0" cy="453129"/>
          </a:xfrm>
          <a:prstGeom prst="line">
            <a:avLst/>
          </a:prstGeom>
          <a:ln w="38100">
            <a:solidFill>
              <a:schemeClr val="accent6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4E195FA5-3925-4D62-ADD0-53C1B94059FD}"/>
              </a:ext>
            </a:extLst>
          </p:cNvPr>
          <p:cNvCxnSpPr/>
          <p:nvPr/>
        </p:nvCxnSpPr>
        <p:spPr>
          <a:xfrm>
            <a:off x="3870180" y="4443968"/>
            <a:ext cx="0" cy="453129"/>
          </a:xfrm>
          <a:prstGeom prst="line">
            <a:avLst/>
          </a:prstGeom>
          <a:ln w="38100">
            <a:solidFill>
              <a:schemeClr val="accent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157BA961-3EC8-4FC5-88B3-99348BFB6648}"/>
              </a:ext>
            </a:extLst>
          </p:cNvPr>
          <p:cNvCxnSpPr/>
          <p:nvPr/>
        </p:nvCxnSpPr>
        <p:spPr>
          <a:xfrm>
            <a:off x="6094042" y="4443968"/>
            <a:ext cx="0" cy="453129"/>
          </a:xfrm>
          <a:prstGeom prst="line">
            <a:avLst/>
          </a:prstGeom>
          <a:ln w="38100">
            <a:solidFill>
              <a:schemeClr val="accent2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168AD295-DA43-47B5-9E83-88FA9397451B}"/>
              </a:ext>
            </a:extLst>
          </p:cNvPr>
          <p:cNvCxnSpPr/>
          <p:nvPr/>
        </p:nvCxnSpPr>
        <p:spPr>
          <a:xfrm>
            <a:off x="8001707" y="4443968"/>
            <a:ext cx="0" cy="453129"/>
          </a:xfrm>
          <a:prstGeom prst="line">
            <a:avLst/>
          </a:prstGeom>
          <a:ln w="38100">
            <a:solidFill>
              <a:schemeClr val="accent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36B7B38-7BB0-4BAD-90EA-C0D53021DCE0}"/>
              </a:ext>
            </a:extLst>
          </p:cNvPr>
          <p:cNvCxnSpPr/>
          <p:nvPr/>
        </p:nvCxnSpPr>
        <p:spPr>
          <a:xfrm>
            <a:off x="10242661" y="4427545"/>
            <a:ext cx="0" cy="453129"/>
          </a:xfrm>
          <a:prstGeom prst="line">
            <a:avLst/>
          </a:prstGeom>
          <a:ln w="38100">
            <a:solidFill>
              <a:schemeClr val="accent4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" name="Group 27">
            <a:extLst>
              <a:ext uri="{FF2B5EF4-FFF2-40B4-BE49-F238E27FC236}">
                <a16:creationId xmlns:a16="http://schemas.microsoft.com/office/drawing/2014/main" id="{16F9592C-C654-48DC-A2A1-5958754DA71F}"/>
              </a:ext>
            </a:extLst>
          </p:cNvPr>
          <p:cNvGrpSpPr/>
          <p:nvPr/>
        </p:nvGrpSpPr>
        <p:grpSpPr>
          <a:xfrm>
            <a:off x="5459684" y="2462268"/>
            <a:ext cx="1294058" cy="1661995"/>
            <a:chOff x="819820" y="3646109"/>
            <a:chExt cx="1411829" cy="1661995"/>
          </a:xfrm>
          <a:noFill/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9346289-00FB-420D-BC9A-BCF6C25C0F1F}"/>
                </a:ext>
              </a:extLst>
            </p:cNvPr>
            <p:cNvSpPr txBox="1"/>
            <p:nvPr/>
          </p:nvSpPr>
          <p:spPr>
            <a:xfrm>
              <a:off x="819822" y="3646109"/>
              <a:ext cx="1411827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AD4DB6D-B8C9-4A9D-975F-D47B544DF14A}"/>
                </a:ext>
              </a:extLst>
            </p:cNvPr>
            <p:cNvSpPr txBox="1"/>
            <p:nvPr/>
          </p:nvSpPr>
          <p:spPr>
            <a:xfrm>
              <a:off x="819820" y="3923109"/>
              <a:ext cx="1411827" cy="138499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8AEC9F84-1EB4-476D-B20C-EFE9D45E30A6}"/>
              </a:ext>
            </a:extLst>
          </p:cNvPr>
          <p:cNvGrpSpPr/>
          <p:nvPr/>
        </p:nvGrpSpPr>
        <p:grpSpPr>
          <a:xfrm>
            <a:off x="7531782" y="2462268"/>
            <a:ext cx="1294058" cy="1661995"/>
            <a:chOff x="819820" y="3646109"/>
            <a:chExt cx="1411829" cy="1661995"/>
          </a:xfrm>
          <a:noFill/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7F8C825-0305-420D-9A73-3D5CE7CBD870}"/>
                </a:ext>
              </a:extLst>
            </p:cNvPr>
            <p:cNvSpPr txBox="1"/>
            <p:nvPr/>
          </p:nvSpPr>
          <p:spPr>
            <a:xfrm>
              <a:off x="819822" y="3646109"/>
              <a:ext cx="1411827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28405C4-BBA9-4C5C-9ECE-22C549318E6D}"/>
                </a:ext>
              </a:extLst>
            </p:cNvPr>
            <p:cNvSpPr txBox="1"/>
            <p:nvPr/>
          </p:nvSpPr>
          <p:spPr>
            <a:xfrm>
              <a:off x="819820" y="3923109"/>
              <a:ext cx="1411827" cy="138499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5E70A0F5-EB0B-4B44-BC16-4C2922F57C5E}"/>
              </a:ext>
            </a:extLst>
          </p:cNvPr>
          <p:cNvGrpSpPr/>
          <p:nvPr/>
        </p:nvGrpSpPr>
        <p:grpSpPr>
          <a:xfrm>
            <a:off x="9603880" y="2462268"/>
            <a:ext cx="1294058" cy="1661995"/>
            <a:chOff x="819820" y="3646109"/>
            <a:chExt cx="1411829" cy="1661995"/>
          </a:xfrm>
          <a:noFill/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0752DCFD-8339-4C03-BDE3-C7D54B79C249}"/>
                </a:ext>
              </a:extLst>
            </p:cNvPr>
            <p:cNvSpPr txBox="1"/>
            <p:nvPr/>
          </p:nvSpPr>
          <p:spPr>
            <a:xfrm>
              <a:off x="819822" y="3646109"/>
              <a:ext cx="1411827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EABB415-B160-4BBB-9DD8-0735E15F28B0}"/>
                </a:ext>
              </a:extLst>
            </p:cNvPr>
            <p:cNvSpPr txBox="1"/>
            <p:nvPr/>
          </p:nvSpPr>
          <p:spPr>
            <a:xfrm>
              <a:off x="819820" y="3923109"/>
              <a:ext cx="1411827" cy="138499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7128D581-1BEF-4AE4-BD84-78191B9B3C20}"/>
              </a:ext>
            </a:extLst>
          </p:cNvPr>
          <p:cNvGrpSpPr/>
          <p:nvPr/>
        </p:nvGrpSpPr>
        <p:grpSpPr>
          <a:xfrm>
            <a:off x="3387584" y="2462268"/>
            <a:ext cx="1294058" cy="1661995"/>
            <a:chOff x="819820" y="3646109"/>
            <a:chExt cx="1411829" cy="1661995"/>
          </a:xfrm>
          <a:noFill/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68012BCB-5CF4-4307-AFC7-88A680AEDDCD}"/>
                </a:ext>
              </a:extLst>
            </p:cNvPr>
            <p:cNvSpPr txBox="1"/>
            <p:nvPr/>
          </p:nvSpPr>
          <p:spPr>
            <a:xfrm>
              <a:off x="819822" y="3646109"/>
              <a:ext cx="1411827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41934131-8E78-4032-A792-788183ED976E}"/>
                </a:ext>
              </a:extLst>
            </p:cNvPr>
            <p:cNvSpPr txBox="1"/>
            <p:nvPr/>
          </p:nvSpPr>
          <p:spPr>
            <a:xfrm>
              <a:off x="819820" y="3923109"/>
              <a:ext cx="1411827" cy="138499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09F17386-E549-4338-8893-10AA4F58672B}"/>
              </a:ext>
            </a:extLst>
          </p:cNvPr>
          <p:cNvSpPr txBox="1"/>
          <p:nvPr/>
        </p:nvSpPr>
        <p:spPr>
          <a:xfrm>
            <a:off x="5458788" y="1899152"/>
            <a:ext cx="1295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4527B7C-10AE-46AF-9FBF-DE9474A68FF3}"/>
              </a:ext>
            </a:extLst>
          </p:cNvPr>
          <p:cNvSpPr txBox="1"/>
          <p:nvPr/>
        </p:nvSpPr>
        <p:spPr>
          <a:xfrm>
            <a:off x="7530886" y="1899152"/>
            <a:ext cx="1295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26B217D9-AAEF-4A46-821D-291CD4AD5DBC}"/>
              </a:ext>
            </a:extLst>
          </p:cNvPr>
          <p:cNvSpPr txBox="1"/>
          <p:nvPr/>
        </p:nvSpPr>
        <p:spPr>
          <a:xfrm>
            <a:off x="9602984" y="1899152"/>
            <a:ext cx="1295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2154624-5B94-4294-BB51-F33E94F8BD4A}"/>
              </a:ext>
            </a:extLst>
          </p:cNvPr>
          <p:cNvSpPr txBox="1"/>
          <p:nvPr/>
        </p:nvSpPr>
        <p:spPr>
          <a:xfrm>
            <a:off x="3386688" y="1899152"/>
            <a:ext cx="1295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A936DBAA-6DFD-4242-B014-511C34979D4E}"/>
              </a:ext>
            </a:extLst>
          </p:cNvPr>
          <p:cNvSpPr txBox="1"/>
          <p:nvPr/>
        </p:nvSpPr>
        <p:spPr>
          <a:xfrm>
            <a:off x="3415107" y="5160290"/>
            <a:ext cx="1107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3A71E74E-AAEE-4CCF-A8EE-820994DDD1D6}"/>
              </a:ext>
            </a:extLst>
          </p:cNvPr>
          <p:cNvSpPr txBox="1"/>
          <p:nvPr/>
        </p:nvSpPr>
        <p:spPr>
          <a:xfrm>
            <a:off x="5540496" y="5160290"/>
            <a:ext cx="1107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78CDC399-9DF4-4AB1-80E7-4F8034BDDD90}"/>
              </a:ext>
            </a:extLst>
          </p:cNvPr>
          <p:cNvSpPr txBox="1"/>
          <p:nvPr/>
        </p:nvSpPr>
        <p:spPr>
          <a:xfrm>
            <a:off x="7665885" y="5160290"/>
            <a:ext cx="1107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65843CD4-CB7E-48CA-8A5F-A6609DEB9633}"/>
              </a:ext>
            </a:extLst>
          </p:cNvPr>
          <p:cNvSpPr txBox="1"/>
          <p:nvPr/>
        </p:nvSpPr>
        <p:spPr>
          <a:xfrm>
            <a:off x="9791274" y="5160290"/>
            <a:ext cx="1107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7F5F7AF0-F48E-4344-B707-CD80D4D5B31F}"/>
              </a:ext>
            </a:extLst>
          </p:cNvPr>
          <p:cNvGrpSpPr/>
          <p:nvPr/>
        </p:nvGrpSpPr>
        <p:grpSpPr>
          <a:xfrm>
            <a:off x="6096000" y="1659156"/>
            <a:ext cx="4949228" cy="3539688"/>
            <a:chOff x="6096000" y="1951005"/>
            <a:chExt cx="4949228" cy="3539688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F47E8A0-1897-4BC2-8B15-B65042C6FA09}"/>
                </a:ext>
              </a:extLst>
            </p:cNvPr>
            <p:cNvSpPr txBox="1"/>
            <p:nvPr/>
          </p:nvSpPr>
          <p:spPr>
            <a:xfrm>
              <a:off x="6096000" y="2289688"/>
              <a:ext cx="442505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NO.1 </a:t>
              </a:r>
              <a:r>
                <a:rPr lang="en-US" altLang="ko-KR" sz="2800" dirty="0">
                  <a:solidFill>
                    <a:schemeClr val="bg1"/>
                  </a:solidFill>
                  <a:cs typeface="Arial" pitchFamily="34" charset="0"/>
                </a:rPr>
                <a:t>POWERPOINT</a:t>
              </a:r>
              <a:endParaRPr lang="en-US" altLang="ko-KR" sz="2800" dirty="0">
                <a:solidFill>
                  <a:schemeClr val="bg1"/>
                </a:solidFill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04392F8-819C-4F18-801F-35395910E9F7}"/>
                </a:ext>
              </a:extLst>
            </p:cNvPr>
            <p:cNvSpPr txBox="1"/>
            <p:nvPr/>
          </p:nvSpPr>
          <p:spPr>
            <a:xfrm>
              <a:off x="6096000" y="1951005"/>
              <a:ext cx="442505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Modern  PowerPoint  Presentation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E990B64-F765-493A-A475-90563390D5EF}"/>
                </a:ext>
              </a:extLst>
            </p:cNvPr>
            <p:cNvSpPr txBox="1"/>
            <p:nvPr/>
          </p:nvSpPr>
          <p:spPr>
            <a:xfrm>
              <a:off x="6096000" y="2813037"/>
              <a:ext cx="4949228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Easy to change colors, photos and Text. Get a modern PowerPoint  Presentation that is beautifully designed. I hope and I believe that this Template will your Time, Money and Reputation. 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Get a modern PowerPoint  Presentation that is beautifully designed.</a:t>
              </a: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9ED8815F-6184-4F0C-8211-501B60087686}"/>
              </a:ext>
            </a:extLst>
          </p:cNvPr>
          <p:cNvSpPr txBox="1"/>
          <p:nvPr/>
        </p:nvSpPr>
        <p:spPr>
          <a:xfrm rot="16200000" flipH="1">
            <a:off x="-1451886" y="3044279"/>
            <a:ext cx="50673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r>
              <a:rPr lang="en-US" altLang="ko-KR" sz="4400" dirty="0">
                <a:solidFill>
                  <a:schemeClr val="bg1"/>
                </a:solidFill>
                <a:latin typeface="+mj-lt"/>
                <a:cs typeface="Arial" pitchFamily="34" charset="0"/>
              </a:rPr>
              <a:t>Success Business</a:t>
            </a:r>
          </a:p>
        </p:txBody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D27B6339-D1FF-4DAE-B47B-E6AF5ABDDAC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2877413C-A127-4524-8A19-1F464442A2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0969898"/>
              </p:ext>
            </p:extLst>
          </p:nvPr>
        </p:nvGraphicFramePr>
        <p:xfrm>
          <a:off x="3670164" y="1824480"/>
          <a:ext cx="2144560" cy="4270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8000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62122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4801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87167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261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307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4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261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6A6D927-F180-48C9-B736-D18CF04B90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2891001"/>
              </p:ext>
            </p:extLst>
          </p:nvPr>
        </p:nvGraphicFramePr>
        <p:xfrm>
          <a:off x="6377275" y="1824480"/>
          <a:ext cx="2144560" cy="4270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8000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62122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4801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87167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261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307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4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261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88A2F56-16D5-4C69-9D78-CAB2427068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6349510"/>
              </p:ext>
            </p:extLst>
          </p:nvPr>
        </p:nvGraphicFramePr>
        <p:xfrm>
          <a:off x="9084387" y="1824480"/>
          <a:ext cx="2144560" cy="4270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8000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62122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4801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87167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261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307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4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261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42AFF721-B6A2-4A30-AE3F-2C126DA4AC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9158354"/>
              </p:ext>
            </p:extLst>
          </p:nvPr>
        </p:nvGraphicFramePr>
        <p:xfrm>
          <a:off x="963053" y="1824480"/>
          <a:ext cx="2144560" cy="4270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8000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62122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4801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87167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261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307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4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261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69FBC63B-01DD-4D9B-B971-C35188FC9789}"/>
              </a:ext>
            </a:extLst>
          </p:cNvPr>
          <p:cNvGrpSpPr/>
          <p:nvPr/>
        </p:nvGrpSpPr>
        <p:grpSpPr>
          <a:xfrm rot="21411753">
            <a:off x="3730250" y="835045"/>
            <a:ext cx="4087102" cy="5066047"/>
            <a:chOff x="395536" y="1793041"/>
            <a:chExt cx="3170093" cy="3929395"/>
          </a:xfrm>
          <a:solidFill>
            <a:schemeClr val="accent1">
              <a:alpha val="7000"/>
            </a:schemeClr>
          </a:solidFill>
        </p:grpSpPr>
        <p:sp>
          <p:nvSpPr>
            <p:cNvPr id="4" name="Freeform 26">
              <a:extLst>
                <a:ext uri="{FF2B5EF4-FFF2-40B4-BE49-F238E27FC236}">
                  <a16:creationId xmlns:a16="http://schemas.microsoft.com/office/drawing/2014/main" id="{B13CA2CB-B371-4E59-B10B-5E2BCE6693A1}"/>
                </a:ext>
              </a:extLst>
            </p:cNvPr>
            <p:cNvSpPr/>
            <p:nvPr/>
          </p:nvSpPr>
          <p:spPr>
            <a:xfrm rot="1800000" flipH="1">
              <a:off x="705002" y="1793041"/>
              <a:ext cx="2860627" cy="3411190"/>
            </a:xfrm>
            <a:custGeom>
              <a:avLst/>
              <a:gdLst>
                <a:gd name="connsiteX0" fmla="*/ 2332439 w 2860627"/>
                <a:gd name="connsiteY0" fmla="*/ 109484 h 3334674"/>
                <a:gd name="connsiteX1" fmla="*/ 1509012 w 2860627"/>
                <a:gd name="connsiteY1" fmla="*/ 0 h 3334674"/>
                <a:gd name="connsiteX2" fmla="*/ 364700 w 2860627"/>
                <a:gd name="connsiteY2" fmla="*/ 1279977 h 3334674"/>
                <a:gd name="connsiteX3" fmla="*/ 160 w 2860627"/>
                <a:gd name="connsiteY3" fmla="*/ 1755003 h 3334674"/>
                <a:gd name="connsiteX4" fmla="*/ 286853 w 2860627"/>
                <a:gd name="connsiteY4" fmla="*/ 1930370 h 3334674"/>
                <a:gd name="connsiteX5" fmla="*/ 207417 w 2860627"/>
                <a:gd name="connsiteY5" fmla="*/ 2111278 h 3334674"/>
                <a:gd name="connsiteX6" fmla="*/ 287242 w 2860627"/>
                <a:gd name="connsiteY6" fmla="*/ 2167898 h 3334674"/>
                <a:gd name="connsiteX7" fmla="*/ 256972 w 2860627"/>
                <a:gd name="connsiteY7" fmla="*/ 2262662 h 3334674"/>
                <a:gd name="connsiteX8" fmla="*/ 368654 w 2860627"/>
                <a:gd name="connsiteY8" fmla="*/ 2376290 h 3334674"/>
                <a:gd name="connsiteX9" fmla="*/ 465657 w 2860627"/>
                <a:gd name="connsiteY9" fmla="*/ 2793853 h 3334674"/>
                <a:gd name="connsiteX10" fmla="*/ 1108723 w 2860627"/>
                <a:gd name="connsiteY10" fmla="*/ 2720803 h 3334674"/>
                <a:gd name="connsiteX11" fmla="*/ 1313164 w 2860627"/>
                <a:gd name="connsiteY11" fmla="*/ 3300023 h 3334674"/>
                <a:gd name="connsiteX12" fmla="*/ 1936108 w 2860627"/>
                <a:gd name="connsiteY12" fmla="*/ 3321065 h 3334674"/>
                <a:gd name="connsiteX13" fmla="*/ 1882503 w 2860627"/>
                <a:gd name="connsiteY13" fmla="*/ 1973867 h 3334674"/>
                <a:gd name="connsiteX14" fmla="*/ 1315566 w 2860627"/>
                <a:gd name="connsiteY14" fmla="*/ 1469419 h 3334674"/>
                <a:gd name="connsiteX15" fmla="*/ 1294771 w 2860627"/>
                <a:gd name="connsiteY15" fmla="*/ 1450917 h 3334674"/>
                <a:gd name="connsiteX16" fmla="*/ 1253957 w 2860627"/>
                <a:gd name="connsiteY16" fmla="*/ 1414601 h 3334674"/>
                <a:gd name="connsiteX17" fmla="*/ 1259713 w 2860627"/>
                <a:gd name="connsiteY17" fmla="*/ 1414265 h 3334674"/>
                <a:gd name="connsiteX18" fmla="*/ 1156260 w 2860627"/>
                <a:gd name="connsiteY18" fmla="*/ 686769 h 3334674"/>
                <a:gd name="connsiteX19" fmla="*/ 2022208 w 2860627"/>
                <a:gd name="connsiteY19" fmla="*/ 483047 h 3334674"/>
                <a:gd name="connsiteX20" fmla="*/ 2336014 w 2860627"/>
                <a:gd name="connsiteY20" fmla="*/ 897827 h 3334674"/>
                <a:gd name="connsiteX21" fmla="*/ 2860627 w 2860627"/>
                <a:gd name="connsiteY21" fmla="*/ 876952 h 3334674"/>
                <a:gd name="connsiteX22" fmla="*/ 2332439 w 2860627"/>
                <a:gd name="connsiteY22" fmla="*/ 109484 h 3334674"/>
                <a:gd name="connsiteX0" fmla="*/ 2332439 w 2860627"/>
                <a:gd name="connsiteY0" fmla="*/ 176751 h 3401941"/>
                <a:gd name="connsiteX1" fmla="*/ 1525852 w 2860627"/>
                <a:gd name="connsiteY1" fmla="*/ 0 h 3401941"/>
                <a:gd name="connsiteX2" fmla="*/ 364700 w 2860627"/>
                <a:gd name="connsiteY2" fmla="*/ 1347244 h 3401941"/>
                <a:gd name="connsiteX3" fmla="*/ 160 w 2860627"/>
                <a:gd name="connsiteY3" fmla="*/ 1822270 h 3401941"/>
                <a:gd name="connsiteX4" fmla="*/ 286853 w 2860627"/>
                <a:gd name="connsiteY4" fmla="*/ 1997637 h 3401941"/>
                <a:gd name="connsiteX5" fmla="*/ 207417 w 2860627"/>
                <a:gd name="connsiteY5" fmla="*/ 2178545 h 3401941"/>
                <a:gd name="connsiteX6" fmla="*/ 287242 w 2860627"/>
                <a:gd name="connsiteY6" fmla="*/ 2235165 h 3401941"/>
                <a:gd name="connsiteX7" fmla="*/ 256972 w 2860627"/>
                <a:gd name="connsiteY7" fmla="*/ 2329929 h 3401941"/>
                <a:gd name="connsiteX8" fmla="*/ 368654 w 2860627"/>
                <a:gd name="connsiteY8" fmla="*/ 2443557 h 3401941"/>
                <a:gd name="connsiteX9" fmla="*/ 465657 w 2860627"/>
                <a:gd name="connsiteY9" fmla="*/ 2861120 h 3401941"/>
                <a:gd name="connsiteX10" fmla="*/ 1108723 w 2860627"/>
                <a:gd name="connsiteY10" fmla="*/ 2788070 h 3401941"/>
                <a:gd name="connsiteX11" fmla="*/ 1313164 w 2860627"/>
                <a:gd name="connsiteY11" fmla="*/ 3367290 h 3401941"/>
                <a:gd name="connsiteX12" fmla="*/ 1936108 w 2860627"/>
                <a:gd name="connsiteY12" fmla="*/ 3388332 h 3401941"/>
                <a:gd name="connsiteX13" fmla="*/ 1882503 w 2860627"/>
                <a:gd name="connsiteY13" fmla="*/ 2041134 h 3401941"/>
                <a:gd name="connsiteX14" fmla="*/ 1315566 w 2860627"/>
                <a:gd name="connsiteY14" fmla="*/ 1536686 h 3401941"/>
                <a:gd name="connsiteX15" fmla="*/ 1294771 w 2860627"/>
                <a:gd name="connsiteY15" fmla="*/ 1518184 h 3401941"/>
                <a:gd name="connsiteX16" fmla="*/ 1253957 w 2860627"/>
                <a:gd name="connsiteY16" fmla="*/ 1481868 h 3401941"/>
                <a:gd name="connsiteX17" fmla="*/ 1259713 w 2860627"/>
                <a:gd name="connsiteY17" fmla="*/ 1481532 h 3401941"/>
                <a:gd name="connsiteX18" fmla="*/ 1156260 w 2860627"/>
                <a:gd name="connsiteY18" fmla="*/ 754036 h 3401941"/>
                <a:gd name="connsiteX19" fmla="*/ 2022208 w 2860627"/>
                <a:gd name="connsiteY19" fmla="*/ 550314 h 3401941"/>
                <a:gd name="connsiteX20" fmla="*/ 2336014 w 2860627"/>
                <a:gd name="connsiteY20" fmla="*/ 965094 h 3401941"/>
                <a:gd name="connsiteX21" fmla="*/ 2860627 w 2860627"/>
                <a:gd name="connsiteY21" fmla="*/ 944219 h 3401941"/>
                <a:gd name="connsiteX22" fmla="*/ 2332439 w 2860627"/>
                <a:gd name="connsiteY22" fmla="*/ 176751 h 3401941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2503 w 2860627"/>
                <a:gd name="connsiteY13" fmla="*/ 2050383 h 3411190"/>
                <a:gd name="connsiteX14" fmla="*/ 1315566 w 2860627"/>
                <a:gd name="connsiteY14" fmla="*/ 1545935 h 3411190"/>
                <a:gd name="connsiteX15" fmla="*/ 1294771 w 2860627"/>
                <a:gd name="connsiteY15" fmla="*/ 1527433 h 3411190"/>
                <a:gd name="connsiteX16" fmla="*/ 1253957 w 2860627"/>
                <a:gd name="connsiteY16" fmla="*/ 1491117 h 3411190"/>
                <a:gd name="connsiteX17" fmla="*/ 1259713 w 2860627"/>
                <a:gd name="connsiteY17" fmla="*/ 1490781 h 3411190"/>
                <a:gd name="connsiteX18" fmla="*/ 1156260 w 2860627"/>
                <a:gd name="connsiteY18" fmla="*/ 763285 h 3411190"/>
                <a:gd name="connsiteX19" fmla="*/ 2022208 w 2860627"/>
                <a:gd name="connsiteY19" fmla="*/ 559563 h 3411190"/>
                <a:gd name="connsiteX20" fmla="*/ 2336014 w 2860627"/>
                <a:gd name="connsiteY20" fmla="*/ 974343 h 3411190"/>
                <a:gd name="connsiteX21" fmla="*/ 2860627 w 2860627"/>
                <a:gd name="connsiteY21" fmla="*/ 953468 h 3411190"/>
                <a:gd name="connsiteX22" fmla="*/ 2332439 w 2860627"/>
                <a:gd name="connsiteY22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2503 w 2860627"/>
                <a:gd name="connsiteY13" fmla="*/ 2050383 h 3411190"/>
                <a:gd name="connsiteX14" fmla="*/ 1315566 w 2860627"/>
                <a:gd name="connsiteY14" fmla="*/ 1545935 h 3411190"/>
                <a:gd name="connsiteX15" fmla="*/ 1253957 w 2860627"/>
                <a:gd name="connsiteY15" fmla="*/ 1491117 h 3411190"/>
                <a:gd name="connsiteX16" fmla="*/ 1259713 w 2860627"/>
                <a:gd name="connsiteY16" fmla="*/ 1490781 h 3411190"/>
                <a:gd name="connsiteX17" fmla="*/ 1156260 w 2860627"/>
                <a:gd name="connsiteY17" fmla="*/ 763285 h 3411190"/>
                <a:gd name="connsiteX18" fmla="*/ 2022208 w 2860627"/>
                <a:gd name="connsiteY18" fmla="*/ 559563 h 3411190"/>
                <a:gd name="connsiteX19" fmla="*/ 2336014 w 2860627"/>
                <a:gd name="connsiteY19" fmla="*/ 974343 h 3411190"/>
                <a:gd name="connsiteX20" fmla="*/ 2860627 w 2860627"/>
                <a:gd name="connsiteY20" fmla="*/ 953468 h 3411190"/>
                <a:gd name="connsiteX21" fmla="*/ 2332439 w 2860627"/>
                <a:gd name="connsiteY21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2503 w 2860627"/>
                <a:gd name="connsiteY13" fmla="*/ 2050383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62177 w 2860627"/>
                <a:gd name="connsiteY13" fmla="*/ 2104638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62177 w 2860627"/>
                <a:gd name="connsiteY13" fmla="*/ 2104638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28840 w 2860627"/>
                <a:gd name="connsiteY13" fmla="*/ 2162380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28840 w 2860627"/>
                <a:gd name="connsiteY13" fmla="*/ 2162380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28840 w 2860627"/>
                <a:gd name="connsiteY13" fmla="*/ 2162380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6582 w 2860627"/>
                <a:gd name="connsiteY13" fmla="*/ 2195718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6582 w 2860627"/>
                <a:gd name="connsiteY13" fmla="*/ 2195718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60627" h="3411190">
                  <a:moveTo>
                    <a:pt x="2332439" y="186000"/>
                  </a:moveTo>
                  <a:cubicBezTo>
                    <a:pt x="2114028" y="67375"/>
                    <a:pt x="1894506" y="-31252"/>
                    <a:pt x="1525852" y="9249"/>
                  </a:cubicBezTo>
                  <a:cubicBezTo>
                    <a:pt x="735732" y="27225"/>
                    <a:pt x="265149" y="734924"/>
                    <a:pt x="364700" y="1356493"/>
                  </a:cubicBezTo>
                  <a:cubicBezTo>
                    <a:pt x="243187" y="1514835"/>
                    <a:pt x="-7219" y="1802068"/>
                    <a:pt x="160" y="1831519"/>
                  </a:cubicBezTo>
                  <a:cubicBezTo>
                    <a:pt x="17130" y="1925603"/>
                    <a:pt x="185001" y="1956813"/>
                    <a:pt x="286853" y="2006886"/>
                  </a:cubicBezTo>
                  <a:cubicBezTo>
                    <a:pt x="253040" y="2069284"/>
                    <a:pt x="200362" y="2166263"/>
                    <a:pt x="207417" y="2187794"/>
                  </a:cubicBezTo>
                  <a:cubicBezTo>
                    <a:pt x="222499" y="2208763"/>
                    <a:pt x="256442" y="2226588"/>
                    <a:pt x="287242" y="2244414"/>
                  </a:cubicBezTo>
                  <a:cubicBezTo>
                    <a:pt x="277153" y="2276002"/>
                    <a:pt x="241912" y="2313878"/>
                    <a:pt x="256972" y="2339178"/>
                  </a:cubicBezTo>
                  <a:cubicBezTo>
                    <a:pt x="285816" y="2378102"/>
                    <a:pt x="349241" y="2404451"/>
                    <a:pt x="368654" y="2452806"/>
                  </a:cubicBezTo>
                  <a:cubicBezTo>
                    <a:pt x="412514" y="2527024"/>
                    <a:pt x="255179" y="2774145"/>
                    <a:pt x="465657" y="2870369"/>
                  </a:cubicBezTo>
                  <a:cubicBezTo>
                    <a:pt x="653816" y="2944521"/>
                    <a:pt x="911133" y="2842626"/>
                    <a:pt x="1108723" y="2797319"/>
                  </a:cubicBezTo>
                  <a:cubicBezTo>
                    <a:pt x="1261750" y="2755661"/>
                    <a:pt x="1267023" y="3179274"/>
                    <a:pt x="1313164" y="3376539"/>
                  </a:cubicBezTo>
                  <a:cubicBezTo>
                    <a:pt x="1541931" y="3416747"/>
                    <a:pt x="1746247" y="3419423"/>
                    <a:pt x="1936108" y="3397581"/>
                  </a:cubicBezTo>
                  <a:cubicBezTo>
                    <a:pt x="1911464" y="2966600"/>
                    <a:pt x="1933512" y="2397598"/>
                    <a:pt x="1886582" y="2195718"/>
                  </a:cubicBezTo>
                  <a:cubicBezTo>
                    <a:pt x="1843777" y="1980896"/>
                    <a:pt x="1445585" y="1714871"/>
                    <a:pt x="1253957" y="1491117"/>
                  </a:cubicBezTo>
                  <a:lnTo>
                    <a:pt x="1259713" y="1490781"/>
                  </a:lnTo>
                  <a:cubicBezTo>
                    <a:pt x="1069359" y="1294123"/>
                    <a:pt x="1020028" y="999248"/>
                    <a:pt x="1156260" y="763285"/>
                  </a:cubicBezTo>
                  <a:cubicBezTo>
                    <a:pt x="1324542" y="471813"/>
                    <a:pt x="1712240" y="380603"/>
                    <a:pt x="2022208" y="559563"/>
                  </a:cubicBezTo>
                  <a:cubicBezTo>
                    <a:pt x="2187368" y="654919"/>
                    <a:pt x="2297137" y="807738"/>
                    <a:pt x="2336014" y="974343"/>
                  </a:cubicBezTo>
                  <a:lnTo>
                    <a:pt x="2860627" y="953468"/>
                  </a:lnTo>
                  <a:cubicBezTo>
                    <a:pt x="2773794" y="641332"/>
                    <a:pt x="2600917" y="331818"/>
                    <a:pt x="2332439" y="18600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A25CD6AB-59D5-4909-AB35-D240ADC11720}"/>
                </a:ext>
              </a:extLst>
            </p:cNvPr>
            <p:cNvSpPr/>
            <p:nvPr/>
          </p:nvSpPr>
          <p:spPr>
            <a:xfrm>
              <a:off x="395536" y="4869725"/>
              <a:ext cx="852711" cy="85271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B84B2CE-3084-41DB-B36D-D08271CA9322}"/>
              </a:ext>
            </a:extLst>
          </p:cNvPr>
          <p:cNvGrpSpPr/>
          <p:nvPr/>
        </p:nvGrpSpPr>
        <p:grpSpPr>
          <a:xfrm rot="21411753">
            <a:off x="6906396" y="587532"/>
            <a:ext cx="4446424" cy="5511434"/>
            <a:chOff x="395536" y="1793041"/>
            <a:chExt cx="3170093" cy="3929395"/>
          </a:xfrm>
          <a:solidFill>
            <a:schemeClr val="accent1">
              <a:alpha val="7000"/>
            </a:schemeClr>
          </a:solidFill>
        </p:grpSpPr>
        <p:sp>
          <p:nvSpPr>
            <p:cNvPr id="7" name="Freeform 29">
              <a:extLst>
                <a:ext uri="{FF2B5EF4-FFF2-40B4-BE49-F238E27FC236}">
                  <a16:creationId xmlns:a16="http://schemas.microsoft.com/office/drawing/2014/main" id="{AF1D1091-62C4-4E54-8D63-E626E65D6892}"/>
                </a:ext>
              </a:extLst>
            </p:cNvPr>
            <p:cNvSpPr/>
            <p:nvPr/>
          </p:nvSpPr>
          <p:spPr>
            <a:xfrm rot="1800000" flipH="1">
              <a:off x="705002" y="1793041"/>
              <a:ext cx="2860627" cy="3411190"/>
            </a:xfrm>
            <a:custGeom>
              <a:avLst/>
              <a:gdLst>
                <a:gd name="connsiteX0" fmla="*/ 2332439 w 2860627"/>
                <a:gd name="connsiteY0" fmla="*/ 109484 h 3334674"/>
                <a:gd name="connsiteX1" fmla="*/ 1509012 w 2860627"/>
                <a:gd name="connsiteY1" fmla="*/ 0 h 3334674"/>
                <a:gd name="connsiteX2" fmla="*/ 364700 w 2860627"/>
                <a:gd name="connsiteY2" fmla="*/ 1279977 h 3334674"/>
                <a:gd name="connsiteX3" fmla="*/ 160 w 2860627"/>
                <a:gd name="connsiteY3" fmla="*/ 1755003 h 3334674"/>
                <a:gd name="connsiteX4" fmla="*/ 286853 w 2860627"/>
                <a:gd name="connsiteY4" fmla="*/ 1930370 h 3334674"/>
                <a:gd name="connsiteX5" fmla="*/ 207417 w 2860627"/>
                <a:gd name="connsiteY5" fmla="*/ 2111278 h 3334674"/>
                <a:gd name="connsiteX6" fmla="*/ 287242 w 2860627"/>
                <a:gd name="connsiteY6" fmla="*/ 2167898 h 3334674"/>
                <a:gd name="connsiteX7" fmla="*/ 256972 w 2860627"/>
                <a:gd name="connsiteY7" fmla="*/ 2262662 h 3334674"/>
                <a:gd name="connsiteX8" fmla="*/ 368654 w 2860627"/>
                <a:gd name="connsiteY8" fmla="*/ 2376290 h 3334674"/>
                <a:gd name="connsiteX9" fmla="*/ 465657 w 2860627"/>
                <a:gd name="connsiteY9" fmla="*/ 2793853 h 3334674"/>
                <a:gd name="connsiteX10" fmla="*/ 1108723 w 2860627"/>
                <a:gd name="connsiteY10" fmla="*/ 2720803 h 3334674"/>
                <a:gd name="connsiteX11" fmla="*/ 1313164 w 2860627"/>
                <a:gd name="connsiteY11" fmla="*/ 3300023 h 3334674"/>
                <a:gd name="connsiteX12" fmla="*/ 1936108 w 2860627"/>
                <a:gd name="connsiteY12" fmla="*/ 3321065 h 3334674"/>
                <a:gd name="connsiteX13" fmla="*/ 1882503 w 2860627"/>
                <a:gd name="connsiteY13" fmla="*/ 1973867 h 3334674"/>
                <a:gd name="connsiteX14" fmla="*/ 1315566 w 2860627"/>
                <a:gd name="connsiteY14" fmla="*/ 1469419 h 3334674"/>
                <a:gd name="connsiteX15" fmla="*/ 1294771 w 2860627"/>
                <a:gd name="connsiteY15" fmla="*/ 1450917 h 3334674"/>
                <a:gd name="connsiteX16" fmla="*/ 1253957 w 2860627"/>
                <a:gd name="connsiteY16" fmla="*/ 1414601 h 3334674"/>
                <a:gd name="connsiteX17" fmla="*/ 1259713 w 2860627"/>
                <a:gd name="connsiteY17" fmla="*/ 1414265 h 3334674"/>
                <a:gd name="connsiteX18" fmla="*/ 1156260 w 2860627"/>
                <a:gd name="connsiteY18" fmla="*/ 686769 h 3334674"/>
                <a:gd name="connsiteX19" fmla="*/ 2022208 w 2860627"/>
                <a:gd name="connsiteY19" fmla="*/ 483047 h 3334674"/>
                <a:gd name="connsiteX20" fmla="*/ 2336014 w 2860627"/>
                <a:gd name="connsiteY20" fmla="*/ 897827 h 3334674"/>
                <a:gd name="connsiteX21" fmla="*/ 2860627 w 2860627"/>
                <a:gd name="connsiteY21" fmla="*/ 876952 h 3334674"/>
                <a:gd name="connsiteX22" fmla="*/ 2332439 w 2860627"/>
                <a:gd name="connsiteY22" fmla="*/ 109484 h 3334674"/>
                <a:gd name="connsiteX0" fmla="*/ 2332439 w 2860627"/>
                <a:gd name="connsiteY0" fmla="*/ 176751 h 3401941"/>
                <a:gd name="connsiteX1" fmla="*/ 1525852 w 2860627"/>
                <a:gd name="connsiteY1" fmla="*/ 0 h 3401941"/>
                <a:gd name="connsiteX2" fmla="*/ 364700 w 2860627"/>
                <a:gd name="connsiteY2" fmla="*/ 1347244 h 3401941"/>
                <a:gd name="connsiteX3" fmla="*/ 160 w 2860627"/>
                <a:gd name="connsiteY3" fmla="*/ 1822270 h 3401941"/>
                <a:gd name="connsiteX4" fmla="*/ 286853 w 2860627"/>
                <a:gd name="connsiteY4" fmla="*/ 1997637 h 3401941"/>
                <a:gd name="connsiteX5" fmla="*/ 207417 w 2860627"/>
                <a:gd name="connsiteY5" fmla="*/ 2178545 h 3401941"/>
                <a:gd name="connsiteX6" fmla="*/ 287242 w 2860627"/>
                <a:gd name="connsiteY6" fmla="*/ 2235165 h 3401941"/>
                <a:gd name="connsiteX7" fmla="*/ 256972 w 2860627"/>
                <a:gd name="connsiteY7" fmla="*/ 2329929 h 3401941"/>
                <a:gd name="connsiteX8" fmla="*/ 368654 w 2860627"/>
                <a:gd name="connsiteY8" fmla="*/ 2443557 h 3401941"/>
                <a:gd name="connsiteX9" fmla="*/ 465657 w 2860627"/>
                <a:gd name="connsiteY9" fmla="*/ 2861120 h 3401941"/>
                <a:gd name="connsiteX10" fmla="*/ 1108723 w 2860627"/>
                <a:gd name="connsiteY10" fmla="*/ 2788070 h 3401941"/>
                <a:gd name="connsiteX11" fmla="*/ 1313164 w 2860627"/>
                <a:gd name="connsiteY11" fmla="*/ 3367290 h 3401941"/>
                <a:gd name="connsiteX12" fmla="*/ 1936108 w 2860627"/>
                <a:gd name="connsiteY12" fmla="*/ 3388332 h 3401941"/>
                <a:gd name="connsiteX13" fmla="*/ 1882503 w 2860627"/>
                <a:gd name="connsiteY13" fmla="*/ 2041134 h 3401941"/>
                <a:gd name="connsiteX14" fmla="*/ 1315566 w 2860627"/>
                <a:gd name="connsiteY14" fmla="*/ 1536686 h 3401941"/>
                <a:gd name="connsiteX15" fmla="*/ 1294771 w 2860627"/>
                <a:gd name="connsiteY15" fmla="*/ 1518184 h 3401941"/>
                <a:gd name="connsiteX16" fmla="*/ 1253957 w 2860627"/>
                <a:gd name="connsiteY16" fmla="*/ 1481868 h 3401941"/>
                <a:gd name="connsiteX17" fmla="*/ 1259713 w 2860627"/>
                <a:gd name="connsiteY17" fmla="*/ 1481532 h 3401941"/>
                <a:gd name="connsiteX18" fmla="*/ 1156260 w 2860627"/>
                <a:gd name="connsiteY18" fmla="*/ 754036 h 3401941"/>
                <a:gd name="connsiteX19" fmla="*/ 2022208 w 2860627"/>
                <a:gd name="connsiteY19" fmla="*/ 550314 h 3401941"/>
                <a:gd name="connsiteX20" fmla="*/ 2336014 w 2860627"/>
                <a:gd name="connsiteY20" fmla="*/ 965094 h 3401941"/>
                <a:gd name="connsiteX21" fmla="*/ 2860627 w 2860627"/>
                <a:gd name="connsiteY21" fmla="*/ 944219 h 3401941"/>
                <a:gd name="connsiteX22" fmla="*/ 2332439 w 2860627"/>
                <a:gd name="connsiteY22" fmla="*/ 176751 h 3401941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2503 w 2860627"/>
                <a:gd name="connsiteY13" fmla="*/ 2050383 h 3411190"/>
                <a:gd name="connsiteX14" fmla="*/ 1315566 w 2860627"/>
                <a:gd name="connsiteY14" fmla="*/ 1545935 h 3411190"/>
                <a:gd name="connsiteX15" fmla="*/ 1294771 w 2860627"/>
                <a:gd name="connsiteY15" fmla="*/ 1527433 h 3411190"/>
                <a:gd name="connsiteX16" fmla="*/ 1253957 w 2860627"/>
                <a:gd name="connsiteY16" fmla="*/ 1491117 h 3411190"/>
                <a:gd name="connsiteX17" fmla="*/ 1259713 w 2860627"/>
                <a:gd name="connsiteY17" fmla="*/ 1490781 h 3411190"/>
                <a:gd name="connsiteX18" fmla="*/ 1156260 w 2860627"/>
                <a:gd name="connsiteY18" fmla="*/ 763285 h 3411190"/>
                <a:gd name="connsiteX19" fmla="*/ 2022208 w 2860627"/>
                <a:gd name="connsiteY19" fmla="*/ 559563 h 3411190"/>
                <a:gd name="connsiteX20" fmla="*/ 2336014 w 2860627"/>
                <a:gd name="connsiteY20" fmla="*/ 974343 h 3411190"/>
                <a:gd name="connsiteX21" fmla="*/ 2860627 w 2860627"/>
                <a:gd name="connsiteY21" fmla="*/ 953468 h 3411190"/>
                <a:gd name="connsiteX22" fmla="*/ 2332439 w 2860627"/>
                <a:gd name="connsiteY22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2503 w 2860627"/>
                <a:gd name="connsiteY13" fmla="*/ 2050383 h 3411190"/>
                <a:gd name="connsiteX14" fmla="*/ 1315566 w 2860627"/>
                <a:gd name="connsiteY14" fmla="*/ 1545935 h 3411190"/>
                <a:gd name="connsiteX15" fmla="*/ 1253957 w 2860627"/>
                <a:gd name="connsiteY15" fmla="*/ 1491117 h 3411190"/>
                <a:gd name="connsiteX16" fmla="*/ 1259713 w 2860627"/>
                <a:gd name="connsiteY16" fmla="*/ 1490781 h 3411190"/>
                <a:gd name="connsiteX17" fmla="*/ 1156260 w 2860627"/>
                <a:gd name="connsiteY17" fmla="*/ 763285 h 3411190"/>
                <a:gd name="connsiteX18" fmla="*/ 2022208 w 2860627"/>
                <a:gd name="connsiteY18" fmla="*/ 559563 h 3411190"/>
                <a:gd name="connsiteX19" fmla="*/ 2336014 w 2860627"/>
                <a:gd name="connsiteY19" fmla="*/ 974343 h 3411190"/>
                <a:gd name="connsiteX20" fmla="*/ 2860627 w 2860627"/>
                <a:gd name="connsiteY20" fmla="*/ 953468 h 3411190"/>
                <a:gd name="connsiteX21" fmla="*/ 2332439 w 2860627"/>
                <a:gd name="connsiteY21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2503 w 2860627"/>
                <a:gd name="connsiteY13" fmla="*/ 2050383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62177 w 2860627"/>
                <a:gd name="connsiteY13" fmla="*/ 2104638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62177 w 2860627"/>
                <a:gd name="connsiteY13" fmla="*/ 2104638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28840 w 2860627"/>
                <a:gd name="connsiteY13" fmla="*/ 2162380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28840 w 2860627"/>
                <a:gd name="connsiteY13" fmla="*/ 2162380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28840 w 2860627"/>
                <a:gd name="connsiteY13" fmla="*/ 2162380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6582 w 2860627"/>
                <a:gd name="connsiteY13" fmla="*/ 2195718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6582 w 2860627"/>
                <a:gd name="connsiteY13" fmla="*/ 2195718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60627" h="3411190">
                  <a:moveTo>
                    <a:pt x="2332439" y="186000"/>
                  </a:moveTo>
                  <a:cubicBezTo>
                    <a:pt x="2114028" y="67375"/>
                    <a:pt x="1894506" y="-31252"/>
                    <a:pt x="1525852" y="9249"/>
                  </a:cubicBezTo>
                  <a:cubicBezTo>
                    <a:pt x="735732" y="27225"/>
                    <a:pt x="265149" y="734924"/>
                    <a:pt x="364700" y="1356493"/>
                  </a:cubicBezTo>
                  <a:cubicBezTo>
                    <a:pt x="243187" y="1514835"/>
                    <a:pt x="-7219" y="1802068"/>
                    <a:pt x="160" y="1831519"/>
                  </a:cubicBezTo>
                  <a:cubicBezTo>
                    <a:pt x="17130" y="1925603"/>
                    <a:pt x="185001" y="1956813"/>
                    <a:pt x="286853" y="2006886"/>
                  </a:cubicBezTo>
                  <a:cubicBezTo>
                    <a:pt x="253040" y="2069284"/>
                    <a:pt x="200362" y="2166263"/>
                    <a:pt x="207417" y="2187794"/>
                  </a:cubicBezTo>
                  <a:cubicBezTo>
                    <a:pt x="222499" y="2208763"/>
                    <a:pt x="256442" y="2226588"/>
                    <a:pt x="287242" y="2244414"/>
                  </a:cubicBezTo>
                  <a:cubicBezTo>
                    <a:pt x="277153" y="2276002"/>
                    <a:pt x="241912" y="2313878"/>
                    <a:pt x="256972" y="2339178"/>
                  </a:cubicBezTo>
                  <a:cubicBezTo>
                    <a:pt x="285816" y="2378102"/>
                    <a:pt x="349241" y="2404451"/>
                    <a:pt x="368654" y="2452806"/>
                  </a:cubicBezTo>
                  <a:cubicBezTo>
                    <a:pt x="412514" y="2527024"/>
                    <a:pt x="255179" y="2774145"/>
                    <a:pt x="465657" y="2870369"/>
                  </a:cubicBezTo>
                  <a:cubicBezTo>
                    <a:pt x="653816" y="2944521"/>
                    <a:pt x="911133" y="2842626"/>
                    <a:pt x="1108723" y="2797319"/>
                  </a:cubicBezTo>
                  <a:cubicBezTo>
                    <a:pt x="1261750" y="2755661"/>
                    <a:pt x="1267023" y="3179274"/>
                    <a:pt x="1313164" y="3376539"/>
                  </a:cubicBezTo>
                  <a:cubicBezTo>
                    <a:pt x="1541931" y="3416747"/>
                    <a:pt x="1746247" y="3419423"/>
                    <a:pt x="1936108" y="3397581"/>
                  </a:cubicBezTo>
                  <a:cubicBezTo>
                    <a:pt x="1911464" y="2966600"/>
                    <a:pt x="1933512" y="2397598"/>
                    <a:pt x="1886582" y="2195718"/>
                  </a:cubicBezTo>
                  <a:cubicBezTo>
                    <a:pt x="1843777" y="1980896"/>
                    <a:pt x="1445585" y="1714871"/>
                    <a:pt x="1253957" y="1491117"/>
                  </a:cubicBezTo>
                  <a:lnTo>
                    <a:pt x="1259713" y="1490781"/>
                  </a:lnTo>
                  <a:cubicBezTo>
                    <a:pt x="1069359" y="1294123"/>
                    <a:pt x="1020028" y="999248"/>
                    <a:pt x="1156260" y="763285"/>
                  </a:cubicBezTo>
                  <a:cubicBezTo>
                    <a:pt x="1324542" y="471813"/>
                    <a:pt x="1712240" y="380603"/>
                    <a:pt x="2022208" y="559563"/>
                  </a:cubicBezTo>
                  <a:cubicBezTo>
                    <a:pt x="2187368" y="654919"/>
                    <a:pt x="2297137" y="807738"/>
                    <a:pt x="2336014" y="974343"/>
                  </a:cubicBezTo>
                  <a:lnTo>
                    <a:pt x="2860627" y="953468"/>
                  </a:lnTo>
                  <a:cubicBezTo>
                    <a:pt x="2773794" y="641332"/>
                    <a:pt x="2600917" y="331818"/>
                    <a:pt x="2332439" y="18600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004EF78F-B20D-460C-95FE-DCDA0BBB31E4}"/>
                </a:ext>
              </a:extLst>
            </p:cNvPr>
            <p:cNvSpPr/>
            <p:nvPr/>
          </p:nvSpPr>
          <p:spPr>
            <a:xfrm>
              <a:off x="395536" y="4869725"/>
              <a:ext cx="852711" cy="85271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793E0A01-E148-4A48-AD07-47F9AB0D2B73}"/>
              </a:ext>
            </a:extLst>
          </p:cNvPr>
          <p:cNvSpPr txBox="1"/>
          <p:nvPr/>
        </p:nvSpPr>
        <p:spPr>
          <a:xfrm>
            <a:off x="5275422" y="643709"/>
            <a:ext cx="484231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40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PowerPoint </a:t>
            </a:r>
            <a:r>
              <a:rPr lang="en-US" altLang="ko-KR" sz="4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Presentation</a:t>
            </a:r>
            <a:endParaRPr lang="ko-KR" altLang="en-US" sz="40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90FD39C-F90E-4D03-A969-591F41EF50BA}"/>
              </a:ext>
            </a:extLst>
          </p:cNvPr>
          <p:cNvSpPr txBox="1"/>
          <p:nvPr/>
        </p:nvSpPr>
        <p:spPr>
          <a:xfrm>
            <a:off x="5275421" y="2038457"/>
            <a:ext cx="60093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You can simply impress your audience and add a unique zing and appeal to your Presentations. Easy to change colors, photos and Text. </a:t>
            </a:r>
          </a:p>
        </p:txBody>
      </p:sp>
      <p:grpSp>
        <p:nvGrpSpPr>
          <p:cNvPr id="11" name="그룹 2">
            <a:extLst>
              <a:ext uri="{FF2B5EF4-FFF2-40B4-BE49-F238E27FC236}">
                <a16:creationId xmlns:a16="http://schemas.microsoft.com/office/drawing/2014/main" id="{B84960F3-088D-4FE0-A4B0-4225A6302B1B}"/>
              </a:ext>
            </a:extLst>
          </p:cNvPr>
          <p:cNvGrpSpPr/>
          <p:nvPr/>
        </p:nvGrpSpPr>
        <p:grpSpPr>
          <a:xfrm>
            <a:off x="7302073" y="4514782"/>
            <a:ext cx="1893253" cy="1502077"/>
            <a:chOff x="4986771" y="4655451"/>
            <a:chExt cx="1996552" cy="1502077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B5B3E2C-ACFC-4C64-BAB2-3FB0601489AE}"/>
                </a:ext>
              </a:extLst>
            </p:cNvPr>
            <p:cNvSpPr txBox="1"/>
            <p:nvPr/>
          </p:nvSpPr>
          <p:spPr>
            <a:xfrm>
              <a:off x="4986771" y="4655451"/>
              <a:ext cx="199655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1A1E02C-2F03-4483-BA1E-611E966A8B6B}"/>
                </a:ext>
              </a:extLst>
            </p:cNvPr>
            <p:cNvSpPr txBox="1"/>
            <p:nvPr/>
          </p:nvSpPr>
          <p:spPr>
            <a:xfrm>
              <a:off x="4986771" y="4957199"/>
              <a:ext cx="198929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DED98143-176C-423F-AFB6-BB8BAD0A210E}"/>
              </a:ext>
            </a:extLst>
          </p:cNvPr>
          <p:cNvSpPr/>
          <p:nvPr/>
        </p:nvSpPr>
        <p:spPr>
          <a:xfrm>
            <a:off x="8001888" y="3855162"/>
            <a:ext cx="493616" cy="49361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15" name="그룹 23">
            <a:extLst>
              <a:ext uri="{FF2B5EF4-FFF2-40B4-BE49-F238E27FC236}">
                <a16:creationId xmlns:a16="http://schemas.microsoft.com/office/drawing/2014/main" id="{BBC8557F-6780-40D2-BE32-4721DF5ED67C}"/>
              </a:ext>
            </a:extLst>
          </p:cNvPr>
          <p:cNvGrpSpPr/>
          <p:nvPr/>
        </p:nvGrpSpPr>
        <p:grpSpPr>
          <a:xfrm>
            <a:off x="5199282" y="4514782"/>
            <a:ext cx="1893253" cy="1502077"/>
            <a:chOff x="3059832" y="4655451"/>
            <a:chExt cx="1996552" cy="1502077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0733D22-5F9E-47D4-855C-B0B892A36140}"/>
                </a:ext>
              </a:extLst>
            </p:cNvPr>
            <p:cNvSpPr txBox="1"/>
            <p:nvPr/>
          </p:nvSpPr>
          <p:spPr>
            <a:xfrm>
              <a:off x="3059832" y="4655451"/>
              <a:ext cx="199655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3B871D9-EEDA-43F8-85E1-1EF5159EA254}"/>
                </a:ext>
              </a:extLst>
            </p:cNvPr>
            <p:cNvSpPr txBox="1"/>
            <p:nvPr/>
          </p:nvSpPr>
          <p:spPr>
            <a:xfrm>
              <a:off x="3059832" y="4957199"/>
              <a:ext cx="198929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94941287-37FD-48B0-9146-4A0276A15473}"/>
              </a:ext>
            </a:extLst>
          </p:cNvPr>
          <p:cNvSpPr/>
          <p:nvPr/>
        </p:nvSpPr>
        <p:spPr>
          <a:xfrm>
            <a:off x="5899098" y="3864054"/>
            <a:ext cx="493616" cy="49361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19" name="그룹 1">
            <a:extLst>
              <a:ext uri="{FF2B5EF4-FFF2-40B4-BE49-F238E27FC236}">
                <a16:creationId xmlns:a16="http://schemas.microsoft.com/office/drawing/2014/main" id="{515E3747-6BD3-413F-8545-ADDD7699962D}"/>
              </a:ext>
            </a:extLst>
          </p:cNvPr>
          <p:cNvGrpSpPr/>
          <p:nvPr/>
        </p:nvGrpSpPr>
        <p:grpSpPr>
          <a:xfrm>
            <a:off x="9404862" y="4514782"/>
            <a:ext cx="1893253" cy="1502077"/>
            <a:chOff x="6913710" y="4655451"/>
            <a:chExt cx="1996552" cy="1502077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6CA4915-B9C1-4845-BC22-8BBCBC65DFAF}"/>
                </a:ext>
              </a:extLst>
            </p:cNvPr>
            <p:cNvSpPr txBox="1"/>
            <p:nvPr/>
          </p:nvSpPr>
          <p:spPr>
            <a:xfrm>
              <a:off x="6913710" y="4655451"/>
              <a:ext cx="199655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5F2B222-50C2-46E3-9D79-BD4E40E3EBC7}"/>
                </a:ext>
              </a:extLst>
            </p:cNvPr>
            <p:cNvSpPr txBox="1"/>
            <p:nvPr/>
          </p:nvSpPr>
          <p:spPr>
            <a:xfrm>
              <a:off x="6913710" y="4957199"/>
              <a:ext cx="198929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33D9274-8313-4572-9C2E-896E7528E009}"/>
              </a:ext>
            </a:extLst>
          </p:cNvPr>
          <p:cNvSpPr/>
          <p:nvPr/>
        </p:nvSpPr>
        <p:spPr>
          <a:xfrm>
            <a:off x="10104678" y="3853614"/>
            <a:ext cx="493616" cy="4936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3" name="Rectangle 9">
            <a:extLst>
              <a:ext uri="{FF2B5EF4-FFF2-40B4-BE49-F238E27FC236}">
                <a16:creationId xmlns:a16="http://schemas.microsoft.com/office/drawing/2014/main" id="{8F016257-4BAD-4A58-97AE-633A6CF7E2D5}"/>
              </a:ext>
            </a:extLst>
          </p:cNvPr>
          <p:cNvSpPr/>
          <p:nvPr/>
        </p:nvSpPr>
        <p:spPr>
          <a:xfrm>
            <a:off x="8130370" y="3997836"/>
            <a:ext cx="236654" cy="22153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4" name="Oval 7">
            <a:extLst>
              <a:ext uri="{FF2B5EF4-FFF2-40B4-BE49-F238E27FC236}">
                <a16:creationId xmlns:a16="http://schemas.microsoft.com/office/drawing/2014/main" id="{CA3E083E-D2C2-4270-9893-C3FDEFFD2FDE}"/>
              </a:ext>
            </a:extLst>
          </p:cNvPr>
          <p:cNvSpPr/>
          <p:nvPr/>
        </p:nvSpPr>
        <p:spPr>
          <a:xfrm>
            <a:off x="6028519" y="3984583"/>
            <a:ext cx="234783" cy="23478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5" name="Oval 21">
            <a:extLst>
              <a:ext uri="{FF2B5EF4-FFF2-40B4-BE49-F238E27FC236}">
                <a16:creationId xmlns:a16="http://schemas.microsoft.com/office/drawing/2014/main" id="{F725C0D9-96FB-4B74-8F2C-AE4F74E46FE7}"/>
              </a:ext>
            </a:extLst>
          </p:cNvPr>
          <p:cNvSpPr>
            <a:spLocks noChangeAspect="1"/>
          </p:cNvSpPr>
          <p:nvPr/>
        </p:nvSpPr>
        <p:spPr>
          <a:xfrm>
            <a:off x="10215604" y="3945322"/>
            <a:ext cx="271770" cy="27404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F92604C4-E8D4-4428-A1A0-612A2BD37715}"/>
              </a:ext>
            </a:extLst>
          </p:cNvPr>
          <p:cNvGrpSpPr/>
          <p:nvPr/>
        </p:nvGrpSpPr>
        <p:grpSpPr>
          <a:xfrm rot="21411753">
            <a:off x="817019" y="1082521"/>
            <a:ext cx="3824191" cy="4740163"/>
            <a:chOff x="395536" y="1793041"/>
            <a:chExt cx="3170093" cy="3929395"/>
          </a:xfrm>
          <a:solidFill>
            <a:schemeClr val="accent1"/>
          </a:solidFill>
        </p:grpSpPr>
        <p:sp>
          <p:nvSpPr>
            <p:cNvPr id="27" name="Freeform 20">
              <a:extLst>
                <a:ext uri="{FF2B5EF4-FFF2-40B4-BE49-F238E27FC236}">
                  <a16:creationId xmlns:a16="http://schemas.microsoft.com/office/drawing/2014/main" id="{2CE3A842-4A3C-4D3D-BC21-FD215DE55881}"/>
                </a:ext>
              </a:extLst>
            </p:cNvPr>
            <p:cNvSpPr/>
            <p:nvPr/>
          </p:nvSpPr>
          <p:spPr>
            <a:xfrm rot="1800000" flipH="1">
              <a:off x="705002" y="1793041"/>
              <a:ext cx="2860627" cy="3411190"/>
            </a:xfrm>
            <a:custGeom>
              <a:avLst/>
              <a:gdLst>
                <a:gd name="connsiteX0" fmla="*/ 2332439 w 2860627"/>
                <a:gd name="connsiteY0" fmla="*/ 109484 h 3334674"/>
                <a:gd name="connsiteX1" fmla="*/ 1509012 w 2860627"/>
                <a:gd name="connsiteY1" fmla="*/ 0 h 3334674"/>
                <a:gd name="connsiteX2" fmla="*/ 364700 w 2860627"/>
                <a:gd name="connsiteY2" fmla="*/ 1279977 h 3334674"/>
                <a:gd name="connsiteX3" fmla="*/ 160 w 2860627"/>
                <a:gd name="connsiteY3" fmla="*/ 1755003 h 3334674"/>
                <a:gd name="connsiteX4" fmla="*/ 286853 w 2860627"/>
                <a:gd name="connsiteY4" fmla="*/ 1930370 h 3334674"/>
                <a:gd name="connsiteX5" fmla="*/ 207417 w 2860627"/>
                <a:gd name="connsiteY5" fmla="*/ 2111278 h 3334674"/>
                <a:gd name="connsiteX6" fmla="*/ 287242 w 2860627"/>
                <a:gd name="connsiteY6" fmla="*/ 2167898 h 3334674"/>
                <a:gd name="connsiteX7" fmla="*/ 256972 w 2860627"/>
                <a:gd name="connsiteY7" fmla="*/ 2262662 h 3334674"/>
                <a:gd name="connsiteX8" fmla="*/ 368654 w 2860627"/>
                <a:gd name="connsiteY8" fmla="*/ 2376290 h 3334674"/>
                <a:gd name="connsiteX9" fmla="*/ 465657 w 2860627"/>
                <a:gd name="connsiteY9" fmla="*/ 2793853 h 3334674"/>
                <a:gd name="connsiteX10" fmla="*/ 1108723 w 2860627"/>
                <a:gd name="connsiteY10" fmla="*/ 2720803 h 3334674"/>
                <a:gd name="connsiteX11" fmla="*/ 1313164 w 2860627"/>
                <a:gd name="connsiteY11" fmla="*/ 3300023 h 3334674"/>
                <a:gd name="connsiteX12" fmla="*/ 1936108 w 2860627"/>
                <a:gd name="connsiteY12" fmla="*/ 3321065 h 3334674"/>
                <a:gd name="connsiteX13" fmla="*/ 1882503 w 2860627"/>
                <a:gd name="connsiteY13" fmla="*/ 1973867 h 3334674"/>
                <a:gd name="connsiteX14" fmla="*/ 1315566 w 2860627"/>
                <a:gd name="connsiteY14" fmla="*/ 1469419 h 3334674"/>
                <a:gd name="connsiteX15" fmla="*/ 1294771 w 2860627"/>
                <a:gd name="connsiteY15" fmla="*/ 1450917 h 3334674"/>
                <a:gd name="connsiteX16" fmla="*/ 1253957 w 2860627"/>
                <a:gd name="connsiteY16" fmla="*/ 1414601 h 3334674"/>
                <a:gd name="connsiteX17" fmla="*/ 1259713 w 2860627"/>
                <a:gd name="connsiteY17" fmla="*/ 1414265 h 3334674"/>
                <a:gd name="connsiteX18" fmla="*/ 1156260 w 2860627"/>
                <a:gd name="connsiteY18" fmla="*/ 686769 h 3334674"/>
                <a:gd name="connsiteX19" fmla="*/ 2022208 w 2860627"/>
                <a:gd name="connsiteY19" fmla="*/ 483047 h 3334674"/>
                <a:gd name="connsiteX20" fmla="*/ 2336014 w 2860627"/>
                <a:gd name="connsiteY20" fmla="*/ 897827 h 3334674"/>
                <a:gd name="connsiteX21" fmla="*/ 2860627 w 2860627"/>
                <a:gd name="connsiteY21" fmla="*/ 876952 h 3334674"/>
                <a:gd name="connsiteX22" fmla="*/ 2332439 w 2860627"/>
                <a:gd name="connsiteY22" fmla="*/ 109484 h 3334674"/>
                <a:gd name="connsiteX0" fmla="*/ 2332439 w 2860627"/>
                <a:gd name="connsiteY0" fmla="*/ 176751 h 3401941"/>
                <a:gd name="connsiteX1" fmla="*/ 1525852 w 2860627"/>
                <a:gd name="connsiteY1" fmla="*/ 0 h 3401941"/>
                <a:gd name="connsiteX2" fmla="*/ 364700 w 2860627"/>
                <a:gd name="connsiteY2" fmla="*/ 1347244 h 3401941"/>
                <a:gd name="connsiteX3" fmla="*/ 160 w 2860627"/>
                <a:gd name="connsiteY3" fmla="*/ 1822270 h 3401941"/>
                <a:gd name="connsiteX4" fmla="*/ 286853 w 2860627"/>
                <a:gd name="connsiteY4" fmla="*/ 1997637 h 3401941"/>
                <a:gd name="connsiteX5" fmla="*/ 207417 w 2860627"/>
                <a:gd name="connsiteY5" fmla="*/ 2178545 h 3401941"/>
                <a:gd name="connsiteX6" fmla="*/ 287242 w 2860627"/>
                <a:gd name="connsiteY6" fmla="*/ 2235165 h 3401941"/>
                <a:gd name="connsiteX7" fmla="*/ 256972 w 2860627"/>
                <a:gd name="connsiteY7" fmla="*/ 2329929 h 3401941"/>
                <a:gd name="connsiteX8" fmla="*/ 368654 w 2860627"/>
                <a:gd name="connsiteY8" fmla="*/ 2443557 h 3401941"/>
                <a:gd name="connsiteX9" fmla="*/ 465657 w 2860627"/>
                <a:gd name="connsiteY9" fmla="*/ 2861120 h 3401941"/>
                <a:gd name="connsiteX10" fmla="*/ 1108723 w 2860627"/>
                <a:gd name="connsiteY10" fmla="*/ 2788070 h 3401941"/>
                <a:gd name="connsiteX11" fmla="*/ 1313164 w 2860627"/>
                <a:gd name="connsiteY11" fmla="*/ 3367290 h 3401941"/>
                <a:gd name="connsiteX12" fmla="*/ 1936108 w 2860627"/>
                <a:gd name="connsiteY12" fmla="*/ 3388332 h 3401941"/>
                <a:gd name="connsiteX13" fmla="*/ 1882503 w 2860627"/>
                <a:gd name="connsiteY13" fmla="*/ 2041134 h 3401941"/>
                <a:gd name="connsiteX14" fmla="*/ 1315566 w 2860627"/>
                <a:gd name="connsiteY14" fmla="*/ 1536686 h 3401941"/>
                <a:gd name="connsiteX15" fmla="*/ 1294771 w 2860627"/>
                <a:gd name="connsiteY15" fmla="*/ 1518184 h 3401941"/>
                <a:gd name="connsiteX16" fmla="*/ 1253957 w 2860627"/>
                <a:gd name="connsiteY16" fmla="*/ 1481868 h 3401941"/>
                <a:gd name="connsiteX17" fmla="*/ 1259713 w 2860627"/>
                <a:gd name="connsiteY17" fmla="*/ 1481532 h 3401941"/>
                <a:gd name="connsiteX18" fmla="*/ 1156260 w 2860627"/>
                <a:gd name="connsiteY18" fmla="*/ 754036 h 3401941"/>
                <a:gd name="connsiteX19" fmla="*/ 2022208 w 2860627"/>
                <a:gd name="connsiteY19" fmla="*/ 550314 h 3401941"/>
                <a:gd name="connsiteX20" fmla="*/ 2336014 w 2860627"/>
                <a:gd name="connsiteY20" fmla="*/ 965094 h 3401941"/>
                <a:gd name="connsiteX21" fmla="*/ 2860627 w 2860627"/>
                <a:gd name="connsiteY21" fmla="*/ 944219 h 3401941"/>
                <a:gd name="connsiteX22" fmla="*/ 2332439 w 2860627"/>
                <a:gd name="connsiteY22" fmla="*/ 176751 h 3401941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2503 w 2860627"/>
                <a:gd name="connsiteY13" fmla="*/ 2050383 h 3411190"/>
                <a:gd name="connsiteX14" fmla="*/ 1315566 w 2860627"/>
                <a:gd name="connsiteY14" fmla="*/ 1545935 h 3411190"/>
                <a:gd name="connsiteX15" fmla="*/ 1294771 w 2860627"/>
                <a:gd name="connsiteY15" fmla="*/ 1527433 h 3411190"/>
                <a:gd name="connsiteX16" fmla="*/ 1253957 w 2860627"/>
                <a:gd name="connsiteY16" fmla="*/ 1491117 h 3411190"/>
                <a:gd name="connsiteX17" fmla="*/ 1259713 w 2860627"/>
                <a:gd name="connsiteY17" fmla="*/ 1490781 h 3411190"/>
                <a:gd name="connsiteX18" fmla="*/ 1156260 w 2860627"/>
                <a:gd name="connsiteY18" fmla="*/ 763285 h 3411190"/>
                <a:gd name="connsiteX19" fmla="*/ 2022208 w 2860627"/>
                <a:gd name="connsiteY19" fmla="*/ 559563 h 3411190"/>
                <a:gd name="connsiteX20" fmla="*/ 2336014 w 2860627"/>
                <a:gd name="connsiteY20" fmla="*/ 974343 h 3411190"/>
                <a:gd name="connsiteX21" fmla="*/ 2860627 w 2860627"/>
                <a:gd name="connsiteY21" fmla="*/ 953468 h 3411190"/>
                <a:gd name="connsiteX22" fmla="*/ 2332439 w 2860627"/>
                <a:gd name="connsiteY22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2503 w 2860627"/>
                <a:gd name="connsiteY13" fmla="*/ 2050383 h 3411190"/>
                <a:gd name="connsiteX14" fmla="*/ 1315566 w 2860627"/>
                <a:gd name="connsiteY14" fmla="*/ 1545935 h 3411190"/>
                <a:gd name="connsiteX15" fmla="*/ 1253957 w 2860627"/>
                <a:gd name="connsiteY15" fmla="*/ 1491117 h 3411190"/>
                <a:gd name="connsiteX16" fmla="*/ 1259713 w 2860627"/>
                <a:gd name="connsiteY16" fmla="*/ 1490781 h 3411190"/>
                <a:gd name="connsiteX17" fmla="*/ 1156260 w 2860627"/>
                <a:gd name="connsiteY17" fmla="*/ 763285 h 3411190"/>
                <a:gd name="connsiteX18" fmla="*/ 2022208 w 2860627"/>
                <a:gd name="connsiteY18" fmla="*/ 559563 h 3411190"/>
                <a:gd name="connsiteX19" fmla="*/ 2336014 w 2860627"/>
                <a:gd name="connsiteY19" fmla="*/ 974343 h 3411190"/>
                <a:gd name="connsiteX20" fmla="*/ 2860627 w 2860627"/>
                <a:gd name="connsiteY20" fmla="*/ 953468 h 3411190"/>
                <a:gd name="connsiteX21" fmla="*/ 2332439 w 2860627"/>
                <a:gd name="connsiteY21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2503 w 2860627"/>
                <a:gd name="connsiteY13" fmla="*/ 2050383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62177 w 2860627"/>
                <a:gd name="connsiteY13" fmla="*/ 2104638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62177 w 2860627"/>
                <a:gd name="connsiteY13" fmla="*/ 2104638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28840 w 2860627"/>
                <a:gd name="connsiteY13" fmla="*/ 2162380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28840 w 2860627"/>
                <a:gd name="connsiteY13" fmla="*/ 2162380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28840 w 2860627"/>
                <a:gd name="connsiteY13" fmla="*/ 2162380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6582 w 2860627"/>
                <a:gd name="connsiteY13" fmla="*/ 2195718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6582 w 2860627"/>
                <a:gd name="connsiteY13" fmla="*/ 2195718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60627" h="3411190">
                  <a:moveTo>
                    <a:pt x="2332439" y="186000"/>
                  </a:moveTo>
                  <a:cubicBezTo>
                    <a:pt x="2114028" y="67375"/>
                    <a:pt x="1894506" y="-31252"/>
                    <a:pt x="1525852" y="9249"/>
                  </a:cubicBezTo>
                  <a:cubicBezTo>
                    <a:pt x="735732" y="27225"/>
                    <a:pt x="265149" y="734924"/>
                    <a:pt x="364700" y="1356493"/>
                  </a:cubicBezTo>
                  <a:cubicBezTo>
                    <a:pt x="243187" y="1514835"/>
                    <a:pt x="-7219" y="1802068"/>
                    <a:pt x="160" y="1831519"/>
                  </a:cubicBezTo>
                  <a:cubicBezTo>
                    <a:pt x="17130" y="1925603"/>
                    <a:pt x="185001" y="1956813"/>
                    <a:pt x="286853" y="2006886"/>
                  </a:cubicBezTo>
                  <a:cubicBezTo>
                    <a:pt x="253040" y="2069284"/>
                    <a:pt x="200362" y="2166263"/>
                    <a:pt x="207417" y="2187794"/>
                  </a:cubicBezTo>
                  <a:cubicBezTo>
                    <a:pt x="222499" y="2208763"/>
                    <a:pt x="256442" y="2226588"/>
                    <a:pt x="287242" y="2244414"/>
                  </a:cubicBezTo>
                  <a:cubicBezTo>
                    <a:pt x="277153" y="2276002"/>
                    <a:pt x="241912" y="2313878"/>
                    <a:pt x="256972" y="2339178"/>
                  </a:cubicBezTo>
                  <a:cubicBezTo>
                    <a:pt x="285816" y="2378102"/>
                    <a:pt x="349241" y="2404451"/>
                    <a:pt x="368654" y="2452806"/>
                  </a:cubicBezTo>
                  <a:cubicBezTo>
                    <a:pt x="412514" y="2527024"/>
                    <a:pt x="255179" y="2774145"/>
                    <a:pt x="465657" y="2870369"/>
                  </a:cubicBezTo>
                  <a:cubicBezTo>
                    <a:pt x="653816" y="2944521"/>
                    <a:pt x="911133" y="2842626"/>
                    <a:pt x="1108723" y="2797319"/>
                  </a:cubicBezTo>
                  <a:cubicBezTo>
                    <a:pt x="1261750" y="2755661"/>
                    <a:pt x="1267023" y="3179274"/>
                    <a:pt x="1313164" y="3376539"/>
                  </a:cubicBezTo>
                  <a:cubicBezTo>
                    <a:pt x="1541931" y="3416747"/>
                    <a:pt x="1746247" y="3419423"/>
                    <a:pt x="1936108" y="3397581"/>
                  </a:cubicBezTo>
                  <a:cubicBezTo>
                    <a:pt x="1911464" y="2966600"/>
                    <a:pt x="1933512" y="2397598"/>
                    <a:pt x="1886582" y="2195718"/>
                  </a:cubicBezTo>
                  <a:cubicBezTo>
                    <a:pt x="1843777" y="1980896"/>
                    <a:pt x="1445585" y="1714871"/>
                    <a:pt x="1253957" y="1491117"/>
                  </a:cubicBezTo>
                  <a:lnTo>
                    <a:pt x="1259713" y="1490781"/>
                  </a:lnTo>
                  <a:cubicBezTo>
                    <a:pt x="1069359" y="1294123"/>
                    <a:pt x="1020028" y="999248"/>
                    <a:pt x="1156260" y="763285"/>
                  </a:cubicBezTo>
                  <a:cubicBezTo>
                    <a:pt x="1324542" y="471813"/>
                    <a:pt x="1712240" y="380603"/>
                    <a:pt x="2022208" y="559563"/>
                  </a:cubicBezTo>
                  <a:cubicBezTo>
                    <a:pt x="2187368" y="654919"/>
                    <a:pt x="2297137" y="807738"/>
                    <a:pt x="2336014" y="974343"/>
                  </a:cubicBezTo>
                  <a:lnTo>
                    <a:pt x="2860627" y="953468"/>
                  </a:lnTo>
                  <a:cubicBezTo>
                    <a:pt x="2773794" y="641332"/>
                    <a:pt x="2600917" y="331818"/>
                    <a:pt x="2332439" y="18600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EA9141AB-E643-439D-9BB6-7D59F48972EA}"/>
                </a:ext>
              </a:extLst>
            </p:cNvPr>
            <p:cNvSpPr/>
            <p:nvPr/>
          </p:nvSpPr>
          <p:spPr>
            <a:xfrm>
              <a:off x="395536" y="4869725"/>
              <a:ext cx="852711" cy="85271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101A0F69-8782-405E-8F00-5A11AE966F89}"/>
              </a:ext>
            </a:extLst>
          </p:cNvPr>
          <p:cNvGrpSpPr/>
          <p:nvPr/>
        </p:nvGrpSpPr>
        <p:grpSpPr>
          <a:xfrm>
            <a:off x="7515426" y="2107767"/>
            <a:ext cx="3828754" cy="2642466"/>
            <a:chOff x="693328" y="1142976"/>
            <a:chExt cx="3828754" cy="2642466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5C4CE927-8E0B-484B-92D7-EFD2DC9BD6AB}"/>
                </a:ext>
              </a:extLst>
            </p:cNvPr>
            <p:cNvSpPr/>
            <p:nvPr/>
          </p:nvSpPr>
          <p:spPr>
            <a:xfrm>
              <a:off x="693328" y="1142976"/>
              <a:ext cx="639896" cy="503307"/>
            </a:xfrm>
            <a:custGeom>
              <a:avLst/>
              <a:gdLst/>
              <a:ahLst/>
              <a:cxnLst/>
              <a:rect l="l" t="t" r="r" b="b"/>
              <a:pathLst>
                <a:path w="460177" h="361950">
                  <a:moveTo>
                    <a:pt x="427435" y="0"/>
                  </a:moveTo>
                  <a:lnTo>
                    <a:pt x="460177" y="69056"/>
                  </a:lnTo>
                  <a:cubicBezTo>
                    <a:pt x="426839" y="80169"/>
                    <a:pt x="402928" y="95647"/>
                    <a:pt x="388442" y="115491"/>
                  </a:cubicBezTo>
                  <a:cubicBezTo>
                    <a:pt x="373956" y="135335"/>
                    <a:pt x="366316" y="161727"/>
                    <a:pt x="365522" y="194667"/>
                  </a:cubicBezTo>
                  <a:lnTo>
                    <a:pt x="446485" y="194667"/>
                  </a:lnTo>
                  <a:lnTo>
                    <a:pt x="446485" y="361950"/>
                  </a:lnTo>
                  <a:lnTo>
                    <a:pt x="279202" y="361950"/>
                  </a:lnTo>
                  <a:lnTo>
                    <a:pt x="279202" y="242292"/>
                  </a:lnTo>
                  <a:cubicBezTo>
                    <a:pt x="279202" y="193477"/>
                    <a:pt x="283468" y="155178"/>
                    <a:pt x="292001" y="127397"/>
                  </a:cubicBezTo>
                  <a:cubicBezTo>
                    <a:pt x="300534" y="99616"/>
                    <a:pt x="316409" y="74613"/>
                    <a:pt x="339626" y="52388"/>
                  </a:cubicBezTo>
                  <a:cubicBezTo>
                    <a:pt x="362843" y="30163"/>
                    <a:pt x="392113" y="12700"/>
                    <a:pt x="427435" y="0"/>
                  </a:cubicBezTo>
                  <a:close/>
                  <a:moveTo>
                    <a:pt x="148233" y="0"/>
                  </a:moveTo>
                  <a:lnTo>
                    <a:pt x="180975" y="69056"/>
                  </a:lnTo>
                  <a:cubicBezTo>
                    <a:pt x="147638" y="80169"/>
                    <a:pt x="123726" y="95647"/>
                    <a:pt x="109240" y="115491"/>
                  </a:cubicBezTo>
                  <a:cubicBezTo>
                    <a:pt x="94754" y="135335"/>
                    <a:pt x="87114" y="161727"/>
                    <a:pt x="86321" y="194667"/>
                  </a:cubicBezTo>
                  <a:lnTo>
                    <a:pt x="167283" y="194667"/>
                  </a:lnTo>
                  <a:lnTo>
                    <a:pt x="167283" y="361950"/>
                  </a:lnTo>
                  <a:lnTo>
                    <a:pt x="0" y="361950"/>
                  </a:lnTo>
                  <a:lnTo>
                    <a:pt x="0" y="242292"/>
                  </a:lnTo>
                  <a:cubicBezTo>
                    <a:pt x="0" y="193874"/>
                    <a:pt x="4267" y="155674"/>
                    <a:pt x="12800" y="127695"/>
                  </a:cubicBezTo>
                  <a:cubicBezTo>
                    <a:pt x="21332" y="99715"/>
                    <a:pt x="37108" y="74613"/>
                    <a:pt x="60127" y="52388"/>
                  </a:cubicBezTo>
                  <a:cubicBezTo>
                    <a:pt x="83146" y="30163"/>
                    <a:pt x="112514" y="12700"/>
                    <a:pt x="14823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6B9D8BC3-BD43-4E1A-9D82-206058701AAA}"/>
                </a:ext>
              </a:extLst>
            </p:cNvPr>
            <p:cNvSpPr/>
            <p:nvPr/>
          </p:nvSpPr>
          <p:spPr>
            <a:xfrm rot="10800000">
              <a:off x="3882186" y="3282135"/>
              <a:ext cx="639896" cy="503307"/>
            </a:xfrm>
            <a:custGeom>
              <a:avLst/>
              <a:gdLst/>
              <a:ahLst/>
              <a:cxnLst/>
              <a:rect l="l" t="t" r="r" b="b"/>
              <a:pathLst>
                <a:path w="460177" h="361950">
                  <a:moveTo>
                    <a:pt x="427435" y="0"/>
                  </a:moveTo>
                  <a:lnTo>
                    <a:pt x="460177" y="69056"/>
                  </a:lnTo>
                  <a:cubicBezTo>
                    <a:pt x="426839" y="80169"/>
                    <a:pt x="402928" y="95647"/>
                    <a:pt x="388442" y="115491"/>
                  </a:cubicBezTo>
                  <a:cubicBezTo>
                    <a:pt x="373956" y="135335"/>
                    <a:pt x="366316" y="161727"/>
                    <a:pt x="365522" y="194667"/>
                  </a:cubicBezTo>
                  <a:lnTo>
                    <a:pt x="446485" y="194667"/>
                  </a:lnTo>
                  <a:lnTo>
                    <a:pt x="446485" y="361950"/>
                  </a:lnTo>
                  <a:lnTo>
                    <a:pt x="279202" y="361950"/>
                  </a:lnTo>
                  <a:lnTo>
                    <a:pt x="279202" y="242292"/>
                  </a:lnTo>
                  <a:cubicBezTo>
                    <a:pt x="279202" y="193477"/>
                    <a:pt x="283468" y="155178"/>
                    <a:pt x="292001" y="127397"/>
                  </a:cubicBezTo>
                  <a:cubicBezTo>
                    <a:pt x="300534" y="99616"/>
                    <a:pt x="316409" y="74613"/>
                    <a:pt x="339626" y="52388"/>
                  </a:cubicBezTo>
                  <a:cubicBezTo>
                    <a:pt x="362843" y="30163"/>
                    <a:pt x="392113" y="12700"/>
                    <a:pt x="427435" y="0"/>
                  </a:cubicBezTo>
                  <a:close/>
                  <a:moveTo>
                    <a:pt x="148233" y="0"/>
                  </a:moveTo>
                  <a:lnTo>
                    <a:pt x="180975" y="69056"/>
                  </a:lnTo>
                  <a:cubicBezTo>
                    <a:pt x="147638" y="80169"/>
                    <a:pt x="123726" y="95647"/>
                    <a:pt x="109240" y="115491"/>
                  </a:cubicBezTo>
                  <a:cubicBezTo>
                    <a:pt x="94754" y="135335"/>
                    <a:pt x="87114" y="161727"/>
                    <a:pt x="86321" y="194667"/>
                  </a:cubicBezTo>
                  <a:lnTo>
                    <a:pt x="167283" y="194667"/>
                  </a:lnTo>
                  <a:lnTo>
                    <a:pt x="167283" y="361950"/>
                  </a:lnTo>
                  <a:lnTo>
                    <a:pt x="0" y="361950"/>
                  </a:lnTo>
                  <a:lnTo>
                    <a:pt x="0" y="242292"/>
                  </a:lnTo>
                  <a:cubicBezTo>
                    <a:pt x="0" y="193874"/>
                    <a:pt x="4267" y="155674"/>
                    <a:pt x="12800" y="127695"/>
                  </a:cubicBezTo>
                  <a:cubicBezTo>
                    <a:pt x="21332" y="99715"/>
                    <a:pt x="37108" y="74613"/>
                    <a:pt x="60127" y="52388"/>
                  </a:cubicBezTo>
                  <a:cubicBezTo>
                    <a:pt x="83146" y="30163"/>
                    <a:pt x="112514" y="12700"/>
                    <a:pt x="14823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FBB61F9-1767-4A2A-AAF3-0AABE45C59D4}"/>
                </a:ext>
              </a:extLst>
            </p:cNvPr>
            <p:cNvSpPr txBox="1"/>
            <p:nvPr/>
          </p:nvSpPr>
          <p:spPr>
            <a:xfrm>
              <a:off x="1144554" y="1723366"/>
              <a:ext cx="3190054" cy="16004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I hope and I believe that this Template will your Time, Money and Reputation. 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EA7CC311-1AFC-4D39-A1F7-582BB258229B}"/>
              </a:ext>
            </a:extLst>
          </p:cNvPr>
          <p:cNvSpPr txBox="1"/>
          <p:nvPr/>
        </p:nvSpPr>
        <p:spPr>
          <a:xfrm>
            <a:off x="493369" y="305695"/>
            <a:ext cx="356680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i="1" dirty="0">
                <a:solidFill>
                  <a:schemeClr val="accent2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EA572BF-CF3E-49A1-8D03-444F8508770F}"/>
              </a:ext>
            </a:extLst>
          </p:cNvPr>
          <p:cNvSpPr txBox="1"/>
          <p:nvPr/>
        </p:nvSpPr>
        <p:spPr>
          <a:xfrm>
            <a:off x="1091246" y="970442"/>
            <a:ext cx="356680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i="1" dirty="0">
                <a:solidFill>
                  <a:schemeClr val="accent2"/>
                </a:solidFill>
                <a:cs typeface="Arial" pitchFamily="34" charset="0"/>
              </a:rPr>
              <a:t>PRESENTATION</a:t>
            </a:r>
            <a:endParaRPr lang="ko-KR" altLang="en-US" sz="3200" b="1" i="1" dirty="0">
              <a:solidFill>
                <a:schemeClr val="accent2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4CB0827-3B2D-4AB1-9029-3B0CE90AD486}"/>
              </a:ext>
            </a:extLst>
          </p:cNvPr>
          <p:cNvSpPr/>
          <p:nvPr/>
        </p:nvSpPr>
        <p:spPr>
          <a:xfrm>
            <a:off x="7467523" y="2242341"/>
            <a:ext cx="2942926" cy="792000"/>
          </a:xfrm>
          <a:prstGeom prst="rect">
            <a:avLst/>
          </a:prstGeom>
          <a:solidFill>
            <a:schemeClr val="accent4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FEA4822-3E9A-417C-BAA2-53986E9D233C}"/>
              </a:ext>
            </a:extLst>
          </p:cNvPr>
          <p:cNvSpPr/>
          <p:nvPr/>
        </p:nvSpPr>
        <p:spPr>
          <a:xfrm>
            <a:off x="957594" y="4770876"/>
            <a:ext cx="2942926" cy="792000"/>
          </a:xfrm>
          <a:prstGeom prst="rect">
            <a:avLst/>
          </a:prstGeom>
          <a:solidFill>
            <a:schemeClr val="accent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5" name="Bent-Up Arrow 129">
            <a:extLst>
              <a:ext uri="{FF2B5EF4-FFF2-40B4-BE49-F238E27FC236}">
                <a16:creationId xmlns:a16="http://schemas.microsoft.com/office/drawing/2014/main" id="{8B4F429C-8A9C-4E3D-A205-9E2C0CEED9A0}"/>
              </a:ext>
            </a:extLst>
          </p:cNvPr>
          <p:cNvSpPr/>
          <p:nvPr/>
        </p:nvSpPr>
        <p:spPr>
          <a:xfrm rot="16200000" flipV="1">
            <a:off x="2452165" y="4065201"/>
            <a:ext cx="597208" cy="813414"/>
          </a:xfrm>
          <a:prstGeom prst="bentUpArrow">
            <a:avLst>
              <a:gd name="adj1" fmla="val 36792"/>
              <a:gd name="adj2" fmla="val 29908"/>
              <a:gd name="adj3" fmla="val 3972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170C6E8-603F-4DFF-BE5E-BFA3095AA72F}"/>
              </a:ext>
            </a:extLst>
          </p:cNvPr>
          <p:cNvSpPr/>
          <p:nvPr/>
        </p:nvSpPr>
        <p:spPr>
          <a:xfrm>
            <a:off x="3127570" y="3928031"/>
            <a:ext cx="2942926" cy="792000"/>
          </a:xfrm>
          <a:prstGeom prst="rect">
            <a:avLst/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7" name="Bent-Up Arrow 130">
            <a:extLst>
              <a:ext uri="{FF2B5EF4-FFF2-40B4-BE49-F238E27FC236}">
                <a16:creationId xmlns:a16="http://schemas.microsoft.com/office/drawing/2014/main" id="{102C6EBB-0262-4B27-A463-D823ABC61464}"/>
              </a:ext>
            </a:extLst>
          </p:cNvPr>
          <p:cNvSpPr/>
          <p:nvPr/>
        </p:nvSpPr>
        <p:spPr>
          <a:xfrm rot="16200000" flipV="1">
            <a:off x="4607188" y="3248588"/>
            <a:ext cx="597208" cy="813414"/>
          </a:xfrm>
          <a:prstGeom prst="bentUpArrow">
            <a:avLst>
              <a:gd name="adj1" fmla="val 36792"/>
              <a:gd name="adj2" fmla="val 29908"/>
              <a:gd name="adj3" fmla="val 3972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3D82869-F0FD-4850-B030-554C6F98DBF6}"/>
              </a:ext>
            </a:extLst>
          </p:cNvPr>
          <p:cNvSpPr/>
          <p:nvPr/>
        </p:nvSpPr>
        <p:spPr>
          <a:xfrm>
            <a:off x="5297546" y="3085186"/>
            <a:ext cx="2942926" cy="792000"/>
          </a:xfrm>
          <a:prstGeom prst="rect">
            <a:avLst/>
          </a:prstGeom>
          <a:solidFill>
            <a:schemeClr val="accent3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9" name="Bent-Up Arrow 131">
            <a:extLst>
              <a:ext uri="{FF2B5EF4-FFF2-40B4-BE49-F238E27FC236}">
                <a16:creationId xmlns:a16="http://schemas.microsoft.com/office/drawing/2014/main" id="{5F0C6462-3BA9-4031-B753-9FBD0027FD5E}"/>
              </a:ext>
            </a:extLst>
          </p:cNvPr>
          <p:cNvSpPr/>
          <p:nvPr/>
        </p:nvSpPr>
        <p:spPr>
          <a:xfrm rot="16200000" flipV="1">
            <a:off x="6762211" y="2431973"/>
            <a:ext cx="597209" cy="813415"/>
          </a:xfrm>
          <a:prstGeom prst="bentUpArrow">
            <a:avLst>
              <a:gd name="adj1" fmla="val 36792"/>
              <a:gd name="adj2" fmla="val 29908"/>
              <a:gd name="adj3" fmla="val 3972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93BBD683-0CFE-48A1-9239-511648BA3552}"/>
              </a:ext>
            </a:extLst>
          </p:cNvPr>
          <p:cNvGrpSpPr/>
          <p:nvPr/>
        </p:nvGrpSpPr>
        <p:grpSpPr>
          <a:xfrm>
            <a:off x="4066799" y="4740835"/>
            <a:ext cx="3067503" cy="906974"/>
            <a:chOff x="852873" y="3067505"/>
            <a:chExt cx="2342902" cy="90697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AF68755-FCBD-42C4-83E2-AE16AC1812C9}"/>
                </a:ext>
              </a:extLst>
            </p:cNvPr>
            <p:cNvSpPr txBox="1"/>
            <p:nvPr/>
          </p:nvSpPr>
          <p:spPr>
            <a:xfrm>
              <a:off x="852873" y="3328148"/>
              <a:ext cx="23429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919B4EC-3FD5-40CE-9F6A-37FFA4EA7133}"/>
                </a:ext>
              </a:extLst>
            </p:cNvPr>
            <p:cNvSpPr txBox="1"/>
            <p:nvPr/>
          </p:nvSpPr>
          <p:spPr>
            <a:xfrm>
              <a:off x="852873" y="3067505"/>
              <a:ext cx="23429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102EBCE-FC2C-4EF4-BC0D-838D3FD31BF9}"/>
              </a:ext>
            </a:extLst>
          </p:cNvPr>
          <p:cNvGrpSpPr/>
          <p:nvPr/>
        </p:nvGrpSpPr>
        <p:grpSpPr>
          <a:xfrm>
            <a:off x="6223860" y="3897922"/>
            <a:ext cx="3067503" cy="906974"/>
            <a:chOff x="852873" y="3067505"/>
            <a:chExt cx="2342902" cy="906974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FB12B06-D2E5-4309-8516-07D42C60638A}"/>
                </a:ext>
              </a:extLst>
            </p:cNvPr>
            <p:cNvSpPr txBox="1"/>
            <p:nvPr/>
          </p:nvSpPr>
          <p:spPr>
            <a:xfrm>
              <a:off x="852873" y="3328148"/>
              <a:ext cx="23429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FE2089D-0BF9-4EA1-AABE-E03DA62D078E}"/>
                </a:ext>
              </a:extLst>
            </p:cNvPr>
            <p:cNvSpPr txBox="1"/>
            <p:nvPr/>
          </p:nvSpPr>
          <p:spPr>
            <a:xfrm>
              <a:off x="852873" y="3067505"/>
              <a:ext cx="23429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FC47AF7-DD9C-4748-85FC-E0873D566BD1}"/>
              </a:ext>
            </a:extLst>
          </p:cNvPr>
          <p:cNvGrpSpPr/>
          <p:nvPr/>
        </p:nvGrpSpPr>
        <p:grpSpPr>
          <a:xfrm>
            <a:off x="8380920" y="3055009"/>
            <a:ext cx="3067503" cy="906974"/>
            <a:chOff x="852873" y="3067505"/>
            <a:chExt cx="2342902" cy="906974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4AD6BAE-7458-4B26-B5F3-1D3553E886A1}"/>
                </a:ext>
              </a:extLst>
            </p:cNvPr>
            <p:cNvSpPr txBox="1"/>
            <p:nvPr/>
          </p:nvSpPr>
          <p:spPr>
            <a:xfrm>
              <a:off x="852873" y="3328148"/>
              <a:ext cx="23429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E3562BD-CB8E-4DAD-A63E-9809EECFD2E7}"/>
                </a:ext>
              </a:extLst>
            </p:cNvPr>
            <p:cNvSpPr txBox="1"/>
            <p:nvPr/>
          </p:nvSpPr>
          <p:spPr>
            <a:xfrm>
              <a:off x="852873" y="3067505"/>
              <a:ext cx="23429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09">
            <a:extLst>
              <a:ext uri="{FF2B5EF4-FFF2-40B4-BE49-F238E27FC236}">
                <a16:creationId xmlns:a16="http://schemas.microsoft.com/office/drawing/2014/main" id="{8138F697-9FBE-4AB0-9A23-7451B681974E}"/>
              </a:ext>
            </a:extLst>
          </p:cNvPr>
          <p:cNvGrpSpPr/>
          <p:nvPr/>
        </p:nvGrpSpPr>
        <p:grpSpPr>
          <a:xfrm>
            <a:off x="1636286" y="4830670"/>
            <a:ext cx="1592588" cy="688606"/>
            <a:chOff x="3233964" y="1964137"/>
            <a:chExt cx="1410044" cy="563405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98B52FD-2D97-4C82-A1F6-8EE0E876D412}"/>
                </a:ext>
              </a:extLst>
            </p:cNvPr>
            <p:cNvSpPr txBox="1"/>
            <p:nvPr/>
          </p:nvSpPr>
          <p:spPr>
            <a:xfrm>
              <a:off x="3233964" y="1964137"/>
              <a:ext cx="1400519" cy="22663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2F80D4D-7184-4462-8CA5-251D398F173A}"/>
                </a:ext>
              </a:extLst>
            </p:cNvPr>
            <p:cNvSpPr txBox="1"/>
            <p:nvPr/>
          </p:nvSpPr>
          <p:spPr>
            <a:xfrm>
              <a:off x="3243489" y="2149815"/>
              <a:ext cx="1400519" cy="37772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Modern PowerPoint  Presentation </a:t>
              </a:r>
            </a:p>
          </p:txBody>
        </p:sp>
      </p:grpSp>
      <p:grpSp>
        <p:nvGrpSpPr>
          <p:cNvPr id="22" name="Group 109">
            <a:extLst>
              <a:ext uri="{FF2B5EF4-FFF2-40B4-BE49-F238E27FC236}">
                <a16:creationId xmlns:a16="http://schemas.microsoft.com/office/drawing/2014/main" id="{F5A59D4E-0E07-403B-82BB-4217634E0CDD}"/>
              </a:ext>
            </a:extLst>
          </p:cNvPr>
          <p:cNvGrpSpPr/>
          <p:nvPr/>
        </p:nvGrpSpPr>
        <p:grpSpPr>
          <a:xfrm>
            <a:off x="3802739" y="3986746"/>
            <a:ext cx="1592588" cy="688606"/>
            <a:chOff x="3233964" y="1964137"/>
            <a:chExt cx="1410044" cy="563405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724685E-A35F-483D-8DF1-73405CDBF504}"/>
                </a:ext>
              </a:extLst>
            </p:cNvPr>
            <p:cNvSpPr txBox="1"/>
            <p:nvPr/>
          </p:nvSpPr>
          <p:spPr>
            <a:xfrm>
              <a:off x="3233964" y="1964137"/>
              <a:ext cx="1400519" cy="22663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F069B9C-0D89-45C4-94C5-A037F26D0E68}"/>
                </a:ext>
              </a:extLst>
            </p:cNvPr>
            <p:cNvSpPr txBox="1"/>
            <p:nvPr/>
          </p:nvSpPr>
          <p:spPr>
            <a:xfrm>
              <a:off x="3243489" y="2149815"/>
              <a:ext cx="1400519" cy="37772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Modern PowerPoint  Presentation </a:t>
              </a:r>
            </a:p>
          </p:txBody>
        </p:sp>
      </p:grpSp>
      <p:grpSp>
        <p:nvGrpSpPr>
          <p:cNvPr id="25" name="Group 109">
            <a:extLst>
              <a:ext uri="{FF2B5EF4-FFF2-40B4-BE49-F238E27FC236}">
                <a16:creationId xmlns:a16="http://schemas.microsoft.com/office/drawing/2014/main" id="{8C09081E-46B6-4F18-BE09-566603F29CD0}"/>
              </a:ext>
            </a:extLst>
          </p:cNvPr>
          <p:cNvGrpSpPr/>
          <p:nvPr/>
        </p:nvGrpSpPr>
        <p:grpSpPr>
          <a:xfrm>
            <a:off x="5972715" y="3142820"/>
            <a:ext cx="1592588" cy="688606"/>
            <a:chOff x="3233964" y="1964137"/>
            <a:chExt cx="1410044" cy="563405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1D65774-2D25-4446-B04A-631405F71CE0}"/>
                </a:ext>
              </a:extLst>
            </p:cNvPr>
            <p:cNvSpPr txBox="1"/>
            <p:nvPr/>
          </p:nvSpPr>
          <p:spPr>
            <a:xfrm>
              <a:off x="3233964" y="1964137"/>
              <a:ext cx="1400519" cy="22663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4D6393C-9017-40EA-9A2C-30F1374D9754}"/>
                </a:ext>
              </a:extLst>
            </p:cNvPr>
            <p:cNvSpPr txBox="1"/>
            <p:nvPr/>
          </p:nvSpPr>
          <p:spPr>
            <a:xfrm>
              <a:off x="3243489" y="2149815"/>
              <a:ext cx="1400519" cy="37772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Modern PowerPoint  Presentation </a:t>
              </a:r>
            </a:p>
          </p:txBody>
        </p:sp>
      </p:grpSp>
      <p:grpSp>
        <p:nvGrpSpPr>
          <p:cNvPr id="28" name="Group 109">
            <a:extLst>
              <a:ext uri="{FF2B5EF4-FFF2-40B4-BE49-F238E27FC236}">
                <a16:creationId xmlns:a16="http://schemas.microsoft.com/office/drawing/2014/main" id="{3AEA9586-CB79-488C-8D63-890C51C8EAB2}"/>
              </a:ext>
            </a:extLst>
          </p:cNvPr>
          <p:cNvGrpSpPr/>
          <p:nvPr/>
        </p:nvGrpSpPr>
        <p:grpSpPr>
          <a:xfrm>
            <a:off x="8151421" y="2298896"/>
            <a:ext cx="1592588" cy="688606"/>
            <a:chOff x="3233964" y="1964137"/>
            <a:chExt cx="1410044" cy="563405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5D585F9-C9E2-4836-AB2D-71D50DB59C49}"/>
                </a:ext>
              </a:extLst>
            </p:cNvPr>
            <p:cNvSpPr txBox="1"/>
            <p:nvPr/>
          </p:nvSpPr>
          <p:spPr>
            <a:xfrm>
              <a:off x="3233964" y="1964137"/>
              <a:ext cx="1400519" cy="22663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82FFF93-236C-49B2-8446-D6FB33AC9F4F}"/>
                </a:ext>
              </a:extLst>
            </p:cNvPr>
            <p:cNvSpPr txBox="1"/>
            <p:nvPr/>
          </p:nvSpPr>
          <p:spPr>
            <a:xfrm>
              <a:off x="3243489" y="2149815"/>
              <a:ext cx="1400519" cy="37772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Modern PowerPoint  Presentation </a:t>
              </a:r>
            </a:p>
          </p:txBody>
        </p:sp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8AF2C36D-6FA5-4934-94A3-623C95970ABC}"/>
              </a:ext>
            </a:extLst>
          </p:cNvPr>
          <p:cNvSpPr/>
          <p:nvPr/>
        </p:nvSpPr>
        <p:spPr>
          <a:xfrm>
            <a:off x="3474452" y="4158437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Frame 17">
            <a:extLst>
              <a:ext uri="{FF2B5EF4-FFF2-40B4-BE49-F238E27FC236}">
                <a16:creationId xmlns:a16="http://schemas.microsoft.com/office/drawing/2014/main" id="{8CE30726-3AE5-41A7-8D31-029754982A69}"/>
              </a:ext>
            </a:extLst>
          </p:cNvPr>
          <p:cNvSpPr/>
          <p:nvPr/>
        </p:nvSpPr>
        <p:spPr>
          <a:xfrm>
            <a:off x="1161241" y="5010837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3" name="Donut 39">
            <a:extLst>
              <a:ext uri="{FF2B5EF4-FFF2-40B4-BE49-F238E27FC236}">
                <a16:creationId xmlns:a16="http://schemas.microsoft.com/office/drawing/2014/main" id="{07A671EA-06EE-4A30-9930-8514287942A8}"/>
              </a:ext>
            </a:extLst>
          </p:cNvPr>
          <p:cNvSpPr/>
          <p:nvPr/>
        </p:nvSpPr>
        <p:spPr>
          <a:xfrm>
            <a:off x="5535184" y="3288750"/>
            <a:ext cx="404132" cy="4041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4" name="Rectangle 130">
            <a:extLst>
              <a:ext uri="{FF2B5EF4-FFF2-40B4-BE49-F238E27FC236}">
                <a16:creationId xmlns:a16="http://schemas.microsoft.com/office/drawing/2014/main" id="{4C66E8C8-B277-494D-8EDE-744E097C510E}"/>
              </a:ext>
            </a:extLst>
          </p:cNvPr>
          <p:cNvSpPr/>
          <p:nvPr/>
        </p:nvSpPr>
        <p:spPr>
          <a:xfrm>
            <a:off x="7684799" y="2495095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5" name="Graphic 46">
            <a:extLst>
              <a:ext uri="{FF2B5EF4-FFF2-40B4-BE49-F238E27FC236}">
                <a16:creationId xmlns:a16="http://schemas.microsoft.com/office/drawing/2014/main" id="{7079D4A1-B45F-4140-BF90-DC0D9F88AD59}"/>
              </a:ext>
            </a:extLst>
          </p:cNvPr>
          <p:cNvSpPr/>
          <p:nvPr/>
        </p:nvSpPr>
        <p:spPr>
          <a:xfrm rot="20395817">
            <a:off x="992934" y="1625782"/>
            <a:ext cx="2356748" cy="2710941"/>
          </a:xfrm>
          <a:custGeom>
            <a:avLst/>
            <a:gdLst>
              <a:gd name="connsiteX0" fmla="*/ 104368 w 5961980"/>
              <a:gd name="connsiteY0" fmla="*/ 2552216 h 6858000"/>
              <a:gd name="connsiteX1" fmla="*/ 255313 w 5961980"/>
              <a:gd name="connsiteY1" fmla="*/ 2883054 h 6858000"/>
              <a:gd name="connsiteX2" fmla="*/ 775694 w 5961980"/>
              <a:gd name="connsiteY2" fmla="*/ 4027203 h 6858000"/>
              <a:gd name="connsiteX3" fmla="*/ 956965 w 5961980"/>
              <a:gd name="connsiteY3" fmla="*/ 4084410 h 6858000"/>
              <a:gd name="connsiteX4" fmla="*/ 1439438 w 5961980"/>
              <a:gd name="connsiteY4" fmla="*/ 3781831 h 6858000"/>
              <a:gd name="connsiteX5" fmla="*/ 2087329 w 5961980"/>
              <a:gd name="connsiteY5" fmla="*/ 3384136 h 6858000"/>
              <a:gd name="connsiteX6" fmla="*/ 2136955 w 5961980"/>
              <a:gd name="connsiteY6" fmla="*/ 3218717 h 6858000"/>
              <a:gd name="connsiteX7" fmla="*/ 2034947 w 5961980"/>
              <a:gd name="connsiteY7" fmla="*/ 2971967 h 6858000"/>
              <a:gd name="connsiteX8" fmla="*/ 1844025 w 5961980"/>
              <a:gd name="connsiteY8" fmla="*/ 2617005 h 6858000"/>
              <a:gd name="connsiteX9" fmla="*/ 2038393 w 5961980"/>
              <a:gd name="connsiteY9" fmla="*/ 2572204 h 6858000"/>
              <a:gd name="connsiteX10" fmla="*/ 2122481 w 5961980"/>
              <a:gd name="connsiteY10" fmla="*/ 2191740 h 6858000"/>
              <a:gd name="connsiteX11" fmla="*/ 2136955 w 5961980"/>
              <a:gd name="connsiteY11" fmla="*/ 2158656 h 6858000"/>
              <a:gd name="connsiteX12" fmla="*/ 2451941 w 5961980"/>
              <a:gd name="connsiteY12" fmla="*/ 1705132 h 6858000"/>
              <a:gd name="connsiteX13" fmla="*/ 2638037 w 5961980"/>
              <a:gd name="connsiteY13" fmla="*/ 1526617 h 6858000"/>
              <a:gd name="connsiteX14" fmla="*/ 3055031 w 5961980"/>
              <a:gd name="connsiteY14" fmla="*/ 1408756 h 6858000"/>
              <a:gd name="connsiteX15" fmla="*/ 3072262 w 5961980"/>
              <a:gd name="connsiteY15" fmla="*/ 1435637 h 6858000"/>
              <a:gd name="connsiteX16" fmla="*/ 3000581 w 5961980"/>
              <a:gd name="connsiteY16" fmla="*/ 1607259 h 6858000"/>
              <a:gd name="connsiteX17" fmla="*/ 2736599 w 5961980"/>
              <a:gd name="connsiteY17" fmla="*/ 1895364 h 6858000"/>
              <a:gd name="connsiteX18" fmla="*/ 2685595 w 5961980"/>
              <a:gd name="connsiteY18" fmla="*/ 1956018 h 6858000"/>
              <a:gd name="connsiteX19" fmla="*/ 2171417 w 5961980"/>
              <a:gd name="connsiteY19" fmla="*/ 2837564 h 6858000"/>
              <a:gd name="connsiteX20" fmla="*/ 2163147 w 5961980"/>
              <a:gd name="connsiteY20" fmla="*/ 2894771 h 6858000"/>
              <a:gd name="connsiteX21" fmla="*/ 2234828 w 5961980"/>
              <a:gd name="connsiteY21" fmla="*/ 3050541 h 6858000"/>
              <a:gd name="connsiteX22" fmla="*/ 2400247 w 5961980"/>
              <a:gd name="connsiteY22" fmla="*/ 3365526 h 6858000"/>
              <a:gd name="connsiteX23" fmla="*/ 2658025 w 5961980"/>
              <a:gd name="connsiteY23" fmla="*/ 3505443 h 6858000"/>
              <a:gd name="connsiteX24" fmla="*/ 2691109 w 5961980"/>
              <a:gd name="connsiteY24" fmla="*/ 3768046 h 6858000"/>
              <a:gd name="connsiteX25" fmla="*/ 2600129 w 5961980"/>
              <a:gd name="connsiteY25" fmla="*/ 4579978 h 6858000"/>
              <a:gd name="connsiteX26" fmla="*/ 2482267 w 5961980"/>
              <a:gd name="connsiteY26" fmla="*/ 4634429 h 6858000"/>
              <a:gd name="connsiteX27" fmla="*/ 2179688 w 5961980"/>
              <a:gd name="connsiteY27" fmla="*/ 4865326 h 6858000"/>
              <a:gd name="connsiteX28" fmla="*/ 1788197 w 5961980"/>
              <a:gd name="connsiteY28" fmla="*/ 5180312 h 6858000"/>
              <a:gd name="connsiteX29" fmla="*/ 1668957 w 5961980"/>
              <a:gd name="connsiteY29" fmla="*/ 5269225 h 6858000"/>
              <a:gd name="connsiteX30" fmla="*/ 1225082 w 5961980"/>
              <a:gd name="connsiteY30" fmla="*/ 5487026 h 6858000"/>
              <a:gd name="connsiteX31" fmla="*/ 950073 w 5961980"/>
              <a:gd name="connsiteY31" fmla="*/ 5563533 h 6858000"/>
              <a:gd name="connsiteX32" fmla="*/ 735028 w 5961980"/>
              <a:gd name="connsiteY32" fmla="*/ 5601441 h 6858000"/>
              <a:gd name="connsiteX33" fmla="*/ 697120 w 5961980"/>
              <a:gd name="connsiteY33" fmla="*/ 5637971 h 6858000"/>
              <a:gd name="connsiteX34" fmla="*/ 722622 w 5961980"/>
              <a:gd name="connsiteY34" fmla="*/ 6007407 h 6858000"/>
              <a:gd name="connsiteX35" fmla="*/ 760530 w 5961980"/>
              <a:gd name="connsiteY35" fmla="*/ 6177651 h 6858000"/>
              <a:gd name="connsiteX36" fmla="*/ 1001077 w 5961980"/>
              <a:gd name="connsiteY36" fmla="*/ 6801419 h 6858000"/>
              <a:gd name="connsiteX37" fmla="*/ 1114114 w 5961980"/>
              <a:gd name="connsiteY37" fmla="*/ 6858626 h 6858000"/>
              <a:gd name="connsiteX38" fmla="*/ 1206473 w 5961980"/>
              <a:gd name="connsiteY38" fmla="*/ 6733183 h 6858000"/>
              <a:gd name="connsiteX39" fmla="*/ 1205094 w 5961980"/>
              <a:gd name="connsiteY39" fmla="*/ 6647028 h 6858000"/>
              <a:gd name="connsiteX40" fmla="*/ 1217501 w 5961980"/>
              <a:gd name="connsiteY40" fmla="*/ 6236237 h 6858000"/>
              <a:gd name="connsiteX41" fmla="*/ 1292628 w 5961980"/>
              <a:gd name="connsiteY41" fmla="*/ 6021192 h 6858000"/>
              <a:gd name="connsiteX42" fmla="*/ 1644144 w 5961980"/>
              <a:gd name="connsiteY42" fmla="*/ 6234169 h 6858000"/>
              <a:gd name="connsiteX43" fmla="*/ 1704798 w 5961980"/>
              <a:gd name="connsiteY43" fmla="*/ 6085981 h 6858000"/>
              <a:gd name="connsiteX44" fmla="*/ 1854364 w 5961980"/>
              <a:gd name="connsiteY44" fmla="*/ 5802701 h 6858000"/>
              <a:gd name="connsiteX45" fmla="*/ 2161768 w 5961980"/>
              <a:gd name="connsiteY45" fmla="*/ 5616605 h 6858000"/>
              <a:gd name="connsiteX46" fmla="*/ 2683527 w 5961980"/>
              <a:gd name="connsiteY46" fmla="*/ 5433265 h 6858000"/>
              <a:gd name="connsiteX47" fmla="*/ 3032286 w 5961980"/>
              <a:gd name="connsiteY47" fmla="*/ 5191340 h 6858000"/>
              <a:gd name="connsiteX48" fmla="*/ 3356921 w 5961980"/>
              <a:gd name="connsiteY48" fmla="*/ 4594452 h 6858000"/>
              <a:gd name="connsiteX49" fmla="*/ 3667082 w 5961980"/>
              <a:gd name="connsiteY49" fmla="*/ 4026514 h 6858000"/>
              <a:gd name="connsiteX50" fmla="*/ 3770469 w 5961980"/>
              <a:gd name="connsiteY50" fmla="*/ 4004458 h 6858000"/>
              <a:gd name="connsiteX51" fmla="*/ 4011016 w 5961980"/>
              <a:gd name="connsiteY51" fmla="*/ 4098195 h 6858000"/>
              <a:gd name="connsiteX52" fmla="*/ 4375627 w 5961980"/>
              <a:gd name="connsiteY52" fmla="*/ 4195379 h 6858000"/>
              <a:gd name="connsiteX53" fmla="*/ 4574819 w 5961980"/>
              <a:gd name="connsiteY53" fmla="*/ 4418006 h 6858000"/>
              <a:gd name="connsiteX54" fmla="*/ 4605146 w 5961980"/>
              <a:gd name="connsiteY54" fmla="*/ 4470388 h 6858000"/>
              <a:gd name="connsiteX55" fmla="*/ 4640298 w 5961980"/>
              <a:gd name="connsiteY55" fmla="*/ 4528974 h 6858000"/>
              <a:gd name="connsiteX56" fmla="*/ 4700951 w 5961980"/>
              <a:gd name="connsiteY56" fmla="*/ 4766075 h 6858000"/>
              <a:gd name="connsiteX57" fmla="*/ 4711290 w 5961980"/>
              <a:gd name="connsiteY57" fmla="*/ 4903235 h 6858000"/>
              <a:gd name="connsiteX58" fmla="*/ 4705087 w 5961980"/>
              <a:gd name="connsiteY58" fmla="*/ 4996972 h 6858000"/>
              <a:gd name="connsiteX59" fmla="*/ 4776079 w 5961980"/>
              <a:gd name="connsiteY59" fmla="*/ 5296105 h 6858000"/>
              <a:gd name="connsiteX60" fmla="*/ 4862924 w 5961980"/>
              <a:gd name="connsiteY60" fmla="*/ 5763414 h 6858000"/>
              <a:gd name="connsiteX61" fmla="*/ 4932538 w 5961980"/>
              <a:gd name="connsiteY61" fmla="*/ 5762036 h 6858000"/>
              <a:gd name="connsiteX62" fmla="*/ 4912550 w 5961980"/>
              <a:gd name="connsiteY62" fmla="*/ 6119065 h 6858000"/>
              <a:gd name="connsiteX63" fmla="*/ 4938052 w 5961980"/>
              <a:gd name="connsiteY63" fmla="*/ 6387182 h 6858000"/>
              <a:gd name="connsiteX64" fmla="*/ 5117256 w 5961980"/>
              <a:gd name="connsiteY64" fmla="*/ 6368572 h 6858000"/>
              <a:gd name="connsiteX65" fmla="*/ 5117256 w 5961980"/>
              <a:gd name="connsiteY65" fmla="*/ 6294134 h 6858000"/>
              <a:gd name="connsiteX66" fmla="*/ 5196519 w 5961980"/>
              <a:gd name="connsiteY66" fmla="*/ 6356166 h 6858000"/>
              <a:gd name="connsiteX67" fmla="*/ 5927120 w 5961980"/>
              <a:gd name="connsiteY67" fmla="*/ 6380290 h 6858000"/>
              <a:gd name="connsiteX68" fmla="*/ 5947798 w 5961980"/>
              <a:gd name="connsiteY68" fmla="*/ 6221763 h 6858000"/>
              <a:gd name="connsiteX69" fmla="*/ 5865088 w 5961980"/>
              <a:gd name="connsiteY69" fmla="*/ 6142500 h 6858000"/>
              <a:gd name="connsiteX70" fmla="*/ 5526668 w 5961980"/>
              <a:gd name="connsiteY70" fmla="*/ 6039802 h 6858000"/>
              <a:gd name="connsiteX71" fmla="*/ 5442580 w 5961980"/>
              <a:gd name="connsiteY71" fmla="*/ 5971566 h 6858000"/>
              <a:gd name="connsiteX72" fmla="*/ 5267512 w 5961980"/>
              <a:gd name="connsiteY72" fmla="*/ 5766171 h 6858000"/>
              <a:gd name="connsiteX73" fmla="*/ 5269579 w 5961980"/>
              <a:gd name="connsiteY73" fmla="*/ 5570425 h 6858000"/>
              <a:gd name="connsiteX74" fmla="*/ 5175842 w 5961980"/>
              <a:gd name="connsiteY74" fmla="*/ 4633050 h 6858000"/>
              <a:gd name="connsiteX75" fmla="*/ 5210993 w 5961980"/>
              <a:gd name="connsiteY75" fmla="*/ 4263614 h 6858000"/>
              <a:gd name="connsiteX76" fmla="*/ 5159989 w 5961980"/>
              <a:gd name="connsiteY76" fmla="*/ 4025135 h 6858000"/>
              <a:gd name="connsiteX77" fmla="*/ 4742995 w 5961980"/>
              <a:gd name="connsiteY77" fmla="*/ 3665348 h 6858000"/>
              <a:gd name="connsiteX78" fmla="*/ 4226061 w 5961980"/>
              <a:gd name="connsiteY78" fmla="*/ 3253179 h 6858000"/>
              <a:gd name="connsiteX79" fmla="*/ 4222615 w 5961980"/>
              <a:gd name="connsiteY79" fmla="*/ 3187701 h 6858000"/>
              <a:gd name="connsiteX80" fmla="*/ 4273619 w 5961980"/>
              <a:gd name="connsiteY80" fmla="*/ 3034688 h 6858000"/>
              <a:gd name="connsiteX81" fmla="*/ 4330826 w 5961980"/>
              <a:gd name="connsiteY81" fmla="*/ 2977481 h 6858000"/>
              <a:gd name="connsiteX82" fmla="*/ 4521747 w 5961980"/>
              <a:gd name="connsiteY82" fmla="*/ 2982305 h 6858000"/>
              <a:gd name="connsiteX83" fmla="*/ 5043507 w 5961980"/>
              <a:gd name="connsiteY83" fmla="*/ 3069840 h 6858000"/>
              <a:gd name="connsiteX84" fmla="*/ 5336436 w 5961980"/>
              <a:gd name="connsiteY84" fmla="*/ 2810683 h 6858000"/>
              <a:gd name="connsiteX85" fmla="*/ 5412942 w 5961980"/>
              <a:gd name="connsiteY85" fmla="*/ 2791384 h 6858000"/>
              <a:gd name="connsiteX86" fmla="*/ 5736199 w 5961980"/>
              <a:gd name="connsiteY86" fmla="*/ 2665941 h 6858000"/>
              <a:gd name="connsiteX87" fmla="*/ 5793406 w 5961980"/>
              <a:gd name="connsiteY87" fmla="*/ 2605288 h 6858000"/>
              <a:gd name="connsiteX88" fmla="*/ 5777554 w 5961980"/>
              <a:gd name="connsiteY88" fmla="*/ 2584610 h 6858000"/>
              <a:gd name="connsiteX89" fmla="*/ 5562509 w 5961980"/>
              <a:gd name="connsiteY89" fmla="*/ 2629411 h 6858000"/>
              <a:gd name="connsiteX90" fmla="*/ 5625920 w 5961980"/>
              <a:gd name="connsiteY90" fmla="*/ 2588057 h 6858000"/>
              <a:gd name="connsiteX91" fmla="*/ 5810638 w 5961980"/>
              <a:gd name="connsiteY91" fmla="*/ 2500522 h 6858000"/>
              <a:gd name="connsiteX92" fmla="*/ 5845789 w 5961980"/>
              <a:gd name="connsiteY92" fmla="*/ 2433665 h 6858000"/>
              <a:gd name="connsiteX93" fmla="*/ 5778932 w 5961980"/>
              <a:gd name="connsiteY93" fmla="*/ 2433665 h 6858000"/>
              <a:gd name="connsiteX94" fmla="*/ 5680370 w 5961980"/>
              <a:gd name="connsiteY94" fmla="*/ 2478466 h 6858000"/>
              <a:gd name="connsiteX95" fmla="*/ 5672099 w 5961980"/>
              <a:gd name="connsiteY95" fmla="*/ 2462614 h 6858000"/>
              <a:gd name="connsiteX96" fmla="*/ 5850614 w 5961980"/>
              <a:gd name="connsiteY96" fmla="*/ 2325454 h 6858000"/>
              <a:gd name="connsiteX97" fmla="*/ 5831315 w 5961980"/>
              <a:gd name="connsiteY97" fmla="*/ 2293748 h 6858000"/>
              <a:gd name="connsiteX98" fmla="*/ 5546656 w 5961980"/>
              <a:gd name="connsiteY98" fmla="*/ 2419191 h 6858000"/>
              <a:gd name="connsiteX99" fmla="*/ 5707251 w 5961980"/>
              <a:gd name="connsiteY99" fmla="*/ 2273071 h 6858000"/>
              <a:gd name="connsiteX100" fmla="*/ 5738956 w 5961980"/>
              <a:gd name="connsiteY100" fmla="*/ 2202768 h 6858000"/>
              <a:gd name="connsiteX101" fmla="*/ 5656247 w 5961980"/>
              <a:gd name="connsiteY101" fmla="*/ 2208971 h 6858000"/>
              <a:gd name="connsiteX102" fmla="*/ 5484624 w 5961980"/>
              <a:gd name="connsiteY102" fmla="*/ 2348888 h 6858000"/>
              <a:gd name="connsiteX103" fmla="*/ 5333679 w 5961980"/>
              <a:gd name="connsiteY103" fmla="*/ 2398514 h 6858000"/>
              <a:gd name="connsiteX104" fmla="*/ 5303353 w 5961980"/>
              <a:gd name="connsiteY104" fmla="*/ 2164859 h 6858000"/>
              <a:gd name="connsiteX105" fmla="*/ 5153786 w 5961980"/>
              <a:gd name="connsiteY105" fmla="*/ 2524646 h 6858000"/>
              <a:gd name="connsiteX106" fmla="*/ 5072455 w 5961980"/>
              <a:gd name="connsiteY106" fmla="*/ 2579096 h 6858000"/>
              <a:gd name="connsiteX107" fmla="*/ 4809852 w 5961980"/>
              <a:gd name="connsiteY107" fmla="*/ 2582543 h 6858000"/>
              <a:gd name="connsiteX108" fmla="*/ 4718872 w 5961980"/>
              <a:gd name="connsiteY108" fmla="*/ 2581164 h 6858000"/>
              <a:gd name="connsiteX109" fmla="*/ 4554831 w 5961980"/>
              <a:gd name="connsiteY109" fmla="*/ 2576339 h 6858000"/>
              <a:gd name="connsiteX110" fmla="*/ 4438349 w 5961980"/>
              <a:gd name="connsiteY110" fmla="*/ 2482602 h 6858000"/>
              <a:gd name="connsiteX111" fmla="*/ 4459026 w 5961980"/>
              <a:gd name="connsiteY111" fmla="*/ 2087664 h 6858000"/>
              <a:gd name="connsiteX112" fmla="*/ 4462472 w 5961980"/>
              <a:gd name="connsiteY112" fmla="*/ 1867794 h 6858000"/>
              <a:gd name="connsiteX113" fmla="*/ 4349436 w 5961980"/>
              <a:gd name="connsiteY113" fmla="*/ 1296409 h 6858000"/>
              <a:gd name="connsiteX114" fmla="*/ 4452823 w 5961980"/>
              <a:gd name="connsiteY114" fmla="*/ 1175791 h 6858000"/>
              <a:gd name="connsiteX115" fmla="*/ 4653393 w 5961980"/>
              <a:gd name="connsiteY115" fmla="*/ 1037252 h 6858000"/>
              <a:gd name="connsiteX116" fmla="*/ 4818813 w 5961980"/>
              <a:gd name="connsiteY116" fmla="*/ 900093 h 6858000"/>
              <a:gd name="connsiteX117" fmla="*/ 4823637 w 5961980"/>
              <a:gd name="connsiteY117" fmla="*/ 862184 h 6858000"/>
              <a:gd name="connsiteX118" fmla="*/ 4827083 w 5961980"/>
              <a:gd name="connsiteY118" fmla="*/ 553402 h 6858000"/>
              <a:gd name="connsiteX119" fmla="*/ 4842936 w 5961980"/>
              <a:gd name="connsiteY119" fmla="*/ 405214 h 6858000"/>
              <a:gd name="connsiteX120" fmla="*/ 4763673 w 5961980"/>
              <a:gd name="connsiteY120" fmla="*/ 143989 h 6858000"/>
              <a:gd name="connsiteX121" fmla="*/ 4494867 w 5961980"/>
              <a:gd name="connsiteY121" fmla="*/ 15100 h 6858000"/>
              <a:gd name="connsiteX122" fmla="*/ 4197112 w 5961980"/>
              <a:gd name="connsiteY122" fmla="*/ 73686 h 6858000"/>
              <a:gd name="connsiteX123" fmla="*/ 4009637 w 5961980"/>
              <a:gd name="connsiteY123" fmla="*/ 367994 h 6858000"/>
              <a:gd name="connsiteX124" fmla="*/ 3992406 w 5961980"/>
              <a:gd name="connsiteY124" fmla="*/ 724335 h 6858000"/>
              <a:gd name="connsiteX125" fmla="*/ 3947605 w 5961980"/>
              <a:gd name="connsiteY125" fmla="*/ 760865 h 6858000"/>
              <a:gd name="connsiteX126" fmla="*/ 3396897 w 5961980"/>
              <a:gd name="connsiteY126" fmla="*/ 705036 h 6858000"/>
              <a:gd name="connsiteX127" fmla="*/ 3078465 w 5961980"/>
              <a:gd name="connsiteY127" fmla="*/ 800841 h 6858000"/>
              <a:gd name="connsiteX128" fmla="*/ 2664918 w 5961980"/>
              <a:gd name="connsiteY128" fmla="*/ 810491 h 6858000"/>
              <a:gd name="connsiteX129" fmla="*/ 2494674 w 5961980"/>
              <a:gd name="connsiteY129" fmla="*/ 872523 h 6858000"/>
              <a:gd name="connsiteX130" fmla="*/ 2092154 w 5961980"/>
              <a:gd name="connsiteY130" fmla="*/ 1350170 h 6858000"/>
              <a:gd name="connsiteX131" fmla="*/ 1743395 w 5961980"/>
              <a:gd name="connsiteY131" fmla="*/ 1800248 h 6858000"/>
              <a:gd name="connsiteX132" fmla="*/ 1744774 w 5961980"/>
              <a:gd name="connsiteY132" fmla="*/ 1865726 h 6858000"/>
              <a:gd name="connsiteX133" fmla="*/ 1800603 w 5961980"/>
              <a:gd name="connsiteY133" fmla="*/ 1921555 h 6858000"/>
              <a:gd name="connsiteX134" fmla="*/ 1805428 w 5961980"/>
              <a:gd name="connsiteY134" fmla="*/ 2005644 h 6858000"/>
              <a:gd name="connsiteX135" fmla="*/ 1636562 w 5961980"/>
              <a:gd name="connsiteY135" fmla="*/ 2145561 h 6858000"/>
              <a:gd name="connsiteX136" fmla="*/ 1423585 w 5961980"/>
              <a:gd name="connsiteY136" fmla="*/ 1706511 h 6858000"/>
              <a:gd name="connsiteX137" fmla="*/ 1243692 w 5961980"/>
              <a:gd name="connsiteY137" fmla="*/ 1507318 h 6858000"/>
              <a:gd name="connsiteX138" fmla="*/ 1138926 w 5961980"/>
              <a:gd name="connsiteY138" fmla="*/ 1577622 h 6858000"/>
              <a:gd name="connsiteX139" fmla="*/ 18901 w 5961980"/>
              <a:gd name="connsiteY139" fmla="*/ 2269625 h 6858000"/>
              <a:gd name="connsiteX140" fmla="*/ 3049 w 5961980"/>
              <a:gd name="connsiteY140" fmla="*/ 2335103 h 6858000"/>
              <a:gd name="connsiteX141" fmla="*/ 104368 w 5961980"/>
              <a:gd name="connsiteY141" fmla="*/ 2552216 h 6858000"/>
              <a:gd name="connsiteX142" fmla="*/ 104368 w 5961980"/>
              <a:gd name="connsiteY142" fmla="*/ 2552216 h 6858000"/>
              <a:gd name="connsiteX143" fmla="*/ 1692391 w 5961980"/>
              <a:gd name="connsiteY143" fmla="*/ 2187605 h 6858000"/>
              <a:gd name="connsiteX144" fmla="*/ 1711690 w 5961980"/>
              <a:gd name="connsiteY144" fmla="*/ 2198633 h 6858000"/>
              <a:gd name="connsiteX145" fmla="*/ 1867460 w 5961980"/>
              <a:gd name="connsiteY145" fmla="*/ 2526714 h 6858000"/>
              <a:gd name="connsiteX146" fmla="*/ 1822659 w 5961980"/>
              <a:gd name="connsiteY146" fmla="*/ 2557041 h 6858000"/>
              <a:gd name="connsiteX147" fmla="*/ 1681363 w 5961980"/>
              <a:gd name="connsiteY147" fmla="*/ 2256529 h 6858000"/>
              <a:gd name="connsiteX148" fmla="*/ 1692391 w 5961980"/>
              <a:gd name="connsiteY148" fmla="*/ 2187605 h 6858000"/>
              <a:gd name="connsiteX149" fmla="*/ 1692391 w 5961980"/>
              <a:gd name="connsiteY149" fmla="*/ 218760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</a:cxnLst>
            <a:rect l="l" t="t" r="r" b="b"/>
            <a:pathLst>
              <a:path w="5961980" h="6858000">
                <a:moveTo>
                  <a:pt x="104368" y="2552216"/>
                </a:moveTo>
                <a:cubicBezTo>
                  <a:pt x="155372" y="2661806"/>
                  <a:pt x="204309" y="2773464"/>
                  <a:pt x="255313" y="2883054"/>
                </a:cubicBezTo>
                <a:cubicBezTo>
                  <a:pt x="429003" y="3264896"/>
                  <a:pt x="602004" y="3645360"/>
                  <a:pt x="775694" y="4027203"/>
                </a:cubicBezTo>
                <a:cubicBezTo>
                  <a:pt x="801196" y="4083032"/>
                  <a:pt x="903204" y="4119562"/>
                  <a:pt x="956965" y="4084410"/>
                </a:cubicBezTo>
                <a:cubicBezTo>
                  <a:pt x="1117560" y="3984469"/>
                  <a:pt x="1278154" y="3882461"/>
                  <a:pt x="1439438" y="3781831"/>
                </a:cubicBezTo>
                <a:cubicBezTo>
                  <a:pt x="1654483" y="3648117"/>
                  <a:pt x="1868838" y="3514404"/>
                  <a:pt x="2087329" y="3384136"/>
                </a:cubicBezTo>
                <a:cubicBezTo>
                  <a:pt x="2189338" y="3323482"/>
                  <a:pt x="2189338" y="3328307"/>
                  <a:pt x="2136955" y="3218717"/>
                </a:cubicBezTo>
                <a:cubicBezTo>
                  <a:pt x="2099046" y="3139454"/>
                  <a:pt x="2073544" y="3051919"/>
                  <a:pt x="2034947" y="2971967"/>
                </a:cubicBezTo>
                <a:cubicBezTo>
                  <a:pt x="1977739" y="2855484"/>
                  <a:pt x="1912261" y="2744515"/>
                  <a:pt x="1844025" y="2617005"/>
                </a:cubicBezTo>
                <a:cubicBezTo>
                  <a:pt x="1917085" y="2599774"/>
                  <a:pt x="1971536" y="2588057"/>
                  <a:pt x="2038393" y="2572204"/>
                </a:cubicBezTo>
                <a:cubicBezTo>
                  <a:pt x="2079748" y="2465371"/>
                  <a:pt x="2159011" y="2343374"/>
                  <a:pt x="2122481" y="2191740"/>
                </a:cubicBezTo>
                <a:cubicBezTo>
                  <a:pt x="2121102" y="2182090"/>
                  <a:pt x="2130752" y="2167616"/>
                  <a:pt x="2136955" y="2158656"/>
                </a:cubicBezTo>
                <a:cubicBezTo>
                  <a:pt x="2241721" y="2007711"/>
                  <a:pt x="2342351" y="1853320"/>
                  <a:pt x="2451941" y="1705132"/>
                </a:cubicBezTo>
                <a:cubicBezTo>
                  <a:pt x="2502945" y="1636897"/>
                  <a:pt x="2563599" y="1559012"/>
                  <a:pt x="2638037" y="1526617"/>
                </a:cubicBezTo>
                <a:cubicBezTo>
                  <a:pt x="2770372" y="1470788"/>
                  <a:pt x="2915114" y="1447354"/>
                  <a:pt x="3055031" y="1408756"/>
                </a:cubicBezTo>
                <a:cubicBezTo>
                  <a:pt x="3061234" y="1418406"/>
                  <a:pt x="3066059" y="1425987"/>
                  <a:pt x="3072262" y="1435637"/>
                </a:cubicBezTo>
                <a:cubicBezTo>
                  <a:pt x="3050206" y="1492844"/>
                  <a:pt x="3037111" y="1559701"/>
                  <a:pt x="3000581" y="1607259"/>
                </a:cubicBezTo>
                <a:cubicBezTo>
                  <a:pt x="2921317" y="1710646"/>
                  <a:pt x="2860664" y="1833332"/>
                  <a:pt x="2736599" y="1895364"/>
                </a:cubicBezTo>
                <a:cubicBezTo>
                  <a:pt x="2714544" y="1906392"/>
                  <a:pt x="2700069" y="1933273"/>
                  <a:pt x="2685595" y="1956018"/>
                </a:cubicBezTo>
                <a:cubicBezTo>
                  <a:pt x="2513973" y="2250326"/>
                  <a:pt x="2341661" y="2543256"/>
                  <a:pt x="2171417" y="2837564"/>
                </a:cubicBezTo>
                <a:cubicBezTo>
                  <a:pt x="2161768" y="2853416"/>
                  <a:pt x="2155565" y="2888568"/>
                  <a:pt x="2163147" y="2894771"/>
                </a:cubicBezTo>
                <a:cubicBezTo>
                  <a:pt x="2214151" y="2937504"/>
                  <a:pt x="2209326" y="3001604"/>
                  <a:pt x="2234828" y="3050541"/>
                </a:cubicBezTo>
                <a:cubicBezTo>
                  <a:pt x="2290657" y="3155306"/>
                  <a:pt x="2317538" y="3271789"/>
                  <a:pt x="2400247" y="3365526"/>
                </a:cubicBezTo>
                <a:cubicBezTo>
                  <a:pt x="2473307" y="3446857"/>
                  <a:pt x="2540164" y="3513714"/>
                  <a:pt x="2658025" y="3505443"/>
                </a:cubicBezTo>
                <a:cubicBezTo>
                  <a:pt x="2673878" y="3594356"/>
                  <a:pt x="2707651" y="3670862"/>
                  <a:pt x="2691109" y="3768046"/>
                </a:cubicBezTo>
                <a:cubicBezTo>
                  <a:pt x="2648376" y="4036852"/>
                  <a:pt x="2629077" y="4309105"/>
                  <a:pt x="2600129" y="4579978"/>
                </a:cubicBezTo>
                <a:cubicBezTo>
                  <a:pt x="2546367" y="4594452"/>
                  <a:pt x="2498120" y="4605481"/>
                  <a:pt x="2482267" y="4634429"/>
                </a:cubicBezTo>
                <a:cubicBezTo>
                  <a:pt x="2411964" y="4753669"/>
                  <a:pt x="2287900" y="4810876"/>
                  <a:pt x="2179688" y="4865326"/>
                </a:cubicBezTo>
                <a:cubicBezTo>
                  <a:pt x="2021851" y="4944589"/>
                  <a:pt x="1904679" y="5056247"/>
                  <a:pt x="1788197" y="5180312"/>
                </a:cubicBezTo>
                <a:cubicBezTo>
                  <a:pt x="1755113" y="5216842"/>
                  <a:pt x="1711690" y="5247169"/>
                  <a:pt x="1668957" y="5269225"/>
                </a:cubicBezTo>
                <a:cubicBezTo>
                  <a:pt x="1522837" y="5344352"/>
                  <a:pt x="1371202" y="5412588"/>
                  <a:pt x="1225082" y="5487026"/>
                </a:cubicBezTo>
                <a:cubicBezTo>
                  <a:pt x="1137548" y="5529760"/>
                  <a:pt x="1059663" y="5580764"/>
                  <a:pt x="950073" y="5563533"/>
                </a:cubicBezTo>
                <a:cubicBezTo>
                  <a:pt x="881838" y="5552505"/>
                  <a:pt x="806710" y="5585588"/>
                  <a:pt x="735028" y="5601441"/>
                </a:cubicBezTo>
                <a:cubicBezTo>
                  <a:pt x="720554" y="5604888"/>
                  <a:pt x="706080" y="5623497"/>
                  <a:pt x="697120" y="5637971"/>
                </a:cubicBezTo>
                <a:cubicBezTo>
                  <a:pt x="665414" y="5688975"/>
                  <a:pt x="669550" y="5990176"/>
                  <a:pt x="722622" y="6007407"/>
                </a:cubicBezTo>
                <a:cubicBezTo>
                  <a:pt x="856335" y="6050830"/>
                  <a:pt x="763976" y="6125269"/>
                  <a:pt x="760530" y="6177651"/>
                </a:cubicBezTo>
                <a:cubicBezTo>
                  <a:pt x="744678" y="6424401"/>
                  <a:pt x="843240" y="6624972"/>
                  <a:pt x="1001077" y="6801419"/>
                </a:cubicBezTo>
                <a:cubicBezTo>
                  <a:pt x="1027958" y="6831746"/>
                  <a:pt x="1093436" y="6869654"/>
                  <a:pt x="1114114" y="6858626"/>
                </a:cubicBezTo>
                <a:cubicBezTo>
                  <a:pt x="1155468" y="6834503"/>
                  <a:pt x="1184417" y="6780742"/>
                  <a:pt x="1206473" y="6733183"/>
                </a:cubicBezTo>
                <a:cubicBezTo>
                  <a:pt x="1217501" y="6711128"/>
                  <a:pt x="1211297" y="6675976"/>
                  <a:pt x="1205094" y="6647028"/>
                </a:cubicBezTo>
                <a:cubicBezTo>
                  <a:pt x="1174767" y="6508489"/>
                  <a:pt x="1167186" y="6372019"/>
                  <a:pt x="1217501" y="6236237"/>
                </a:cubicBezTo>
                <a:cubicBezTo>
                  <a:pt x="1244381" y="6163177"/>
                  <a:pt x="1269883" y="6088049"/>
                  <a:pt x="1292628" y="6021192"/>
                </a:cubicBezTo>
                <a:cubicBezTo>
                  <a:pt x="1404286" y="6088049"/>
                  <a:pt x="1517323" y="6158352"/>
                  <a:pt x="1644144" y="6234169"/>
                </a:cubicBezTo>
                <a:cubicBezTo>
                  <a:pt x="1669646" y="6170759"/>
                  <a:pt x="1685499" y="6127336"/>
                  <a:pt x="1704798" y="6085981"/>
                </a:cubicBezTo>
                <a:cubicBezTo>
                  <a:pt x="1752356" y="5988797"/>
                  <a:pt x="1782682" y="5875761"/>
                  <a:pt x="1854364" y="5802701"/>
                </a:cubicBezTo>
                <a:cubicBezTo>
                  <a:pt x="1937074" y="5719991"/>
                  <a:pt x="2051488" y="5662784"/>
                  <a:pt x="2161768" y="5616605"/>
                </a:cubicBezTo>
                <a:cubicBezTo>
                  <a:pt x="2332012" y="5544923"/>
                  <a:pt x="2510527" y="5493919"/>
                  <a:pt x="2683527" y="5433265"/>
                </a:cubicBezTo>
                <a:cubicBezTo>
                  <a:pt x="2823444" y="5385707"/>
                  <a:pt x="2957158" y="5329878"/>
                  <a:pt x="3032286" y="5191340"/>
                </a:cubicBezTo>
                <a:cubicBezTo>
                  <a:pt x="3141876" y="4992148"/>
                  <a:pt x="3250088" y="4793645"/>
                  <a:pt x="3356921" y="4594452"/>
                </a:cubicBezTo>
                <a:cubicBezTo>
                  <a:pt x="3458929" y="4403531"/>
                  <a:pt x="3528543" y="4198136"/>
                  <a:pt x="3667082" y="4026514"/>
                </a:cubicBezTo>
                <a:cubicBezTo>
                  <a:pt x="3703612" y="3980334"/>
                  <a:pt x="3725668" y="3983780"/>
                  <a:pt x="3770469" y="4004458"/>
                </a:cubicBezTo>
                <a:cubicBezTo>
                  <a:pt x="3848353" y="4039609"/>
                  <a:pt x="3929685" y="4074761"/>
                  <a:pt x="4011016" y="4098195"/>
                </a:cubicBezTo>
                <a:cubicBezTo>
                  <a:pt x="4131634" y="4134725"/>
                  <a:pt x="4259145" y="4149199"/>
                  <a:pt x="4375627" y="4195379"/>
                </a:cubicBezTo>
                <a:cubicBezTo>
                  <a:pt x="4469365" y="4233288"/>
                  <a:pt x="4590672" y="4270507"/>
                  <a:pt x="4574819" y="4418006"/>
                </a:cubicBezTo>
                <a:cubicBezTo>
                  <a:pt x="4573441" y="4433858"/>
                  <a:pt x="4594118" y="4453157"/>
                  <a:pt x="4605146" y="4470388"/>
                </a:cubicBezTo>
                <a:cubicBezTo>
                  <a:pt x="4616174" y="4489687"/>
                  <a:pt x="4634094" y="4508297"/>
                  <a:pt x="4640298" y="4528974"/>
                </a:cubicBezTo>
                <a:cubicBezTo>
                  <a:pt x="4662354" y="4606859"/>
                  <a:pt x="4676828" y="4688190"/>
                  <a:pt x="4700951" y="4766075"/>
                </a:cubicBezTo>
                <a:cubicBezTo>
                  <a:pt x="4716804" y="4817079"/>
                  <a:pt x="4749198" y="4858434"/>
                  <a:pt x="4711290" y="4903235"/>
                </a:cubicBezTo>
                <a:cubicBezTo>
                  <a:pt x="4694059" y="4922534"/>
                  <a:pt x="4696816" y="4968713"/>
                  <a:pt x="4705087" y="4996972"/>
                </a:cubicBezTo>
                <a:cubicBezTo>
                  <a:pt x="4734035" y="5096913"/>
                  <a:pt x="4745752" y="5196164"/>
                  <a:pt x="4776079" y="5296105"/>
                </a:cubicBezTo>
                <a:cubicBezTo>
                  <a:pt x="4801581" y="5383639"/>
                  <a:pt x="4836044" y="5677259"/>
                  <a:pt x="4862924" y="5763414"/>
                </a:cubicBezTo>
                <a:cubicBezTo>
                  <a:pt x="4877398" y="5808215"/>
                  <a:pt x="4922889" y="5717924"/>
                  <a:pt x="4932538" y="5762036"/>
                </a:cubicBezTo>
                <a:cubicBezTo>
                  <a:pt x="4964243" y="5906777"/>
                  <a:pt x="4958729" y="5970877"/>
                  <a:pt x="4912550" y="6119065"/>
                </a:cubicBezTo>
                <a:cubicBezTo>
                  <a:pt x="4896697" y="6171448"/>
                  <a:pt x="4936673" y="6327907"/>
                  <a:pt x="4938052" y="6387182"/>
                </a:cubicBezTo>
                <a:lnTo>
                  <a:pt x="5117256" y="6368572"/>
                </a:lnTo>
                <a:cubicBezTo>
                  <a:pt x="5117256" y="6368572"/>
                  <a:pt x="5117256" y="6335489"/>
                  <a:pt x="5117256" y="6294134"/>
                </a:cubicBezTo>
                <a:cubicBezTo>
                  <a:pt x="5158611" y="6283795"/>
                  <a:pt x="5117256" y="6299648"/>
                  <a:pt x="5196519" y="6356166"/>
                </a:cubicBezTo>
                <a:cubicBezTo>
                  <a:pt x="5317827" y="6368572"/>
                  <a:pt x="5459122" y="6432672"/>
                  <a:pt x="5927120" y="6380290"/>
                </a:cubicBezTo>
                <a:cubicBezTo>
                  <a:pt x="5975368" y="6366505"/>
                  <a:pt x="5967786" y="6283106"/>
                  <a:pt x="5947798" y="6221763"/>
                </a:cubicBezTo>
                <a:cubicBezTo>
                  <a:pt x="5938148" y="6191436"/>
                  <a:pt x="5898172" y="6139053"/>
                  <a:pt x="5865088" y="6142500"/>
                </a:cubicBezTo>
                <a:cubicBezTo>
                  <a:pt x="5710697" y="6153527"/>
                  <a:pt x="5641083" y="6149392"/>
                  <a:pt x="5526668" y="6039802"/>
                </a:cubicBezTo>
                <a:cubicBezTo>
                  <a:pt x="5499788" y="6014300"/>
                  <a:pt x="5474286" y="5981216"/>
                  <a:pt x="5442580" y="5971566"/>
                </a:cubicBezTo>
                <a:cubicBezTo>
                  <a:pt x="5334369" y="5942618"/>
                  <a:pt x="5297839" y="5853705"/>
                  <a:pt x="5267512" y="5766171"/>
                </a:cubicBezTo>
                <a:cubicBezTo>
                  <a:pt x="5237185" y="5678637"/>
                  <a:pt x="5288189" y="5662784"/>
                  <a:pt x="5269579" y="5570425"/>
                </a:cubicBezTo>
                <a:cubicBezTo>
                  <a:pt x="5210993" y="5285766"/>
                  <a:pt x="5162746" y="4919088"/>
                  <a:pt x="5175842" y="4633050"/>
                </a:cubicBezTo>
                <a:cubicBezTo>
                  <a:pt x="5182045" y="4510364"/>
                  <a:pt x="5208926" y="4387679"/>
                  <a:pt x="5210993" y="4263614"/>
                </a:cubicBezTo>
                <a:cubicBezTo>
                  <a:pt x="5210993" y="4182283"/>
                  <a:pt x="5204790" y="4083721"/>
                  <a:pt x="5159989" y="4025135"/>
                </a:cubicBezTo>
                <a:cubicBezTo>
                  <a:pt x="5048331" y="3876947"/>
                  <a:pt x="4896008" y="3770803"/>
                  <a:pt x="4742995" y="3665348"/>
                </a:cubicBezTo>
                <a:cubicBezTo>
                  <a:pt x="4561723" y="3539906"/>
                  <a:pt x="4396304" y="3393096"/>
                  <a:pt x="4226061" y="3253179"/>
                </a:cubicBezTo>
                <a:cubicBezTo>
                  <a:pt x="4215033" y="3243530"/>
                  <a:pt x="4217790" y="3208378"/>
                  <a:pt x="4222615" y="3187701"/>
                </a:cubicBezTo>
                <a:cubicBezTo>
                  <a:pt x="4237089" y="3136697"/>
                  <a:pt x="4263969" y="3087760"/>
                  <a:pt x="4273619" y="3034688"/>
                </a:cubicBezTo>
                <a:cubicBezTo>
                  <a:pt x="4279822" y="2996780"/>
                  <a:pt x="4290850" y="2977481"/>
                  <a:pt x="4330826" y="2977481"/>
                </a:cubicBezTo>
                <a:cubicBezTo>
                  <a:pt x="4394237" y="2978859"/>
                  <a:pt x="4458336" y="2972656"/>
                  <a:pt x="4521747" y="2982305"/>
                </a:cubicBezTo>
                <a:cubicBezTo>
                  <a:pt x="4696816" y="3007808"/>
                  <a:pt x="4871884" y="3039513"/>
                  <a:pt x="5043507" y="3069840"/>
                </a:cubicBezTo>
                <a:cubicBezTo>
                  <a:pt x="5091065" y="2925098"/>
                  <a:pt x="5142069" y="2787938"/>
                  <a:pt x="5336436" y="2810683"/>
                </a:cubicBezTo>
                <a:cubicBezTo>
                  <a:pt x="5360560" y="2814129"/>
                  <a:pt x="5387441" y="2801034"/>
                  <a:pt x="5412942" y="2791384"/>
                </a:cubicBezTo>
                <a:cubicBezTo>
                  <a:pt x="5521154" y="2750030"/>
                  <a:pt x="5629366" y="2710053"/>
                  <a:pt x="5736199" y="2665941"/>
                </a:cubicBezTo>
                <a:cubicBezTo>
                  <a:pt x="5760323" y="2656292"/>
                  <a:pt x="5774108" y="2625965"/>
                  <a:pt x="5793406" y="2605288"/>
                </a:cubicBezTo>
                <a:cubicBezTo>
                  <a:pt x="5788582" y="2599084"/>
                  <a:pt x="5782379" y="2590814"/>
                  <a:pt x="5777554" y="2584610"/>
                </a:cubicBezTo>
                <a:cubicBezTo>
                  <a:pt x="5714143" y="2599084"/>
                  <a:pt x="5648665" y="2611491"/>
                  <a:pt x="5562509" y="2629411"/>
                </a:cubicBezTo>
                <a:cubicBezTo>
                  <a:pt x="5595593" y="2607356"/>
                  <a:pt x="5608689" y="2596328"/>
                  <a:pt x="5625920" y="2588057"/>
                </a:cubicBezTo>
                <a:cubicBezTo>
                  <a:pt x="5687952" y="2557730"/>
                  <a:pt x="5751363" y="2533606"/>
                  <a:pt x="5810638" y="2500522"/>
                </a:cubicBezTo>
                <a:cubicBezTo>
                  <a:pt x="5829936" y="2489494"/>
                  <a:pt x="5834761" y="2455721"/>
                  <a:pt x="5845789" y="2433665"/>
                </a:cubicBezTo>
                <a:cubicBezTo>
                  <a:pt x="5823733" y="2433665"/>
                  <a:pt x="5799610" y="2427462"/>
                  <a:pt x="5778932" y="2433665"/>
                </a:cubicBezTo>
                <a:cubicBezTo>
                  <a:pt x="5745849" y="2444693"/>
                  <a:pt x="5713454" y="2463992"/>
                  <a:pt x="5680370" y="2478466"/>
                </a:cubicBezTo>
                <a:cubicBezTo>
                  <a:pt x="5676924" y="2473642"/>
                  <a:pt x="5675546" y="2468817"/>
                  <a:pt x="5672099" y="2462614"/>
                </a:cubicBezTo>
                <a:cubicBezTo>
                  <a:pt x="5730685" y="2416434"/>
                  <a:pt x="5789960" y="2371633"/>
                  <a:pt x="5850614" y="2325454"/>
                </a:cubicBezTo>
                <a:cubicBezTo>
                  <a:pt x="5844411" y="2314426"/>
                  <a:pt x="5838207" y="2303398"/>
                  <a:pt x="5831315" y="2293748"/>
                </a:cubicBezTo>
                <a:cubicBezTo>
                  <a:pt x="5716900" y="2284099"/>
                  <a:pt x="5646597" y="2387486"/>
                  <a:pt x="5546656" y="2419191"/>
                </a:cubicBezTo>
                <a:cubicBezTo>
                  <a:pt x="5597661" y="2366809"/>
                  <a:pt x="5654868" y="2322008"/>
                  <a:pt x="5707251" y="2273071"/>
                </a:cubicBezTo>
                <a:cubicBezTo>
                  <a:pt x="5724482" y="2257219"/>
                  <a:pt x="5727928" y="2226892"/>
                  <a:pt x="5738956" y="2202768"/>
                </a:cubicBezTo>
                <a:cubicBezTo>
                  <a:pt x="5710008" y="2204146"/>
                  <a:pt x="5675546" y="2194497"/>
                  <a:pt x="5656247" y="2208971"/>
                </a:cubicBezTo>
                <a:cubicBezTo>
                  <a:pt x="5595593" y="2250326"/>
                  <a:pt x="5541832" y="2302709"/>
                  <a:pt x="5484624" y="2348888"/>
                </a:cubicBezTo>
                <a:cubicBezTo>
                  <a:pt x="5441891" y="2384040"/>
                  <a:pt x="5400536" y="2430219"/>
                  <a:pt x="5333679" y="2398514"/>
                </a:cubicBezTo>
                <a:cubicBezTo>
                  <a:pt x="5373656" y="2248947"/>
                  <a:pt x="5364006" y="2194497"/>
                  <a:pt x="5303353" y="2164859"/>
                </a:cubicBezTo>
                <a:cubicBezTo>
                  <a:pt x="5253727" y="2284099"/>
                  <a:pt x="5207547" y="2406785"/>
                  <a:pt x="5153786" y="2524646"/>
                </a:cubicBezTo>
                <a:cubicBezTo>
                  <a:pt x="5142758" y="2550148"/>
                  <a:pt x="5101403" y="2575650"/>
                  <a:pt x="5072455" y="2579096"/>
                </a:cubicBezTo>
                <a:cubicBezTo>
                  <a:pt x="4984921" y="2585300"/>
                  <a:pt x="4897386" y="2582543"/>
                  <a:pt x="4809852" y="2582543"/>
                </a:cubicBezTo>
                <a:cubicBezTo>
                  <a:pt x="4779525" y="2582543"/>
                  <a:pt x="4749198" y="2582543"/>
                  <a:pt x="4718872" y="2581164"/>
                </a:cubicBezTo>
                <a:cubicBezTo>
                  <a:pt x="4665110" y="2579786"/>
                  <a:pt x="4609282" y="2570136"/>
                  <a:pt x="4554831" y="2576339"/>
                </a:cubicBezTo>
                <a:cubicBezTo>
                  <a:pt x="4499002" y="2584610"/>
                  <a:pt x="4435591" y="2536363"/>
                  <a:pt x="4438349" y="2482602"/>
                </a:cubicBezTo>
                <a:cubicBezTo>
                  <a:pt x="4446620" y="2350267"/>
                  <a:pt x="4452823" y="2218621"/>
                  <a:pt x="4459026" y="2087664"/>
                </a:cubicBezTo>
                <a:cubicBezTo>
                  <a:pt x="4462472" y="2014604"/>
                  <a:pt x="4474878" y="1939476"/>
                  <a:pt x="4462472" y="1867794"/>
                </a:cubicBezTo>
                <a:cubicBezTo>
                  <a:pt x="4430767" y="1676873"/>
                  <a:pt x="4387344" y="1487330"/>
                  <a:pt x="4349436" y="1296409"/>
                </a:cubicBezTo>
                <a:cubicBezTo>
                  <a:pt x="4330137" y="1197847"/>
                  <a:pt x="4357707" y="1172345"/>
                  <a:pt x="4452823" y="1175791"/>
                </a:cubicBezTo>
                <a:cubicBezTo>
                  <a:pt x="4572062" y="1179237"/>
                  <a:pt x="4602389" y="1146843"/>
                  <a:pt x="4653393" y="1037252"/>
                </a:cubicBezTo>
                <a:cubicBezTo>
                  <a:pt x="4683720" y="971774"/>
                  <a:pt x="4725075" y="902160"/>
                  <a:pt x="4818813" y="900093"/>
                </a:cubicBezTo>
                <a:cubicBezTo>
                  <a:pt x="4820191" y="887686"/>
                  <a:pt x="4827083" y="873212"/>
                  <a:pt x="4823637" y="862184"/>
                </a:cubicBezTo>
                <a:cubicBezTo>
                  <a:pt x="4794689" y="758797"/>
                  <a:pt x="4806406" y="656789"/>
                  <a:pt x="4827083" y="553402"/>
                </a:cubicBezTo>
                <a:cubicBezTo>
                  <a:pt x="4836733" y="503776"/>
                  <a:pt x="4827083" y="451393"/>
                  <a:pt x="4842936" y="405214"/>
                </a:cubicBezTo>
                <a:cubicBezTo>
                  <a:pt x="4878088" y="297002"/>
                  <a:pt x="4858789" y="203265"/>
                  <a:pt x="4763673" y="143989"/>
                </a:cubicBezTo>
                <a:cubicBezTo>
                  <a:pt x="4679585" y="91607"/>
                  <a:pt x="4588604" y="45427"/>
                  <a:pt x="4494867" y="15100"/>
                </a:cubicBezTo>
                <a:cubicBezTo>
                  <a:pt x="4390101" y="-20051"/>
                  <a:pt x="4291539" y="8897"/>
                  <a:pt x="4197112" y="73686"/>
                </a:cubicBezTo>
                <a:cubicBezTo>
                  <a:pt x="4092347" y="146746"/>
                  <a:pt x="4050992" y="259783"/>
                  <a:pt x="4009637" y="367994"/>
                </a:cubicBezTo>
                <a:cubicBezTo>
                  <a:pt x="3966904" y="479652"/>
                  <a:pt x="3946226" y="598892"/>
                  <a:pt x="3992406" y="724335"/>
                </a:cubicBezTo>
                <a:cubicBezTo>
                  <a:pt x="3981378" y="733984"/>
                  <a:pt x="3963458" y="748458"/>
                  <a:pt x="3947605" y="760865"/>
                </a:cubicBezTo>
                <a:cubicBezTo>
                  <a:pt x="3778740" y="609920"/>
                  <a:pt x="3525786" y="573390"/>
                  <a:pt x="3396897" y="705036"/>
                </a:cubicBezTo>
                <a:cubicBezTo>
                  <a:pt x="3301092" y="803598"/>
                  <a:pt x="3181852" y="776717"/>
                  <a:pt x="3078465" y="800841"/>
                </a:cubicBezTo>
                <a:cubicBezTo>
                  <a:pt x="2946130" y="831168"/>
                  <a:pt x="2801389" y="802220"/>
                  <a:pt x="2664918" y="810491"/>
                </a:cubicBezTo>
                <a:cubicBezTo>
                  <a:pt x="2606332" y="813937"/>
                  <a:pt x="2531204" y="831168"/>
                  <a:pt x="2494674" y="872523"/>
                </a:cubicBezTo>
                <a:cubicBezTo>
                  <a:pt x="2353379" y="1025535"/>
                  <a:pt x="2222422" y="1187508"/>
                  <a:pt x="2092154" y="1350170"/>
                </a:cubicBezTo>
                <a:cubicBezTo>
                  <a:pt x="1972914" y="1498358"/>
                  <a:pt x="1858500" y="1647925"/>
                  <a:pt x="1743395" y="1800248"/>
                </a:cubicBezTo>
                <a:cubicBezTo>
                  <a:pt x="1732368" y="1814722"/>
                  <a:pt x="1735124" y="1847806"/>
                  <a:pt x="1744774" y="1865726"/>
                </a:cubicBezTo>
                <a:cubicBezTo>
                  <a:pt x="1755802" y="1887782"/>
                  <a:pt x="1777858" y="1907081"/>
                  <a:pt x="1800603" y="1921555"/>
                </a:cubicBezTo>
                <a:cubicBezTo>
                  <a:pt x="1841958" y="1950504"/>
                  <a:pt x="1843336" y="1976006"/>
                  <a:pt x="1805428" y="2005644"/>
                </a:cubicBezTo>
                <a:cubicBezTo>
                  <a:pt x="1749599" y="2051823"/>
                  <a:pt x="1693770" y="2098003"/>
                  <a:pt x="1636562" y="2145561"/>
                </a:cubicBezTo>
                <a:cubicBezTo>
                  <a:pt x="1563502" y="1995994"/>
                  <a:pt x="1482171" y="1856077"/>
                  <a:pt x="1423585" y="1706511"/>
                </a:cubicBezTo>
                <a:cubicBezTo>
                  <a:pt x="1385677" y="1612773"/>
                  <a:pt x="1326401" y="1550741"/>
                  <a:pt x="1243692" y="1507318"/>
                </a:cubicBezTo>
                <a:cubicBezTo>
                  <a:pt x="1208540" y="1531442"/>
                  <a:pt x="1173389" y="1554876"/>
                  <a:pt x="1138926" y="1577622"/>
                </a:cubicBezTo>
                <a:cubicBezTo>
                  <a:pt x="760530" y="1805073"/>
                  <a:pt x="387648" y="2035970"/>
                  <a:pt x="18901" y="2269625"/>
                </a:cubicBezTo>
                <a:cubicBezTo>
                  <a:pt x="4427" y="2279274"/>
                  <a:pt x="-5222" y="2317183"/>
                  <a:pt x="3049" y="2335103"/>
                </a:cubicBezTo>
                <a:cubicBezTo>
                  <a:pt x="31308" y="2410231"/>
                  <a:pt x="71284" y="2480534"/>
                  <a:pt x="104368" y="2552216"/>
                </a:cubicBezTo>
                <a:lnTo>
                  <a:pt x="104368" y="2552216"/>
                </a:lnTo>
                <a:close/>
                <a:moveTo>
                  <a:pt x="1692391" y="2187605"/>
                </a:moveTo>
                <a:cubicBezTo>
                  <a:pt x="1698594" y="2191051"/>
                  <a:pt x="1704798" y="2193808"/>
                  <a:pt x="1711690" y="2198633"/>
                </a:cubicBezTo>
                <a:cubicBezTo>
                  <a:pt x="1762694" y="2305466"/>
                  <a:pt x="1813699" y="2411610"/>
                  <a:pt x="1867460" y="2526714"/>
                </a:cubicBezTo>
                <a:cubicBezTo>
                  <a:pt x="1868838" y="2525335"/>
                  <a:pt x="1851607" y="2537742"/>
                  <a:pt x="1822659" y="2557041"/>
                </a:cubicBezTo>
                <a:cubicBezTo>
                  <a:pt x="1773033" y="2453654"/>
                  <a:pt x="1725475" y="2356470"/>
                  <a:pt x="1681363" y="2256529"/>
                </a:cubicBezTo>
                <a:cubicBezTo>
                  <a:pt x="1673782" y="2238609"/>
                  <a:pt x="1687567" y="2210350"/>
                  <a:pt x="1692391" y="2187605"/>
                </a:cubicBezTo>
                <a:lnTo>
                  <a:pt x="1692391" y="2187605"/>
                </a:lnTo>
                <a:close/>
              </a:path>
            </a:pathLst>
          </a:custGeom>
          <a:solidFill>
            <a:schemeClr val="accent3"/>
          </a:solidFill>
          <a:ln w="688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3">
            <a:extLst>
              <a:ext uri="{FF2B5EF4-FFF2-40B4-BE49-F238E27FC236}">
                <a16:creationId xmlns:a16="http://schemas.microsoft.com/office/drawing/2014/main" id="{9A18E2C2-7569-4D80-BEF2-02ED0359B008}"/>
              </a:ext>
            </a:extLst>
          </p:cNvPr>
          <p:cNvGrpSpPr/>
          <p:nvPr/>
        </p:nvGrpSpPr>
        <p:grpSpPr>
          <a:xfrm>
            <a:off x="6964011" y="4884461"/>
            <a:ext cx="851918" cy="1155872"/>
            <a:chOff x="6558587" y="4528171"/>
            <a:chExt cx="851918" cy="1155872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6636F892-FF8C-47BC-8808-75713A24152F}"/>
                </a:ext>
              </a:extLst>
            </p:cNvPr>
            <p:cNvSpPr/>
            <p:nvPr/>
          </p:nvSpPr>
          <p:spPr>
            <a:xfrm>
              <a:off x="6558587" y="5404068"/>
              <a:ext cx="851918" cy="279975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B95E9B20-DF12-49AB-9AF2-E29A709A5A31}"/>
                </a:ext>
              </a:extLst>
            </p:cNvPr>
            <p:cNvGrpSpPr/>
            <p:nvPr/>
          </p:nvGrpSpPr>
          <p:grpSpPr>
            <a:xfrm>
              <a:off x="6658600" y="4528171"/>
              <a:ext cx="651892" cy="1141361"/>
              <a:chOff x="4682109" y="4663903"/>
              <a:chExt cx="651892" cy="1141361"/>
            </a:xfrm>
          </p:grpSpPr>
          <p:sp>
            <p:nvSpPr>
              <p:cNvPr id="6" name="Oval 5">
                <a:extLst>
                  <a:ext uri="{FF2B5EF4-FFF2-40B4-BE49-F238E27FC236}">
                    <a16:creationId xmlns:a16="http://schemas.microsoft.com/office/drawing/2014/main" id="{05EA2E6F-D9E9-4DE0-95CF-1279D2544191}"/>
                  </a:ext>
                </a:extLst>
              </p:cNvPr>
              <p:cNvSpPr/>
              <p:nvPr/>
            </p:nvSpPr>
            <p:spPr>
              <a:xfrm>
                <a:off x="4682109" y="5538916"/>
                <a:ext cx="651892" cy="252284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  <a:alpha val="0"/>
                </a:schemeClr>
              </a:solidFill>
              <a:ln>
                <a:noFill/>
              </a:ln>
              <a:effectLst>
                <a:softEdge rad="1270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9CA19214-F4EE-4E8E-9D67-AB40C3DABA38}"/>
                  </a:ext>
                </a:extLst>
              </p:cNvPr>
              <p:cNvSpPr/>
              <p:nvPr/>
            </p:nvSpPr>
            <p:spPr>
              <a:xfrm>
                <a:off x="4709764" y="5219329"/>
                <a:ext cx="585933" cy="58593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scene3d>
                <a:camera prst="isometricOffAxis1Top"/>
                <a:lightRig rig="threePt" dir="t"/>
              </a:scene3d>
              <a:sp3d extrusionH="1270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48FD2813-772E-458F-8BC3-DAB26BFFF5B6}"/>
                  </a:ext>
                </a:extLst>
              </p:cNvPr>
              <p:cNvSpPr/>
              <p:nvPr/>
            </p:nvSpPr>
            <p:spPr>
              <a:xfrm>
                <a:off x="4732893" y="4663903"/>
                <a:ext cx="539675" cy="539679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scene3d>
                <a:camera prst="isometricOffAxis1Top"/>
                <a:lightRig rig="threePt" dir="t"/>
              </a:scene3d>
              <a:sp3d extrusionH="5842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3942C020-97BE-4478-A2E9-CA4C452F4AA4}"/>
              </a:ext>
            </a:extLst>
          </p:cNvPr>
          <p:cNvGrpSpPr/>
          <p:nvPr/>
        </p:nvGrpSpPr>
        <p:grpSpPr>
          <a:xfrm>
            <a:off x="8157334" y="4224713"/>
            <a:ext cx="851918" cy="1792616"/>
            <a:chOff x="5445621" y="4014116"/>
            <a:chExt cx="851918" cy="1792616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9AA69F5C-E905-412B-AF1E-36FBC199F01E}"/>
                </a:ext>
              </a:extLst>
            </p:cNvPr>
            <p:cNvSpPr/>
            <p:nvPr/>
          </p:nvSpPr>
          <p:spPr>
            <a:xfrm>
              <a:off x="5445621" y="5526757"/>
              <a:ext cx="851918" cy="279975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EBFD7330-BE68-4B3A-8310-96FA2E5E7502}"/>
                </a:ext>
              </a:extLst>
            </p:cNvPr>
            <p:cNvSpPr/>
            <p:nvPr/>
          </p:nvSpPr>
          <p:spPr>
            <a:xfrm>
              <a:off x="5504041" y="5529392"/>
              <a:ext cx="724287" cy="226164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FC27706A-3E81-40ED-972A-3A8E6288066B}"/>
                </a:ext>
              </a:extLst>
            </p:cNvPr>
            <p:cNvSpPr/>
            <p:nvPr/>
          </p:nvSpPr>
          <p:spPr>
            <a:xfrm>
              <a:off x="5569797" y="5219329"/>
              <a:ext cx="585933" cy="58593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scene3d>
              <a:camera prst="isometricOffAxis1Top"/>
              <a:lightRig rig="threePt" dir="t"/>
            </a:scene3d>
            <a:sp3d extrusionH="1270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F8D140BA-FC40-4BBB-9075-108BC5DFBB8A}"/>
                </a:ext>
              </a:extLst>
            </p:cNvPr>
            <p:cNvSpPr/>
            <p:nvPr/>
          </p:nvSpPr>
          <p:spPr>
            <a:xfrm>
              <a:off x="5592926" y="4014116"/>
              <a:ext cx="539675" cy="53967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scene3d>
              <a:camera prst="isometricOffAxis1Top"/>
              <a:lightRig rig="threePt" dir="t"/>
            </a:scene3d>
            <a:sp3d extrusionH="12700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C20ECA2-B2F6-4D4A-880F-A276BF5B5661}"/>
              </a:ext>
            </a:extLst>
          </p:cNvPr>
          <p:cNvGrpSpPr/>
          <p:nvPr/>
        </p:nvGrpSpPr>
        <p:grpSpPr>
          <a:xfrm>
            <a:off x="9350657" y="3606257"/>
            <a:ext cx="851918" cy="2411072"/>
            <a:chOff x="6313909" y="3401667"/>
            <a:chExt cx="851918" cy="2411072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6D58CA14-2815-4FE1-974C-0DF3A551D3AB}"/>
                </a:ext>
              </a:extLst>
            </p:cNvPr>
            <p:cNvSpPr/>
            <p:nvPr/>
          </p:nvSpPr>
          <p:spPr>
            <a:xfrm>
              <a:off x="6313909" y="5532764"/>
              <a:ext cx="851918" cy="279975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C47607D8-C746-46E7-B691-1BA850D9B7B6}"/>
                </a:ext>
              </a:extLst>
            </p:cNvPr>
            <p:cNvSpPr/>
            <p:nvPr/>
          </p:nvSpPr>
          <p:spPr>
            <a:xfrm>
              <a:off x="6364074" y="5529391"/>
              <a:ext cx="724287" cy="226164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89D19912-4275-4270-A5A1-CB115C6C6C19}"/>
                </a:ext>
              </a:extLst>
            </p:cNvPr>
            <p:cNvSpPr/>
            <p:nvPr/>
          </p:nvSpPr>
          <p:spPr>
            <a:xfrm>
              <a:off x="6429830" y="5219329"/>
              <a:ext cx="585933" cy="58593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scene3d>
              <a:camera prst="isometricOffAxis1Top"/>
              <a:lightRig rig="threePt" dir="t"/>
            </a:scene3d>
            <a:sp3d extrusionH="1270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6251941D-1C24-4430-9BC1-E3EBF76350B8}"/>
                </a:ext>
              </a:extLst>
            </p:cNvPr>
            <p:cNvSpPr/>
            <p:nvPr/>
          </p:nvSpPr>
          <p:spPr>
            <a:xfrm>
              <a:off x="6452959" y="3401667"/>
              <a:ext cx="539675" cy="539678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scene3d>
              <a:camera prst="isometricOffAxis1Top"/>
              <a:lightRig rig="threePt" dir="t"/>
            </a:scene3d>
            <a:sp3d extrusionH="19050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C1AB4E1-524E-44BF-9F68-2DF2D5AFCE53}"/>
              </a:ext>
            </a:extLst>
          </p:cNvPr>
          <p:cNvGrpSpPr/>
          <p:nvPr/>
        </p:nvGrpSpPr>
        <p:grpSpPr>
          <a:xfrm>
            <a:off x="10543980" y="3006252"/>
            <a:ext cx="851918" cy="3003601"/>
            <a:chOff x="7182197" y="2797028"/>
            <a:chExt cx="851918" cy="3003601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A54626BB-48B0-41F5-992B-9D74532B1D3D}"/>
                </a:ext>
              </a:extLst>
            </p:cNvPr>
            <p:cNvSpPr/>
            <p:nvPr/>
          </p:nvSpPr>
          <p:spPr>
            <a:xfrm>
              <a:off x="7182197" y="5519721"/>
              <a:ext cx="851918" cy="279975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CE41A527-C83A-40FC-B650-D354D8FFE18C}"/>
                </a:ext>
              </a:extLst>
            </p:cNvPr>
            <p:cNvSpPr/>
            <p:nvPr/>
          </p:nvSpPr>
          <p:spPr>
            <a:xfrm>
              <a:off x="7224107" y="5524757"/>
              <a:ext cx="724287" cy="226164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A91A5788-0B51-4C27-A0D6-88C5F5FC5F02}"/>
                </a:ext>
              </a:extLst>
            </p:cNvPr>
            <p:cNvSpPr/>
            <p:nvPr/>
          </p:nvSpPr>
          <p:spPr>
            <a:xfrm>
              <a:off x="7289863" y="5214695"/>
              <a:ext cx="585933" cy="58593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scene3d>
              <a:camera prst="isometricOffAxis1Top"/>
              <a:lightRig rig="threePt" dir="t"/>
            </a:scene3d>
            <a:sp3d extrusionH="1270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4936E99C-4C89-435B-A25E-D0137592EF7F}"/>
                </a:ext>
              </a:extLst>
            </p:cNvPr>
            <p:cNvSpPr/>
            <p:nvPr/>
          </p:nvSpPr>
          <p:spPr>
            <a:xfrm>
              <a:off x="7312992" y="2797028"/>
              <a:ext cx="539675" cy="539678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  <a:scene3d>
              <a:camera prst="isometricOffAxis1Top"/>
              <a:lightRig rig="threePt" dir="t"/>
            </a:scene3d>
            <a:sp3d extrusionH="25400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D5B60F9A-43E0-4569-A8F4-1981413C0A7D}"/>
              </a:ext>
            </a:extLst>
          </p:cNvPr>
          <p:cNvSpPr txBox="1"/>
          <p:nvPr/>
        </p:nvSpPr>
        <p:spPr>
          <a:xfrm>
            <a:off x="855216" y="2064640"/>
            <a:ext cx="52407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hope and I believe that this Template will your Time, Money and Reputation. Easy to change colors, photos and Text.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0AE522A-3DD8-41CE-8D23-1B422F12B8E3}"/>
              </a:ext>
            </a:extLst>
          </p:cNvPr>
          <p:cNvSpPr txBox="1"/>
          <p:nvPr/>
        </p:nvSpPr>
        <p:spPr>
          <a:xfrm>
            <a:off x="855216" y="1748033"/>
            <a:ext cx="52407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_ Graph 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0B065BBE-00D1-4523-B7CC-BB7798D328D7}"/>
              </a:ext>
            </a:extLst>
          </p:cNvPr>
          <p:cNvSpPr/>
          <p:nvPr/>
        </p:nvSpPr>
        <p:spPr>
          <a:xfrm>
            <a:off x="1092422" y="3284720"/>
            <a:ext cx="792088" cy="792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F25B7482-01EF-4598-B57A-E8EF6EFE3ACF}"/>
              </a:ext>
            </a:extLst>
          </p:cNvPr>
          <p:cNvSpPr/>
          <p:nvPr/>
        </p:nvSpPr>
        <p:spPr>
          <a:xfrm>
            <a:off x="2306429" y="3284720"/>
            <a:ext cx="792088" cy="792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49AED7B2-C2A7-4BD0-995A-6B396CE5F500}"/>
              </a:ext>
            </a:extLst>
          </p:cNvPr>
          <p:cNvSpPr/>
          <p:nvPr/>
        </p:nvSpPr>
        <p:spPr>
          <a:xfrm>
            <a:off x="3520436" y="3284720"/>
            <a:ext cx="792088" cy="79208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E966E355-E2E6-4B05-A228-6137601FF28C}"/>
              </a:ext>
            </a:extLst>
          </p:cNvPr>
          <p:cNvSpPr/>
          <p:nvPr/>
        </p:nvSpPr>
        <p:spPr>
          <a:xfrm>
            <a:off x="4734444" y="3284720"/>
            <a:ext cx="792088" cy="79208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49453E7-BA05-4BE8-83CA-E79443823276}"/>
              </a:ext>
            </a:extLst>
          </p:cNvPr>
          <p:cNvSpPr txBox="1"/>
          <p:nvPr/>
        </p:nvSpPr>
        <p:spPr>
          <a:xfrm>
            <a:off x="855216" y="4284297"/>
            <a:ext cx="52407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hope and I believe that this Template will your Time, Money and Reputation. Easy to change colors, photos and Text. Example Text : Get a modern PowerPoint  Presentation that is beautifully designed. I hope and I believe that this Template will your Time, Money and Reputation. Easy to change colors, photos and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6" name="그룹 4">
            <a:extLst>
              <a:ext uri="{FF2B5EF4-FFF2-40B4-BE49-F238E27FC236}">
                <a16:creationId xmlns:a16="http://schemas.microsoft.com/office/drawing/2014/main" id="{18AEF73E-3508-4B2C-B8A3-9EAB99EEECD6}"/>
              </a:ext>
            </a:extLst>
          </p:cNvPr>
          <p:cNvGrpSpPr/>
          <p:nvPr/>
        </p:nvGrpSpPr>
        <p:grpSpPr>
          <a:xfrm>
            <a:off x="7035059" y="1905763"/>
            <a:ext cx="1457816" cy="897372"/>
            <a:chOff x="6582401" y="2034947"/>
            <a:chExt cx="1457816" cy="897372"/>
          </a:xfrm>
        </p:grpSpPr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8ED74E9E-D022-4B54-8C90-AEAC4983B8A2}"/>
                </a:ext>
              </a:extLst>
            </p:cNvPr>
            <p:cNvGrpSpPr/>
            <p:nvPr/>
          </p:nvGrpSpPr>
          <p:grpSpPr>
            <a:xfrm>
              <a:off x="6582401" y="2034947"/>
              <a:ext cx="1457816" cy="276999"/>
              <a:chOff x="5119488" y="2096796"/>
              <a:chExt cx="1457816" cy="276999"/>
            </a:xfrm>
          </p:grpSpPr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343C03F0-28A6-4A10-ABB8-2C18F6C4B202}"/>
                  </a:ext>
                </a:extLst>
              </p:cNvPr>
              <p:cNvSpPr/>
              <p:nvPr/>
            </p:nvSpPr>
            <p:spPr>
              <a:xfrm>
                <a:off x="5119488" y="2167214"/>
                <a:ext cx="180000" cy="180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32D4CA4B-510B-4E7F-A91A-D3CAAA6A6576}"/>
                  </a:ext>
                </a:extLst>
              </p:cNvPr>
              <p:cNvSpPr txBox="1"/>
              <p:nvPr/>
            </p:nvSpPr>
            <p:spPr>
              <a:xfrm>
                <a:off x="5267955" y="2096796"/>
                <a:ext cx="1309349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Type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47A41E26-8333-42D4-B9B2-9DBAD27A9284}"/>
                </a:ext>
              </a:extLst>
            </p:cNvPr>
            <p:cNvGrpSpPr/>
            <p:nvPr/>
          </p:nvGrpSpPr>
          <p:grpSpPr>
            <a:xfrm>
              <a:off x="6582401" y="2241738"/>
              <a:ext cx="1457816" cy="276999"/>
              <a:chOff x="5119488" y="2096796"/>
              <a:chExt cx="1457816" cy="276999"/>
            </a:xfrm>
          </p:grpSpPr>
          <p:sp>
            <p:nvSpPr>
              <p:cNvPr id="48" name="Rectangle 47">
                <a:extLst>
                  <a:ext uri="{FF2B5EF4-FFF2-40B4-BE49-F238E27FC236}">
                    <a16:creationId xmlns:a16="http://schemas.microsoft.com/office/drawing/2014/main" id="{0155C8D4-E46A-443B-820B-1114FD8A9167}"/>
                  </a:ext>
                </a:extLst>
              </p:cNvPr>
              <p:cNvSpPr/>
              <p:nvPr/>
            </p:nvSpPr>
            <p:spPr>
              <a:xfrm>
                <a:off x="5119488" y="2167214"/>
                <a:ext cx="180000" cy="1800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B11941F5-ED2D-4875-9DC0-5DD4B29B4CC1}"/>
                  </a:ext>
                </a:extLst>
              </p:cNvPr>
              <p:cNvSpPr txBox="1"/>
              <p:nvPr/>
            </p:nvSpPr>
            <p:spPr>
              <a:xfrm>
                <a:off x="5267955" y="2096796"/>
                <a:ext cx="1309349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Type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8CBB37DD-469C-42E8-8A7E-C2770BDC665E}"/>
                </a:ext>
              </a:extLst>
            </p:cNvPr>
            <p:cNvGrpSpPr/>
            <p:nvPr/>
          </p:nvGrpSpPr>
          <p:grpSpPr>
            <a:xfrm>
              <a:off x="6582401" y="2448529"/>
              <a:ext cx="1457816" cy="276999"/>
              <a:chOff x="5119488" y="2096796"/>
              <a:chExt cx="1457816" cy="276999"/>
            </a:xfrm>
          </p:grpSpPr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D491D11D-F6DA-46BF-9FA1-7A8A46495DE1}"/>
                  </a:ext>
                </a:extLst>
              </p:cNvPr>
              <p:cNvSpPr/>
              <p:nvPr/>
            </p:nvSpPr>
            <p:spPr>
              <a:xfrm>
                <a:off x="5119488" y="2167214"/>
                <a:ext cx="180000" cy="1800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B646821D-CFA8-475F-9278-9F90DB1122B5}"/>
                  </a:ext>
                </a:extLst>
              </p:cNvPr>
              <p:cNvSpPr txBox="1"/>
              <p:nvPr/>
            </p:nvSpPr>
            <p:spPr>
              <a:xfrm>
                <a:off x="5267955" y="2096796"/>
                <a:ext cx="1309349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Type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CF21FE30-985A-4530-AFD7-9C9E915076AE}"/>
                </a:ext>
              </a:extLst>
            </p:cNvPr>
            <p:cNvGrpSpPr/>
            <p:nvPr/>
          </p:nvGrpSpPr>
          <p:grpSpPr>
            <a:xfrm>
              <a:off x="6582401" y="2655320"/>
              <a:ext cx="1457816" cy="276999"/>
              <a:chOff x="5119488" y="2096796"/>
              <a:chExt cx="1457816" cy="276999"/>
            </a:xfrm>
          </p:grpSpPr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97ED24AD-79E6-459A-974A-748D906436DF}"/>
                  </a:ext>
                </a:extLst>
              </p:cNvPr>
              <p:cNvSpPr/>
              <p:nvPr/>
            </p:nvSpPr>
            <p:spPr>
              <a:xfrm>
                <a:off x="5119488" y="2167214"/>
                <a:ext cx="180000" cy="1800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1F98F289-2CA3-4223-881F-5B993684B2FA}"/>
                  </a:ext>
                </a:extLst>
              </p:cNvPr>
              <p:cNvSpPr txBox="1"/>
              <p:nvPr/>
            </p:nvSpPr>
            <p:spPr>
              <a:xfrm>
                <a:off x="5267955" y="2096796"/>
                <a:ext cx="1309349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Type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sp>
        <p:nvSpPr>
          <p:cNvPr id="52" name="Isosceles Triangle 8">
            <a:extLst>
              <a:ext uri="{FF2B5EF4-FFF2-40B4-BE49-F238E27FC236}">
                <a16:creationId xmlns:a16="http://schemas.microsoft.com/office/drawing/2014/main" id="{136044CF-F750-4F57-A029-B07AF08964A3}"/>
              </a:ext>
            </a:extLst>
          </p:cNvPr>
          <p:cNvSpPr/>
          <p:nvPr/>
        </p:nvSpPr>
        <p:spPr>
          <a:xfrm rot="16200000">
            <a:off x="3722794" y="3433065"/>
            <a:ext cx="387348" cy="461821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3" name="Oval 7">
            <a:extLst>
              <a:ext uri="{FF2B5EF4-FFF2-40B4-BE49-F238E27FC236}">
                <a16:creationId xmlns:a16="http://schemas.microsoft.com/office/drawing/2014/main" id="{4E3680F2-2DE9-47E0-912B-79128EB5FEE3}"/>
              </a:ext>
            </a:extLst>
          </p:cNvPr>
          <p:cNvSpPr/>
          <p:nvPr/>
        </p:nvSpPr>
        <p:spPr>
          <a:xfrm>
            <a:off x="4925086" y="3480754"/>
            <a:ext cx="410806" cy="41080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4" name="Rectangle 16">
            <a:extLst>
              <a:ext uri="{FF2B5EF4-FFF2-40B4-BE49-F238E27FC236}">
                <a16:creationId xmlns:a16="http://schemas.microsoft.com/office/drawing/2014/main" id="{AD3DD4D1-021F-47E1-8D52-84EA7FEF1518}"/>
              </a:ext>
            </a:extLst>
          </p:cNvPr>
          <p:cNvSpPr/>
          <p:nvPr/>
        </p:nvSpPr>
        <p:spPr>
          <a:xfrm>
            <a:off x="2490925" y="3553406"/>
            <a:ext cx="448149" cy="29453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5" name="Oval 21">
            <a:extLst>
              <a:ext uri="{FF2B5EF4-FFF2-40B4-BE49-F238E27FC236}">
                <a16:creationId xmlns:a16="http://schemas.microsoft.com/office/drawing/2014/main" id="{25AFFAA9-E4C0-468B-83A0-7EA226CD16FC}"/>
              </a:ext>
            </a:extLst>
          </p:cNvPr>
          <p:cNvSpPr>
            <a:spLocks noChangeAspect="1"/>
          </p:cNvSpPr>
          <p:nvPr/>
        </p:nvSpPr>
        <p:spPr>
          <a:xfrm>
            <a:off x="1274898" y="3470299"/>
            <a:ext cx="434262" cy="43788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25880D2A-3122-438B-BF37-111625A87B1E}"/>
              </a:ext>
            </a:extLst>
          </p:cNvPr>
          <p:cNvGrpSpPr/>
          <p:nvPr/>
        </p:nvGrpSpPr>
        <p:grpSpPr>
          <a:xfrm>
            <a:off x="7255418" y="3991922"/>
            <a:ext cx="4538627" cy="1142740"/>
            <a:chOff x="6665542" y="2749602"/>
            <a:chExt cx="4797245" cy="1142740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86F4C07-E00D-48E6-B67E-3E0D413CD695}"/>
                </a:ext>
              </a:extLst>
            </p:cNvPr>
            <p:cNvSpPr txBox="1"/>
            <p:nvPr/>
          </p:nvSpPr>
          <p:spPr>
            <a:xfrm>
              <a:off x="6665542" y="2749602"/>
              <a:ext cx="477715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Section</a:t>
              </a:r>
              <a:r>
                <a:rPr lang="en-US" altLang="ko-KR" sz="480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Break</a:t>
              </a:r>
              <a:endParaRPr lang="ko-KR" altLang="en-US" sz="4800" b="1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4EC891F-BCC6-4206-9666-54515D15EFC9}"/>
                </a:ext>
              </a:extLst>
            </p:cNvPr>
            <p:cNvSpPr txBox="1"/>
            <p:nvPr/>
          </p:nvSpPr>
          <p:spPr>
            <a:xfrm>
              <a:off x="6685691" y="3512686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453291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8A4904C-CB76-4BDA-BDCF-76F1EAD28E7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AFCF713-AFA8-4C50-B56C-52226BCE1791}"/>
              </a:ext>
            </a:extLst>
          </p:cNvPr>
          <p:cNvGrpSpPr/>
          <p:nvPr/>
        </p:nvGrpSpPr>
        <p:grpSpPr>
          <a:xfrm>
            <a:off x="1415799" y="5209730"/>
            <a:ext cx="3995022" cy="1172099"/>
            <a:chOff x="755576" y="5013176"/>
            <a:chExt cx="3362774" cy="117209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AD3AB93-7004-45D2-99CC-5C20004727BF}"/>
                </a:ext>
              </a:extLst>
            </p:cNvPr>
            <p:cNvSpPr txBox="1"/>
            <p:nvPr/>
          </p:nvSpPr>
          <p:spPr>
            <a:xfrm>
              <a:off x="755576" y="5354278"/>
              <a:ext cx="336277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92BC3A1-B436-4B92-A6C1-2D4318B77336}"/>
                </a:ext>
              </a:extLst>
            </p:cNvPr>
            <p:cNvSpPr txBox="1"/>
            <p:nvPr/>
          </p:nvSpPr>
          <p:spPr>
            <a:xfrm>
              <a:off x="755576" y="5013176"/>
              <a:ext cx="336277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92353C71-32B6-4FB0-80A6-59462519C7D3}"/>
              </a:ext>
            </a:extLst>
          </p:cNvPr>
          <p:cNvGrpSpPr/>
          <p:nvPr/>
        </p:nvGrpSpPr>
        <p:grpSpPr>
          <a:xfrm>
            <a:off x="6732532" y="5209730"/>
            <a:ext cx="3995022" cy="1172099"/>
            <a:chOff x="755576" y="5013176"/>
            <a:chExt cx="3362774" cy="117209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E30EEF8-8DFB-4219-ADD1-C814E6FC9269}"/>
                </a:ext>
              </a:extLst>
            </p:cNvPr>
            <p:cNvSpPr txBox="1"/>
            <p:nvPr/>
          </p:nvSpPr>
          <p:spPr>
            <a:xfrm>
              <a:off x="755576" y="5354278"/>
              <a:ext cx="336277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C97A77C-4565-4B07-AD35-BBE83FC72B1E}"/>
                </a:ext>
              </a:extLst>
            </p:cNvPr>
            <p:cNvSpPr txBox="1"/>
            <p:nvPr/>
          </p:nvSpPr>
          <p:spPr>
            <a:xfrm>
              <a:off x="755576" y="5013176"/>
              <a:ext cx="336277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95FA2415-4CC4-4356-AB1F-8F137A77C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B7F5996E-DE19-49DE-A78F-4E9ECEC14ED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7CB4167-6A9B-4078-89C3-3242142D8D0E}"/>
              </a:ext>
            </a:extLst>
          </p:cNvPr>
          <p:cNvGrpSpPr/>
          <p:nvPr/>
        </p:nvGrpSpPr>
        <p:grpSpPr>
          <a:xfrm>
            <a:off x="848472" y="1400871"/>
            <a:ext cx="2384040" cy="2517209"/>
            <a:chOff x="848472" y="1496121"/>
            <a:chExt cx="2384040" cy="2517209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A89A001F-22B0-421E-92ED-171BD016C45B}"/>
                </a:ext>
              </a:extLst>
            </p:cNvPr>
            <p:cNvSpPr txBox="1"/>
            <p:nvPr/>
          </p:nvSpPr>
          <p:spPr>
            <a:xfrm>
              <a:off x="848472" y="1496121"/>
              <a:ext cx="2384040" cy="2246769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pPr algn="ctr"/>
              <a:r>
                <a:rPr lang="en-US" altLang="ko-KR" sz="14000" b="1" dirty="0">
                  <a:solidFill>
                    <a:schemeClr val="accent1">
                      <a:lumMod val="20000"/>
                      <a:lumOff val="80000"/>
                    </a:schemeClr>
                  </a:solidFill>
                  <a:cs typeface="Arial" pitchFamily="34" charset="0"/>
                </a:rPr>
                <a:t>01</a:t>
              </a:r>
              <a:endParaRPr lang="ko-KR" altLang="en-US" sz="14000" b="1" dirty="0">
                <a:solidFill>
                  <a:schemeClr val="accent1">
                    <a:lumMod val="20000"/>
                    <a:lumOff val="80000"/>
                  </a:schemeClr>
                </a:solidFill>
                <a:cs typeface="Arial" pitchFamily="34" charset="0"/>
              </a:endParaRPr>
            </a:p>
          </p:txBody>
        </p:sp>
        <p:grpSp>
          <p:nvGrpSpPr>
            <p:cNvPr id="5" name="그룹 4">
              <a:extLst>
                <a:ext uri="{FF2B5EF4-FFF2-40B4-BE49-F238E27FC236}">
                  <a16:creationId xmlns:a16="http://schemas.microsoft.com/office/drawing/2014/main" id="{4E9E0FF4-5420-440C-80EF-55406DB1840A}"/>
                </a:ext>
              </a:extLst>
            </p:cNvPr>
            <p:cNvGrpSpPr/>
            <p:nvPr/>
          </p:nvGrpSpPr>
          <p:grpSpPr>
            <a:xfrm>
              <a:off x="941660" y="2727327"/>
              <a:ext cx="2197664" cy="1286003"/>
              <a:chOff x="3195050" y="3969619"/>
              <a:chExt cx="1416581" cy="1286003"/>
            </a:xfrm>
          </p:grpSpPr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A5B7C9C-8ABB-4258-91FD-8F5B862DA964}"/>
                  </a:ext>
                </a:extLst>
              </p:cNvPr>
              <p:cNvSpPr txBox="1"/>
              <p:nvPr/>
            </p:nvSpPr>
            <p:spPr>
              <a:xfrm>
                <a:off x="3195050" y="3969619"/>
                <a:ext cx="1416581" cy="307777"/>
              </a:xfrm>
              <a:prstGeom prst="rect">
                <a:avLst/>
              </a:prstGeom>
              <a:noFill/>
            </p:spPr>
            <p:txBody>
              <a:bodyPr wrap="square" lIns="0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cs typeface="Arial" pitchFamily="34" charset="0"/>
                  </a:rPr>
                  <a:t>Content  Here</a:t>
                </a:r>
                <a:endParaRPr lang="ko-KR" altLang="en-US" sz="1400" b="1" dirty="0">
                  <a:cs typeface="Arial" pitchFamily="34" charset="0"/>
                </a:endParaRPr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14293F0-879F-4074-8C2D-72DC40325821}"/>
                  </a:ext>
                </a:extLst>
              </p:cNvPr>
              <p:cNvSpPr txBox="1"/>
              <p:nvPr/>
            </p:nvSpPr>
            <p:spPr>
              <a:xfrm>
                <a:off x="3195050" y="4239959"/>
                <a:ext cx="1416581" cy="1015663"/>
              </a:xfrm>
              <a:prstGeom prst="rect">
                <a:avLst/>
              </a:prstGeom>
              <a:noFill/>
            </p:spPr>
            <p:txBody>
              <a:bodyPr wrap="square" lIns="0" rtlCol="0">
                <a:spAutoFit/>
              </a:bodyPr>
              <a:lstStyle/>
              <a:p>
                <a:pPr algn="ctr"/>
                <a:r>
                  <a:rPr lang="en-US" altLang="ko-KR" sz="1200" dirty="0">
                    <a:cs typeface="Arial" pitchFamily="34" charset="0"/>
                  </a:rPr>
                  <a:t>You can simply impress your audience and add a unique zing and appeal to your Presentations. Easy to change colors, photos and Text.  </a:t>
                </a:r>
                <a:endParaRPr lang="ko-KR" altLang="en-US" sz="1200" dirty="0">
                  <a:cs typeface="Arial" pitchFamily="34" charset="0"/>
                </a:endParaRPr>
              </a:p>
            </p:txBody>
          </p:sp>
        </p:grp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F284D155-43AA-46AC-9789-9379D98790DD}"/>
              </a:ext>
            </a:extLst>
          </p:cNvPr>
          <p:cNvGrpSpPr/>
          <p:nvPr/>
        </p:nvGrpSpPr>
        <p:grpSpPr>
          <a:xfrm>
            <a:off x="4857386" y="1400871"/>
            <a:ext cx="2384040" cy="2517209"/>
            <a:chOff x="848472" y="1496121"/>
            <a:chExt cx="2384040" cy="2517209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C13F4CC-F4CD-4ABC-BE87-78E23CC5CAD0}"/>
                </a:ext>
              </a:extLst>
            </p:cNvPr>
            <p:cNvSpPr txBox="1"/>
            <p:nvPr/>
          </p:nvSpPr>
          <p:spPr>
            <a:xfrm>
              <a:off x="848472" y="1496121"/>
              <a:ext cx="2384040" cy="2246769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pPr algn="ctr"/>
              <a:r>
                <a:rPr lang="en-US" altLang="ko-KR" sz="14000" b="1" dirty="0">
                  <a:solidFill>
                    <a:schemeClr val="accent1">
                      <a:lumMod val="20000"/>
                      <a:lumOff val="80000"/>
                    </a:schemeClr>
                  </a:solidFill>
                  <a:cs typeface="Arial" pitchFamily="34" charset="0"/>
                </a:rPr>
                <a:t>02</a:t>
              </a:r>
              <a:endParaRPr lang="ko-KR" altLang="en-US" sz="14000" b="1" dirty="0">
                <a:solidFill>
                  <a:schemeClr val="accent1">
                    <a:lumMod val="20000"/>
                    <a:lumOff val="80000"/>
                  </a:schemeClr>
                </a:solidFill>
                <a:cs typeface="Arial" pitchFamily="34" charset="0"/>
              </a:endParaRPr>
            </a:p>
          </p:txBody>
        </p:sp>
        <p:grpSp>
          <p:nvGrpSpPr>
            <p:cNvPr id="10" name="그룹 4">
              <a:extLst>
                <a:ext uri="{FF2B5EF4-FFF2-40B4-BE49-F238E27FC236}">
                  <a16:creationId xmlns:a16="http://schemas.microsoft.com/office/drawing/2014/main" id="{D2219A7E-A5A6-4BFD-9355-B840BA943478}"/>
                </a:ext>
              </a:extLst>
            </p:cNvPr>
            <p:cNvGrpSpPr/>
            <p:nvPr/>
          </p:nvGrpSpPr>
          <p:grpSpPr>
            <a:xfrm>
              <a:off x="941660" y="2727327"/>
              <a:ext cx="2197664" cy="1286003"/>
              <a:chOff x="3195050" y="3969619"/>
              <a:chExt cx="1416581" cy="1286003"/>
            </a:xfrm>
          </p:grpSpPr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6C06849-8375-4453-8040-46B68D65C691}"/>
                  </a:ext>
                </a:extLst>
              </p:cNvPr>
              <p:cNvSpPr txBox="1"/>
              <p:nvPr/>
            </p:nvSpPr>
            <p:spPr>
              <a:xfrm>
                <a:off x="3195050" y="3969619"/>
                <a:ext cx="1416581" cy="307777"/>
              </a:xfrm>
              <a:prstGeom prst="rect">
                <a:avLst/>
              </a:prstGeom>
              <a:noFill/>
            </p:spPr>
            <p:txBody>
              <a:bodyPr wrap="square" lIns="0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cs typeface="Arial" pitchFamily="34" charset="0"/>
                  </a:rPr>
                  <a:t>Content  Here</a:t>
                </a:r>
                <a:endParaRPr lang="ko-KR" altLang="en-US" sz="1400" b="1" dirty="0">
                  <a:cs typeface="Arial" pitchFamily="34" charset="0"/>
                </a:endParaRP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8EF6E96-8C33-4886-A274-22EBB6B0EF2E}"/>
                  </a:ext>
                </a:extLst>
              </p:cNvPr>
              <p:cNvSpPr txBox="1"/>
              <p:nvPr/>
            </p:nvSpPr>
            <p:spPr>
              <a:xfrm>
                <a:off x="3195050" y="4239959"/>
                <a:ext cx="1416581" cy="1015663"/>
              </a:xfrm>
              <a:prstGeom prst="rect">
                <a:avLst/>
              </a:prstGeom>
              <a:noFill/>
            </p:spPr>
            <p:txBody>
              <a:bodyPr wrap="square" lIns="0" rtlCol="0">
                <a:spAutoFit/>
              </a:bodyPr>
              <a:lstStyle/>
              <a:p>
                <a:pPr algn="ctr"/>
                <a:r>
                  <a:rPr lang="en-US" altLang="ko-KR" sz="1200" dirty="0">
                    <a:cs typeface="Arial" pitchFamily="34" charset="0"/>
                  </a:rPr>
                  <a:t>You can simply impress your audience and add a unique zing and appeal to your Presentations. Easy to change colors, photos and Text.  </a:t>
                </a:r>
                <a:endParaRPr lang="ko-KR" altLang="en-US" sz="1200" dirty="0">
                  <a:cs typeface="Arial" pitchFamily="34" charset="0"/>
                </a:endParaRPr>
              </a:p>
            </p:txBody>
          </p:sp>
        </p:grp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33845E9-2076-4E32-8BA6-00311C715F5A}"/>
              </a:ext>
            </a:extLst>
          </p:cNvPr>
          <p:cNvGrpSpPr/>
          <p:nvPr/>
        </p:nvGrpSpPr>
        <p:grpSpPr>
          <a:xfrm>
            <a:off x="8866300" y="1400871"/>
            <a:ext cx="2384040" cy="2517209"/>
            <a:chOff x="848472" y="1496121"/>
            <a:chExt cx="2384040" cy="2517209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57827A8-0B46-4BA8-BFAD-5C67DDA5A8B0}"/>
                </a:ext>
              </a:extLst>
            </p:cNvPr>
            <p:cNvSpPr txBox="1"/>
            <p:nvPr/>
          </p:nvSpPr>
          <p:spPr>
            <a:xfrm>
              <a:off x="848472" y="1496121"/>
              <a:ext cx="2384040" cy="2246769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pPr algn="ctr"/>
              <a:r>
                <a:rPr lang="en-US" altLang="ko-KR" sz="14000" b="1" dirty="0">
                  <a:solidFill>
                    <a:schemeClr val="accent1">
                      <a:lumMod val="20000"/>
                      <a:lumOff val="80000"/>
                    </a:schemeClr>
                  </a:solidFill>
                  <a:cs typeface="Arial" pitchFamily="34" charset="0"/>
                </a:rPr>
                <a:t>03</a:t>
              </a:r>
              <a:endParaRPr lang="ko-KR" altLang="en-US" sz="14000" b="1" dirty="0">
                <a:solidFill>
                  <a:schemeClr val="accent1">
                    <a:lumMod val="20000"/>
                    <a:lumOff val="80000"/>
                  </a:schemeClr>
                </a:solidFill>
                <a:cs typeface="Arial" pitchFamily="34" charset="0"/>
              </a:endParaRPr>
            </a:p>
          </p:txBody>
        </p:sp>
        <p:grpSp>
          <p:nvGrpSpPr>
            <p:cNvPr id="15" name="그룹 4">
              <a:extLst>
                <a:ext uri="{FF2B5EF4-FFF2-40B4-BE49-F238E27FC236}">
                  <a16:creationId xmlns:a16="http://schemas.microsoft.com/office/drawing/2014/main" id="{7D0F73C0-7AA9-42E0-B9D5-5E0028297055}"/>
                </a:ext>
              </a:extLst>
            </p:cNvPr>
            <p:cNvGrpSpPr/>
            <p:nvPr/>
          </p:nvGrpSpPr>
          <p:grpSpPr>
            <a:xfrm>
              <a:off x="941660" y="2727327"/>
              <a:ext cx="2197664" cy="1286003"/>
              <a:chOff x="3195050" y="3969619"/>
              <a:chExt cx="1416581" cy="1286003"/>
            </a:xfrm>
          </p:grpSpPr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4AFD7C2-647B-4AAD-9DE7-A6A5A8285953}"/>
                  </a:ext>
                </a:extLst>
              </p:cNvPr>
              <p:cNvSpPr txBox="1"/>
              <p:nvPr/>
            </p:nvSpPr>
            <p:spPr>
              <a:xfrm>
                <a:off x="3195050" y="3969619"/>
                <a:ext cx="1416581" cy="307777"/>
              </a:xfrm>
              <a:prstGeom prst="rect">
                <a:avLst/>
              </a:prstGeom>
              <a:noFill/>
            </p:spPr>
            <p:txBody>
              <a:bodyPr wrap="square" lIns="0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cs typeface="Arial" pitchFamily="34" charset="0"/>
                  </a:rPr>
                  <a:t>Content  Here</a:t>
                </a:r>
                <a:endParaRPr lang="ko-KR" altLang="en-US" sz="1400" b="1" dirty="0">
                  <a:cs typeface="Arial" pitchFamily="34" charset="0"/>
                </a:endParaRP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CC81761-2F19-4F1D-9BA1-2FF79393C228}"/>
                  </a:ext>
                </a:extLst>
              </p:cNvPr>
              <p:cNvSpPr txBox="1"/>
              <p:nvPr/>
            </p:nvSpPr>
            <p:spPr>
              <a:xfrm>
                <a:off x="3195050" y="4239959"/>
                <a:ext cx="1416581" cy="1015663"/>
              </a:xfrm>
              <a:prstGeom prst="rect">
                <a:avLst/>
              </a:prstGeom>
              <a:noFill/>
            </p:spPr>
            <p:txBody>
              <a:bodyPr wrap="square" lIns="0" rtlCol="0">
                <a:spAutoFit/>
              </a:bodyPr>
              <a:lstStyle/>
              <a:p>
                <a:pPr algn="ctr"/>
                <a:r>
                  <a:rPr lang="en-US" altLang="ko-KR" sz="1200" dirty="0">
                    <a:cs typeface="Arial" pitchFamily="34" charset="0"/>
                  </a:rPr>
                  <a:t>You can simply impress your audience and add a unique zing and appeal to your Presentations. Easy to change colors, photos and Text.  </a:t>
                </a:r>
                <a:endParaRPr lang="ko-KR" altLang="en-US" sz="1200" dirty="0">
                  <a:cs typeface="Arial" pitchFamily="34" charset="0"/>
                </a:endParaRPr>
              </a:p>
            </p:txBody>
          </p:sp>
        </p:grp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E6D26D7-72C6-4BAC-93D7-085CC9591BD7}"/>
              </a:ext>
            </a:extLst>
          </p:cNvPr>
          <p:cNvGrpSpPr/>
          <p:nvPr/>
        </p:nvGrpSpPr>
        <p:grpSpPr>
          <a:xfrm>
            <a:off x="848472" y="3647640"/>
            <a:ext cx="2384040" cy="2517209"/>
            <a:chOff x="848472" y="1496121"/>
            <a:chExt cx="2384040" cy="251720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11D2CFB-65BA-40C4-B8A0-BE07B0639618}"/>
                </a:ext>
              </a:extLst>
            </p:cNvPr>
            <p:cNvSpPr txBox="1"/>
            <p:nvPr/>
          </p:nvSpPr>
          <p:spPr>
            <a:xfrm>
              <a:off x="848472" y="1496121"/>
              <a:ext cx="2384040" cy="2246769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pPr algn="ctr"/>
              <a:r>
                <a:rPr lang="en-US" altLang="ko-KR" sz="14000" b="1" dirty="0">
                  <a:solidFill>
                    <a:schemeClr val="accent1">
                      <a:lumMod val="20000"/>
                      <a:lumOff val="80000"/>
                    </a:schemeClr>
                  </a:solidFill>
                  <a:cs typeface="Arial" pitchFamily="34" charset="0"/>
                </a:rPr>
                <a:t>04</a:t>
              </a:r>
              <a:endParaRPr lang="ko-KR" altLang="en-US" sz="14000" b="1" dirty="0">
                <a:solidFill>
                  <a:schemeClr val="accent1">
                    <a:lumMod val="20000"/>
                    <a:lumOff val="80000"/>
                  </a:schemeClr>
                </a:solidFill>
                <a:cs typeface="Arial" pitchFamily="34" charset="0"/>
              </a:endParaRPr>
            </a:p>
          </p:txBody>
        </p:sp>
        <p:grpSp>
          <p:nvGrpSpPr>
            <p:cNvPr id="20" name="그룹 4">
              <a:extLst>
                <a:ext uri="{FF2B5EF4-FFF2-40B4-BE49-F238E27FC236}">
                  <a16:creationId xmlns:a16="http://schemas.microsoft.com/office/drawing/2014/main" id="{6CF42326-9226-406C-B397-4F73C811B1AE}"/>
                </a:ext>
              </a:extLst>
            </p:cNvPr>
            <p:cNvGrpSpPr/>
            <p:nvPr/>
          </p:nvGrpSpPr>
          <p:grpSpPr>
            <a:xfrm>
              <a:off x="941660" y="2727327"/>
              <a:ext cx="2197664" cy="1286003"/>
              <a:chOff x="3195050" y="3969619"/>
              <a:chExt cx="1416581" cy="1286003"/>
            </a:xfrm>
          </p:grpSpPr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DC7492A3-E2BD-44CD-8E8D-3144FF65BFE0}"/>
                  </a:ext>
                </a:extLst>
              </p:cNvPr>
              <p:cNvSpPr txBox="1"/>
              <p:nvPr/>
            </p:nvSpPr>
            <p:spPr>
              <a:xfrm>
                <a:off x="3195050" y="3969619"/>
                <a:ext cx="1416581" cy="307777"/>
              </a:xfrm>
              <a:prstGeom prst="rect">
                <a:avLst/>
              </a:prstGeom>
              <a:noFill/>
            </p:spPr>
            <p:txBody>
              <a:bodyPr wrap="square" lIns="0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cs typeface="Arial" pitchFamily="34" charset="0"/>
                  </a:rPr>
                  <a:t>Content  Here</a:t>
                </a:r>
                <a:endParaRPr lang="ko-KR" altLang="en-US" sz="1400" b="1" dirty="0">
                  <a:cs typeface="Arial" pitchFamily="34" charset="0"/>
                </a:endParaRP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CAB47EE6-FC4E-4344-AE73-BB2047B062AE}"/>
                  </a:ext>
                </a:extLst>
              </p:cNvPr>
              <p:cNvSpPr txBox="1"/>
              <p:nvPr/>
            </p:nvSpPr>
            <p:spPr>
              <a:xfrm>
                <a:off x="3195050" y="4239959"/>
                <a:ext cx="1416581" cy="1015663"/>
              </a:xfrm>
              <a:prstGeom prst="rect">
                <a:avLst/>
              </a:prstGeom>
              <a:noFill/>
            </p:spPr>
            <p:txBody>
              <a:bodyPr wrap="square" lIns="0" rtlCol="0">
                <a:spAutoFit/>
              </a:bodyPr>
              <a:lstStyle/>
              <a:p>
                <a:pPr algn="ctr"/>
                <a:r>
                  <a:rPr lang="en-US" altLang="ko-KR" sz="1200" dirty="0">
                    <a:cs typeface="Arial" pitchFamily="34" charset="0"/>
                  </a:rPr>
                  <a:t>You can simply impress your audience and add a unique zing and appeal to your Presentations. Easy to change colors, photos and Text.  </a:t>
                </a:r>
                <a:endParaRPr lang="ko-KR" altLang="en-US" sz="1200" dirty="0">
                  <a:cs typeface="Arial" pitchFamily="34" charset="0"/>
                </a:endParaRPr>
              </a:p>
            </p:txBody>
          </p:sp>
        </p:grp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62C0A3C2-9396-4614-A573-4CB2FF9C08A1}"/>
              </a:ext>
            </a:extLst>
          </p:cNvPr>
          <p:cNvGrpSpPr/>
          <p:nvPr/>
        </p:nvGrpSpPr>
        <p:grpSpPr>
          <a:xfrm>
            <a:off x="4857386" y="3647640"/>
            <a:ext cx="2384040" cy="2517209"/>
            <a:chOff x="848472" y="1496121"/>
            <a:chExt cx="2384040" cy="2517209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73C0BDF-0F1F-487E-A659-2CEFDB38AF02}"/>
                </a:ext>
              </a:extLst>
            </p:cNvPr>
            <p:cNvSpPr txBox="1"/>
            <p:nvPr/>
          </p:nvSpPr>
          <p:spPr>
            <a:xfrm>
              <a:off x="848472" y="1496121"/>
              <a:ext cx="2384040" cy="2246769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pPr algn="ctr"/>
              <a:r>
                <a:rPr lang="en-US" altLang="ko-KR" sz="14000" b="1" dirty="0">
                  <a:solidFill>
                    <a:schemeClr val="accent1">
                      <a:lumMod val="20000"/>
                      <a:lumOff val="80000"/>
                    </a:schemeClr>
                  </a:solidFill>
                  <a:cs typeface="Arial" pitchFamily="34" charset="0"/>
                </a:rPr>
                <a:t>05</a:t>
              </a:r>
              <a:endParaRPr lang="ko-KR" altLang="en-US" sz="14000" b="1" dirty="0">
                <a:solidFill>
                  <a:schemeClr val="accent1">
                    <a:lumMod val="20000"/>
                    <a:lumOff val="80000"/>
                  </a:schemeClr>
                </a:solidFill>
                <a:cs typeface="Arial" pitchFamily="34" charset="0"/>
              </a:endParaRPr>
            </a:p>
          </p:txBody>
        </p:sp>
        <p:grpSp>
          <p:nvGrpSpPr>
            <p:cNvPr id="25" name="그룹 4">
              <a:extLst>
                <a:ext uri="{FF2B5EF4-FFF2-40B4-BE49-F238E27FC236}">
                  <a16:creationId xmlns:a16="http://schemas.microsoft.com/office/drawing/2014/main" id="{B4249C6A-12E2-4B60-B2A4-87A27ED123E0}"/>
                </a:ext>
              </a:extLst>
            </p:cNvPr>
            <p:cNvGrpSpPr/>
            <p:nvPr/>
          </p:nvGrpSpPr>
          <p:grpSpPr>
            <a:xfrm>
              <a:off x="941660" y="2727327"/>
              <a:ext cx="2197664" cy="1286003"/>
              <a:chOff x="3195050" y="3969619"/>
              <a:chExt cx="1416581" cy="1286003"/>
            </a:xfrm>
          </p:grpSpPr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F969865A-69BC-4C75-9AF1-1C52B5C5A8AF}"/>
                  </a:ext>
                </a:extLst>
              </p:cNvPr>
              <p:cNvSpPr txBox="1"/>
              <p:nvPr/>
            </p:nvSpPr>
            <p:spPr>
              <a:xfrm>
                <a:off x="3195050" y="3969619"/>
                <a:ext cx="1416581" cy="307777"/>
              </a:xfrm>
              <a:prstGeom prst="rect">
                <a:avLst/>
              </a:prstGeom>
              <a:noFill/>
            </p:spPr>
            <p:txBody>
              <a:bodyPr wrap="square" lIns="0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cs typeface="Arial" pitchFamily="34" charset="0"/>
                  </a:rPr>
                  <a:t>Content  Here</a:t>
                </a:r>
                <a:endParaRPr lang="ko-KR" altLang="en-US" sz="1400" b="1" dirty="0">
                  <a:cs typeface="Arial" pitchFamily="34" charset="0"/>
                </a:endParaRP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4E1356DD-D7FC-4D3A-B89D-8EB0CB709F69}"/>
                  </a:ext>
                </a:extLst>
              </p:cNvPr>
              <p:cNvSpPr txBox="1"/>
              <p:nvPr/>
            </p:nvSpPr>
            <p:spPr>
              <a:xfrm>
                <a:off x="3195050" y="4239959"/>
                <a:ext cx="1416581" cy="1015663"/>
              </a:xfrm>
              <a:prstGeom prst="rect">
                <a:avLst/>
              </a:prstGeom>
              <a:noFill/>
            </p:spPr>
            <p:txBody>
              <a:bodyPr wrap="square" lIns="0" rtlCol="0">
                <a:spAutoFit/>
              </a:bodyPr>
              <a:lstStyle/>
              <a:p>
                <a:pPr algn="ctr"/>
                <a:r>
                  <a:rPr lang="en-US" altLang="ko-KR" sz="1200" dirty="0">
                    <a:cs typeface="Arial" pitchFamily="34" charset="0"/>
                  </a:rPr>
                  <a:t>You can simply impress your audience and add a unique zing and appeal to your Presentations. Easy to change colors, photos and Text.  </a:t>
                </a:r>
                <a:endParaRPr lang="ko-KR" altLang="en-US" sz="1200" dirty="0">
                  <a:cs typeface="Arial" pitchFamily="34" charset="0"/>
                </a:endParaRPr>
              </a:p>
            </p:txBody>
          </p:sp>
        </p:grp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75E6A4A8-0045-4CEE-A2D2-007CAB230BBE}"/>
              </a:ext>
            </a:extLst>
          </p:cNvPr>
          <p:cNvGrpSpPr/>
          <p:nvPr/>
        </p:nvGrpSpPr>
        <p:grpSpPr>
          <a:xfrm>
            <a:off x="8866300" y="3647640"/>
            <a:ext cx="2384040" cy="2517209"/>
            <a:chOff x="848472" y="1496121"/>
            <a:chExt cx="2384040" cy="251720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3C3E4FD-921A-4600-8F12-9E7C171F9A4A}"/>
                </a:ext>
              </a:extLst>
            </p:cNvPr>
            <p:cNvSpPr txBox="1"/>
            <p:nvPr/>
          </p:nvSpPr>
          <p:spPr>
            <a:xfrm>
              <a:off x="848472" y="1496121"/>
              <a:ext cx="2384040" cy="2246769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pPr algn="ctr"/>
              <a:r>
                <a:rPr lang="en-US" altLang="ko-KR" sz="14000" b="1" dirty="0">
                  <a:solidFill>
                    <a:schemeClr val="accent1">
                      <a:lumMod val="20000"/>
                      <a:lumOff val="80000"/>
                    </a:schemeClr>
                  </a:solidFill>
                  <a:cs typeface="Arial" pitchFamily="34" charset="0"/>
                </a:rPr>
                <a:t>06</a:t>
              </a:r>
              <a:endParaRPr lang="ko-KR" altLang="en-US" sz="14000" b="1" dirty="0">
                <a:solidFill>
                  <a:schemeClr val="accent1">
                    <a:lumMod val="20000"/>
                    <a:lumOff val="80000"/>
                  </a:schemeClr>
                </a:solidFill>
                <a:cs typeface="Arial" pitchFamily="34" charset="0"/>
              </a:endParaRPr>
            </a:p>
          </p:txBody>
        </p:sp>
        <p:grpSp>
          <p:nvGrpSpPr>
            <p:cNvPr id="30" name="그룹 4">
              <a:extLst>
                <a:ext uri="{FF2B5EF4-FFF2-40B4-BE49-F238E27FC236}">
                  <a16:creationId xmlns:a16="http://schemas.microsoft.com/office/drawing/2014/main" id="{F8F9A695-5B99-4D4D-ACC4-E6AEECB4FC58}"/>
                </a:ext>
              </a:extLst>
            </p:cNvPr>
            <p:cNvGrpSpPr/>
            <p:nvPr/>
          </p:nvGrpSpPr>
          <p:grpSpPr>
            <a:xfrm>
              <a:off x="941660" y="2727327"/>
              <a:ext cx="2197664" cy="1286003"/>
              <a:chOff x="3195050" y="3969619"/>
              <a:chExt cx="1416581" cy="1286003"/>
            </a:xfrm>
          </p:grpSpPr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C413E322-E989-4B93-B767-8AA6CA082352}"/>
                  </a:ext>
                </a:extLst>
              </p:cNvPr>
              <p:cNvSpPr txBox="1"/>
              <p:nvPr/>
            </p:nvSpPr>
            <p:spPr>
              <a:xfrm>
                <a:off x="3195050" y="3969619"/>
                <a:ext cx="1416581" cy="307777"/>
              </a:xfrm>
              <a:prstGeom prst="rect">
                <a:avLst/>
              </a:prstGeom>
              <a:noFill/>
            </p:spPr>
            <p:txBody>
              <a:bodyPr wrap="square" lIns="0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cs typeface="Arial" pitchFamily="34" charset="0"/>
                  </a:rPr>
                  <a:t>Content  Here</a:t>
                </a:r>
                <a:endParaRPr lang="ko-KR" altLang="en-US" sz="1400" b="1" dirty="0">
                  <a:cs typeface="Arial" pitchFamily="34" charset="0"/>
                </a:endParaRP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204ADCAF-B86B-4703-8464-48C8786C4559}"/>
                  </a:ext>
                </a:extLst>
              </p:cNvPr>
              <p:cNvSpPr txBox="1"/>
              <p:nvPr/>
            </p:nvSpPr>
            <p:spPr>
              <a:xfrm>
                <a:off x="3195050" y="4239959"/>
                <a:ext cx="1416581" cy="1015663"/>
              </a:xfrm>
              <a:prstGeom prst="rect">
                <a:avLst/>
              </a:prstGeom>
              <a:noFill/>
            </p:spPr>
            <p:txBody>
              <a:bodyPr wrap="square" lIns="0" rtlCol="0">
                <a:spAutoFit/>
              </a:bodyPr>
              <a:lstStyle/>
              <a:p>
                <a:pPr algn="ctr"/>
                <a:r>
                  <a:rPr lang="en-US" altLang="ko-KR" sz="1200" dirty="0">
                    <a:cs typeface="Arial" pitchFamily="34" charset="0"/>
                  </a:rPr>
                  <a:t>You can simply impress your audience and add a unique zing and appeal to your Presentations. Easy to change colors, photos and Text.  </a:t>
                </a:r>
                <a:endParaRPr lang="ko-KR" altLang="en-US" sz="1200" dirty="0"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E9F2CD5-E673-4C07-B64E-29402320C569}"/>
              </a:ext>
            </a:extLst>
          </p:cNvPr>
          <p:cNvGrpSpPr/>
          <p:nvPr/>
        </p:nvGrpSpPr>
        <p:grpSpPr>
          <a:xfrm>
            <a:off x="4204088" y="1827068"/>
            <a:ext cx="4525172" cy="711174"/>
            <a:chOff x="3131840" y="2220253"/>
            <a:chExt cx="3096344" cy="711174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EED8974-A8E5-4810-81FC-194861D5EBFB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BA777BE-782A-4CCC-8572-CF0FD1C5038D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18AC8062-43C9-48A7-B5A4-6B3A578998B0}"/>
              </a:ext>
            </a:extLst>
          </p:cNvPr>
          <p:cNvGrpSpPr/>
          <p:nvPr/>
        </p:nvGrpSpPr>
        <p:grpSpPr>
          <a:xfrm>
            <a:off x="4204088" y="2709856"/>
            <a:ext cx="4525172" cy="711174"/>
            <a:chOff x="3131840" y="2220253"/>
            <a:chExt cx="3096344" cy="711174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19BB623-16CC-4250-9959-1A712A298466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F7C01E8-3009-4B96-958B-878A42D69F5B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A056EE53-96B2-4EFD-AA3C-D1FC4845050D}"/>
              </a:ext>
            </a:extLst>
          </p:cNvPr>
          <p:cNvGrpSpPr/>
          <p:nvPr/>
        </p:nvGrpSpPr>
        <p:grpSpPr>
          <a:xfrm>
            <a:off x="4204088" y="3592642"/>
            <a:ext cx="4525172" cy="711174"/>
            <a:chOff x="3131840" y="2220253"/>
            <a:chExt cx="3096344" cy="711174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ECA9A9B-70E1-420D-81CB-51FD3637E983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26D8137-0E9D-4137-9F58-8125991EA7B3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0EEDEE1-019F-493B-83F5-760FCABF43CA}"/>
              </a:ext>
            </a:extLst>
          </p:cNvPr>
          <p:cNvGrpSpPr/>
          <p:nvPr/>
        </p:nvGrpSpPr>
        <p:grpSpPr>
          <a:xfrm>
            <a:off x="4204088" y="4475430"/>
            <a:ext cx="4525172" cy="711174"/>
            <a:chOff x="3131840" y="2220253"/>
            <a:chExt cx="3096344" cy="711174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55205EE-8379-4B09-A993-627EB0FA315A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A6C8642-4D2E-44A8-A35C-28A74E9994D6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64803F8-548C-444D-8AD2-7DE2733AB64A}"/>
              </a:ext>
            </a:extLst>
          </p:cNvPr>
          <p:cNvGrpSpPr/>
          <p:nvPr/>
        </p:nvGrpSpPr>
        <p:grpSpPr>
          <a:xfrm>
            <a:off x="4204088" y="5358216"/>
            <a:ext cx="4525172" cy="711174"/>
            <a:chOff x="3131840" y="2220253"/>
            <a:chExt cx="3096344" cy="711174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7BC37AF-E686-4A47-AE6E-B660CC7004BA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FC277D1-326E-42A7-B37E-880F38BE3715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8" name="Pentagon 2">
            <a:extLst>
              <a:ext uri="{FF2B5EF4-FFF2-40B4-BE49-F238E27FC236}">
                <a16:creationId xmlns:a16="http://schemas.microsoft.com/office/drawing/2014/main" id="{6FC2344F-594B-48AE-A33B-9D30FD144FE8}"/>
              </a:ext>
            </a:extLst>
          </p:cNvPr>
          <p:cNvSpPr/>
          <p:nvPr/>
        </p:nvSpPr>
        <p:spPr>
          <a:xfrm>
            <a:off x="912674" y="1801632"/>
            <a:ext cx="3156908" cy="695785"/>
          </a:xfrm>
          <a:prstGeom prst="homePlat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9" name="Pentagon 24">
            <a:extLst>
              <a:ext uri="{FF2B5EF4-FFF2-40B4-BE49-F238E27FC236}">
                <a16:creationId xmlns:a16="http://schemas.microsoft.com/office/drawing/2014/main" id="{190148CD-B9C0-43F7-8B13-049ADE5BACFE}"/>
              </a:ext>
            </a:extLst>
          </p:cNvPr>
          <p:cNvSpPr/>
          <p:nvPr/>
        </p:nvSpPr>
        <p:spPr>
          <a:xfrm>
            <a:off x="912674" y="2684420"/>
            <a:ext cx="3156908" cy="695785"/>
          </a:xfrm>
          <a:prstGeom prst="homePlat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0" name="Pentagon 25">
            <a:extLst>
              <a:ext uri="{FF2B5EF4-FFF2-40B4-BE49-F238E27FC236}">
                <a16:creationId xmlns:a16="http://schemas.microsoft.com/office/drawing/2014/main" id="{D908C4EC-80CF-44E4-AEE2-A32662BB66F3}"/>
              </a:ext>
            </a:extLst>
          </p:cNvPr>
          <p:cNvSpPr/>
          <p:nvPr/>
        </p:nvSpPr>
        <p:spPr>
          <a:xfrm>
            <a:off x="912674" y="3567207"/>
            <a:ext cx="3156908" cy="695785"/>
          </a:xfrm>
          <a:prstGeom prst="homePlat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1" name="Pentagon 26">
            <a:extLst>
              <a:ext uri="{FF2B5EF4-FFF2-40B4-BE49-F238E27FC236}">
                <a16:creationId xmlns:a16="http://schemas.microsoft.com/office/drawing/2014/main" id="{89253102-B84A-4D4F-8418-BBF77303C422}"/>
              </a:ext>
            </a:extLst>
          </p:cNvPr>
          <p:cNvSpPr/>
          <p:nvPr/>
        </p:nvSpPr>
        <p:spPr>
          <a:xfrm>
            <a:off x="912674" y="4449996"/>
            <a:ext cx="3156908" cy="695785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2" name="Pentagon 27">
            <a:extLst>
              <a:ext uri="{FF2B5EF4-FFF2-40B4-BE49-F238E27FC236}">
                <a16:creationId xmlns:a16="http://schemas.microsoft.com/office/drawing/2014/main" id="{0665E3CB-A70B-469F-A2BD-6B7CF4874A18}"/>
              </a:ext>
            </a:extLst>
          </p:cNvPr>
          <p:cNvSpPr/>
          <p:nvPr/>
        </p:nvSpPr>
        <p:spPr>
          <a:xfrm>
            <a:off x="912674" y="5332787"/>
            <a:ext cx="3156908" cy="695785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B58F2FC-E393-4F90-B6CA-644F7DBA51EA}"/>
              </a:ext>
            </a:extLst>
          </p:cNvPr>
          <p:cNvSpPr/>
          <p:nvPr/>
        </p:nvSpPr>
        <p:spPr>
          <a:xfrm>
            <a:off x="8772211" y="1801631"/>
            <a:ext cx="2498692" cy="69578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FBB46C9-0700-41B0-B166-0EA115592EC8}"/>
              </a:ext>
            </a:extLst>
          </p:cNvPr>
          <p:cNvSpPr/>
          <p:nvPr/>
        </p:nvSpPr>
        <p:spPr>
          <a:xfrm>
            <a:off x="9327600" y="2684420"/>
            <a:ext cx="1943303" cy="69578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4EE55A2-B08B-4CF7-8B48-F63F9B1B2DFB}"/>
              </a:ext>
            </a:extLst>
          </p:cNvPr>
          <p:cNvSpPr/>
          <p:nvPr/>
        </p:nvSpPr>
        <p:spPr>
          <a:xfrm>
            <a:off x="8982082" y="3567209"/>
            <a:ext cx="2288822" cy="69578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314760E-AE33-4629-A1DA-45B571977B0A}"/>
              </a:ext>
            </a:extLst>
          </p:cNvPr>
          <p:cNvSpPr/>
          <p:nvPr/>
        </p:nvSpPr>
        <p:spPr>
          <a:xfrm>
            <a:off x="9585742" y="4449998"/>
            <a:ext cx="1685162" cy="69578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99D3CE1-B3A4-4CCA-9168-A3815B5A6EDC}"/>
              </a:ext>
            </a:extLst>
          </p:cNvPr>
          <p:cNvSpPr/>
          <p:nvPr/>
        </p:nvSpPr>
        <p:spPr>
          <a:xfrm>
            <a:off x="8729260" y="5332787"/>
            <a:ext cx="2551168" cy="69578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28" name="Pentagon 40">
            <a:extLst>
              <a:ext uri="{FF2B5EF4-FFF2-40B4-BE49-F238E27FC236}">
                <a16:creationId xmlns:a16="http://schemas.microsoft.com/office/drawing/2014/main" id="{C5C3A869-089C-41D4-BB37-C1D5C925C163}"/>
              </a:ext>
            </a:extLst>
          </p:cNvPr>
          <p:cNvSpPr/>
          <p:nvPr/>
        </p:nvSpPr>
        <p:spPr>
          <a:xfrm>
            <a:off x="912676" y="1801632"/>
            <a:ext cx="1336638" cy="695785"/>
          </a:xfrm>
          <a:prstGeom prst="homePlate">
            <a:avLst/>
          </a:prstGeom>
          <a:gradFill>
            <a:gsLst>
              <a:gs pos="0">
                <a:schemeClr val="accent5">
                  <a:lumMod val="90000"/>
                  <a:lumOff val="10000"/>
                </a:schemeClr>
              </a:gs>
              <a:gs pos="100000">
                <a:schemeClr val="accent5">
                  <a:lumMod val="90000"/>
                  <a:lumOff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9" name="Pentagon 41">
            <a:extLst>
              <a:ext uri="{FF2B5EF4-FFF2-40B4-BE49-F238E27FC236}">
                <a16:creationId xmlns:a16="http://schemas.microsoft.com/office/drawing/2014/main" id="{83D5B7A2-05BD-4CC9-B231-C224930999DC}"/>
              </a:ext>
            </a:extLst>
          </p:cNvPr>
          <p:cNvSpPr/>
          <p:nvPr/>
        </p:nvSpPr>
        <p:spPr>
          <a:xfrm>
            <a:off x="912675" y="2684420"/>
            <a:ext cx="1969776" cy="695785"/>
          </a:xfrm>
          <a:prstGeom prst="homePlate">
            <a:avLst/>
          </a:prstGeom>
          <a:gradFill>
            <a:gsLst>
              <a:gs pos="0">
                <a:schemeClr val="accent4">
                  <a:lumMod val="85000"/>
                </a:schemeClr>
              </a:gs>
              <a:gs pos="100000">
                <a:schemeClr val="accent4">
                  <a:lumMod val="8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0" name="Pentagon 42">
            <a:extLst>
              <a:ext uri="{FF2B5EF4-FFF2-40B4-BE49-F238E27FC236}">
                <a16:creationId xmlns:a16="http://schemas.microsoft.com/office/drawing/2014/main" id="{57B8D4DF-552C-4D98-8A39-1C451DB1E29A}"/>
              </a:ext>
            </a:extLst>
          </p:cNvPr>
          <p:cNvSpPr/>
          <p:nvPr/>
        </p:nvSpPr>
        <p:spPr>
          <a:xfrm>
            <a:off x="912675" y="3567208"/>
            <a:ext cx="1969776" cy="695785"/>
          </a:xfrm>
          <a:prstGeom prst="homePlate">
            <a:avLst/>
          </a:prstGeom>
          <a:gradFill>
            <a:gsLst>
              <a:gs pos="0">
                <a:schemeClr val="accent3">
                  <a:lumMod val="85000"/>
                </a:schemeClr>
              </a:gs>
              <a:gs pos="100000">
                <a:schemeClr val="accent3">
                  <a:lumMod val="8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1" name="Pentagon 43">
            <a:extLst>
              <a:ext uri="{FF2B5EF4-FFF2-40B4-BE49-F238E27FC236}">
                <a16:creationId xmlns:a16="http://schemas.microsoft.com/office/drawing/2014/main" id="{B75DF50E-FE50-446A-8C9C-D2D8D838FA4A}"/>
              </a:ext>
            </a:extLst>
          </p:cNvPr>
          <p:cNvSpPr/>
          <p:nvPr/>
        </p:nvSpPr>
        <p:spPr>
          <a:xfrm>
            <a:off x="912676" y="4449996"/>
            <a:ext cx="1336638" cy="695785"/>
          </a:xfrm>
          <a:prstGeom prst="homePlate">
            <a:avLst/>
          </a:prstGeom>
          <a:gradFill>
            <a:gsLst>
              <a:gs pos="0">
                <a:schemeClr val="accent2">
                  <a:lumMod val="85000"/>
                </a:schemeClr>
              </a:gs>
              <a:gs pos="100000">
                <a:schemeClr val="accent2">
                  <a:lumMod val="8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2" name="Pentagon 44">
            <a:extLst>
              <a:ext uri="{FF2B5EF4-FFF2-40B4-BE49-F238E27FC236}">
                <a16:creationId xmlns:a16="http://schemas.microsoft.com/office/drawing/2014/main" id="{585890BF-9C32-4B5B-A85D-FDC77B7B95E8}"/>
              </a:ext>
            </a:extLst>
          </p:cNvPr>
          <p:cNvSpPr/>
          <p:nvPr/>
        </p:nvSpPr>
        <p:spPr>
          <a:xfrm>
            <a:off x="912675" y="5332787"/>
            <a:ext cx="1578452" cy="695785"/>
          </a:xfrm>
          <a:prstGeom prst="homePlate">
            <a:avLst/>
          </a:prstGeom>
          <a:gradFill>
            <a:gsLst>
              <a:gs pos="0">
                <a:schemeClr val="accent1">
                  <a:lumMod val="85000"/>
                </a:schemeClr>
              </a:gs>
              <a:gs pos="100000">
                <a:schemeClr val="accent1">
                  <a:lumMod val="8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AADA40C-9008-4E84-ABB8-D85C14ABD672}"/>
              </a:ext>
            </a:extLst>
          </p:cNvPr>
          <p:cNvSpPr txBox="1"/>
          <p:nvPr/>
        </p:nvSpPr>
        <p:spPr>
          <a:xfrm>
            <a:off x="9138798" y="2011024"/>
            <a:ext cx="1567244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B610B1B-A4C3-491E-B6FF-C3D8DF2988FB}"/>
              </a:ext>
            </a:extLst>
          </p:cNvPr>
          <p:cNvSpPr txBox="1"/>
          <p:nvPr/>
        </p:nvSpPr>
        <p:spPr>
          <a:xfrm>
            <a:off x="9661113" y="2887762"/>
            <a:ext cx="106186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CE0B001-69B0-4DC0-860C-0D9AFA11C007}"/>
              </a:ext>
            </a:extLst>
          </p:cNvPr>
          <p:cNvSpPr txBox="1"/>
          <p:nvPr/>
        </p:nvSpPr>
        <p:spPr>
          <a:xfrm>
            <a:off x="9257264" y="3774687"/>
            <a:ext cx="1321694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489C127-291E-4C46-8576-FCF585222728}"/>
              </a:ext>
            </a:extLst>
          </p:cNvPr>
          <p:cNvSpPr txBox="1"/>
          <p:nvPr/>
        </p:nvSpPr>
        <p:spPr>
          <a:xfrm>
            <a:off x="9949145" y="4659391"/>
            <a:ext cx="106186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7D4E7F6-8AE3-45C6-B716-A5C30C626948}"/>
              </a:ext>
            </a:extLst>
          </p:cNvPr>
          <p:cNvSpPr txBox="1"/>
          <p:nvPr/>
        </p:nvSpPr>
        <p:spPr>
          <a:xfrm>
            <a:off x="9113249" y="5542180"/>
            <a:ext cx="1969767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Content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8" name="Rectangle 16">
            <a:extLst>
              <a:ext uri="{FF2B5EF4-FFF2-40B4-BE49-F238E27FC236}">
                <a16:creationId xmlns:a16="http://schemas.microsoft.com/office/drawing/2014/main" id="{48526BA0-C19E-471A-8A16-B0C0C4234117}"/>
              </a:ext>
            </a:extLst>
          </p:cNvPr>
          <p:cNvSpPr/>
          <p:nvPr/>
        </p:nvSpPr>
        <p:spPr>
          <a:xfrm rot="2700000">
            <a:off x="3373510" y="2785461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ectangle 9">
            <a:extLst>
              <a:ext uri="{FF2B5EF4-FFF2-40B4-BE49-F238E27FC236}">
                <a16:creationId xmlns:a16="http://schemas.microsoft.com/office/drawing/2014/main" id="{29145078-AAE9-475D-BED6-A8FCF532C405}"/>
              </a:ext>
            </a:extLst>
          </p:cNvPr>
          <p:cNvSpPr/>
          <p:nvPr/>
        </p:nvSpPr>
        <p:spPr>
          <a:xfrm>
            <a:off x="3309765" y="1979616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ectangle 36">
            <a:extLst>
              <a:ext uri="{FF2B5EF4-FFF2-40B4-BE49-F238E27FC236}">
                <a16:creationId xmlns:a16="http://schemas.microsoft.com/office/drawing/2014/main" id="{E0626894-947D-4AA1-916C-483AE48C823E}"/>
              </a:ext>
            </a:extLst>
          </p:cNvPr>
          <p:cNvSpPr/>
          <p:nvPr/>
        </p:nvSpPr>
        <p:spPr>
          <a:xfrm>
            <a:off x="3274202" y="3756594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Round Same Side Corner Rectangle 36">
            <a:extLst>
              <a:ext uri="{FF2B5EF4-FFF2-40B4-BE49-F238E27FC236}">
                <a16:creationId xmlns:a16="http://schemas.microsoft.com/office/drawing/2014/main" id="{85EAE14E-6CE7-44FC-814F-1AFD14E8230D}"/>
              </a:ext>
            </a:extLst>
          </p:cNvPr>
          <p:cNvSpPr>
            <a:spLocks noChangeAspect="1"/>
          </p:cNvSpPr>
          <p:nvPr/>
        </p:nvSpPr>
        <p:spPr>
          <a:xfrm>
            <a:off x="3308470" y="5521022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Oval 21">
            <a:extLst>
              <a:ext uri="{FF2B5EF4-FFF2-40B4-BE49-F238E27FC236}">
                <a16:creationId xmlns:a16="http://schemas.microsoft.com/office/drawing/2014/main" id="{03AA8F4F-EDAD-4FC6-82CA-A0456CEA0B7F}"/>
              </a:ext>
            </a:extLst>
          </p:cNvPr>
          <p:cNvSpPr>
            <a:spLocks noChangeAspect="1"/>
          </p:cNvSpPr>
          <p:nvPr/>
        </p:nvSpPr>
        <p:spPr>
          <a:xfrm>
            <a:off x="3321339" y="4641904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ight Triangle 1">
            <a:extLst>
              <a:ext uri="{FF2B5EF4-FFF2-40B4-BE49-F238E27FC236}">
                <a16:creationId xmlns:a16="http://schemas.microsoft.com/office/drawing/2014/main" id="{0A6F8A46-5F6B-48AE-8625-31018BB0E955}"/>
              </a:ext>
            </a:extLst>
          </p:cNvPr>
          <p:cNvSpPr/>
          <p:nvPr/>
        </p:nvSpPr>
        <p:spPr>
          <a:xfrm rot="5400000">
            <a:off x="1428748" y="-1428750"/>
            <a:ext cx="4200525" cy="7058026"/>
          </a:xfrm>
          <a:prstGeom prst="rtTriangle">
            <a:avLst/>
          </a:prstGeom>
          <a:solidFill>
            <a:schemeClr val="accent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ight Triangle 4">
            <a:extLst>
              <a:ext uri="{FF2B5EF4-FFF2-40B4-BE49-F238E27FC236}">
                <a16:creationId xmlns:a16="http://schemas.microsoft.com/office/drawing/2014/main" id="{9FDF17FB-2099-49CD-B357-A59D8F83C5CE}"/>
              </a:ext>
            </a:extLst>
          </p:cNvPr>
          <p:cNvSpPr/>
          <p:nvPr/>
        </p:nvSpPr>
        <p:spPr>
          <a:xfrm rot="16200000">
            <a:off x="6562724" y="1228725"/>
            <a:ext cx="4200525" cy="7058026"/>
          </a:xfrm>
          <a:prstGeom prst="rtTriangle">
            <a:avLst/>
          </a:prstGeom>
          <a:solidFill>
            <a:schemeClr val="accent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E8F5414-6A57-4F96-A4F9-4AC237222729}"/>
              </a:ext>
            </a:extLst>
          </p:cNvPr>
          <p:cNvSpPr txBox="1"/>
          <p:nvPr/>
        </p:nvSpPr>
        <p:spPr>
          <a:xfrm>
            <a:off x="625218" y="710054"/>
            <a:ext cx="2903792" cy="1538883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itchFamily="34" charset="0"/>
              </a:rPr>
              <a:t>We Create</a:t>
            </a:r>
          </a:p>
          <a:p>
            <a:pPr>
              <a:lnSpc>
                <a:spcPts val="3000"/>
              </a:lnSpc>
            </a:pPr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itchFamily="34" charset="0"/>
              </a:rPr>
              <a:t>Quality Professional 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itchFamily="34" charset="0"/>
            </a:endParaRPr>
          </a:p>
          <a:p>
            <a:pPr>
              <a:lnSpc>
                <a:spcPts val="3000"/>
              </a:lnSpc>
            </a:pPr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itchFamily="34" charset="0"/>
              </a:rPr>
              <a:t>PPT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56895E0-630F-4509-848A-A79C307DB9C7}"/>
              </a:ext>
            </a:extLst>
          </p:cNvPr>
          <p:cNvSpPr txBox="1"/>
          <p:nvPr/>
        </p:nvSpPr>
        <p:spPr>
          <a:xfrm>
            <a:off x="9029700" y="4443221"/>
            <a:ext cx="26469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D240613-33B2-4F4E-9F91-06AFEBBF60E4}"/>
              </a:ext>
            </a:extLst>
          </p:cNvPr>
          <p:cNvSpPr txBox="1"/>
          <p:nvPr/>
        </p:nvSpPr>
        <p:spPr>
          <a:xfrm>
            <a:off x="7976103" y="5796172"/>
            <a:ext cx="37004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bg1"/>
                </a:solidFill>
              </a:rPr>
              <a:t>Example Text : </a:t>
            </a:r>
          </a:p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D7455C3-D6AB-4A2A-B078-5C883E6258FD}"/>
              </a:ext>
            </a:extLst>
          </p:cNvPr>
          <p:cNvGrpSpPr/>
          <p:nvPr/>
        </p:nvGrpSpPr>
        <p:grpSpPr>
          <a:xfrm>
            <a:off x="1464414" y="3380850"/>
            <a:ext cx="1512168" cy="1512169"/>
            <a:chOff x="1109790" y="3082676"/>
            <a:chExt cx="1512168" cy="1512169"/>
          </a:xfrm>
        </p:grpSpPr>
        <p:sp>
          <p:nvSpPr>
            <p:cNvPr id="4" name="Diamond 3">
              <a:extLst>
                <a:ext uri="{FF2B5EF4-FFF2-40B4-BE49-F238E27FC236}">
                  <a16:creationId xmlns:a16="http://schemas.microsoft.com/office/drawing/2014/main" id="{A3D48D2C-B3D8-44F4-9D88-1587197950E5}"/>
                </a:ext>
              </a:extLst>
            </p:cNvPr>
            <p:cNvSpPr/>
            <p:nvPr/>
          </p:nvSpPr>
          <p:spPr>
            <a:xfrm>
              <a:off x="1217874" y="3190760"/>
              <a:ext cx="1296000" cy="1296000"/>
            </a:xfrm>
            <a:prstGeom prst="diamond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Diamond 4">
              <a:extLst>
                <a:ext uri="{FF2B5EF4-FFF2-40B4-BE49-F238E27FC236}">
                  <a16:creationId xmlns:a16="http://schemas.microsoft.com/office/drawing/2014/main" id="{7A8801B0-0737-42D9-8AA7-1B7154FCF5EF}"/>
                </a:ext>
              </a:extLst>
            </p:cNvPr>
            <p:cNvSpPr/>
            <p:nvPr/>
          </p:nvSpPr>
          <p:spPr>
            <a:xfrm>
              <a:off x="1109790" y="3082676"/>
              <a:ext cx="1512168" cy="1512169"/>
            </a:xfrm>
            <a:prstGeom prst="diamond">
              <a:avLst/>
            </a:prstGeom>
            <a:noFill/>
            <a:ln w="508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5956FCA-4568-4CA8-A4E9-620942D121F3}"/>
              </a:ext>
            </a:extLst>
          </p:cNvPr>
          <p:cNvGrpSpPr/>
          <p:nvPr/>
        </p:nvGrpSpPr>
        <p:grpSpPr>
          <a:xfrm>
            <a:off x="5345428" y="3380850"/>
            <a:ext cx="1512168" cy="1512169"/>
            <a:chOff x="3808240" y="3082676"/>
            <a:chExt cx="1512168" cy="1512169"/>
          </a:xfrm>
        </p:grpSpPr>
        <p:sp>
          <p:nvSpPr>
            <p:cNvPr id="7" name="Diamond 6">
              <a:extLst>
                <a:ext uri="{FF2B5EF4-FFF2-40B4-BE49-F238E27FC236}">
                  <a16:creationId xmlns:a16="http://schemas.microsoft.com/office/drawing/2014/main" id="{C4A8DAB8-2162-4D11-8A9B-2E59E22DD22D}"/>
                </a:ext>
              </a:extLst>
            </p:cNvPr>
            <p:cNvSpPr/>
            <p:nvPr/>
          </p:nvSpPr>
          <p:spPr>
            <a:xfrm>
              <a:off x="3916324" y="3190760"/>
              <a:ext cx="1296000" cy="1296000"/>
            </a:xfrm>
            <a:prstGeom prst="diamond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" name="Diamond 7">
              <a:extLst>
                <a:ext uri="{FF2B5EF4-FFF2-40B4-BE49-F238E27FC236}">
                  <a16:creationId xmlns:a16="http://schemas.microsoft.com/office/drawing/2014/main" id="{9A86BC4A-D51B-4E87-885D-478F1FE79F1C}"/>
                </a:ext>
              </a:extLst>
            </p:cNvPr>
            <p:cNvSpPr/>
            <p:nvPr/>
          </p:nvSpPr>
          <p:spPr>
            <a:xfrm>
              <a:off x="3808240" y="3082676"/>
              <a:ext cx="1512168" cy="1512169"/>
            </a:xfrm>
            <a:prstGeom prst="diamond">
              <a:avLst/>
            </a:prstGeom>
            <a:noFill/>
            <a:ln w="508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05DC24E9-2D08-4A6E-A1F6-B59512ECB592}"/>
              </a:ext>
            </a:extLst>
          </p:cNvPr>
          <p:cNvGrpSpPr/>
          <p:nvPr/>
        </p:nvGrpSpPr>
        <p:grpSpPr>
          <a:xfrm>
            <a:off x="9226441" y="3380850"/>
            <a:ext cx="1512168" cy="1512169"/>
            <a:chOff x="6506690" y="3082676"/>
            <a:chExt cx="1512168" cy="1512169"/>
          </a:xfrm>
        </p:grpSpPr>
        <p:sp>
          <p:nvSpPr>
            <p:cNvPr id="10" name="Diamond 9">
              <a:extLst>
                <a:ext uri="{FF2B5EF4-FFF2-40B4-BE49-F238E27FC236}">
                  <a16:creationId xmlns:a16="http://schemas.microsoft.com/office/drawing/2014/main" id="{224D73BC-0F73-41C7-9557-7B2A376A176C}"/>
                </a:ext>
              </a:extLst>
            </p:cNvPr>
            <p:cNvSpPr/>
            <p:nvPr/>
          </p:nvSpPr>
          <p:spPr>
            <a:xfrm>
              <a:off x="6614774" y="3190760"/>
              <a:ext cx="1296000" cy="1296000"/>
            </a:xfrm>
            <a:prstGeom prst="diamond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Diamond 10">
              <a:extLst>
                <a:ext uri="{FF2B5EF4-FFF2-40B4-BE49-F238E27FC236}">
                  <a16:creationId xmlns:a16="http://schemas.microsoft.com/office/drawing/2014/main" id="{511495A6-0F50-4B99-A678-5C91C244AAD7}"/>
                </a:ext>
              </a:extLst>
            </p:cNvPr>
            <p:cNvSpPr/>
            <p:nvPr/>
          </p:nvSpPr>
          <p:spPr>
            <a:xfrm>
              <a:off x="6506690" y="3082676"/>
              <a:ext cx="1512168" cy="1512169"/>
            </a:xfrm>
            <a:prstGeom prst="diamond">
              <a:avLst/>
            </a:prstGeom>
            <a:noFill/>
            <a:ln w="508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DFC7341-86F1-49A8-A947-891132CF8B44}"/>
              </a:ext>
            </a:extLst>
          </p:cNvPr>
          <p:cNvGrpSpPr/>
          <p:nvPr/>
        </p:nvGrpSpPr>
        <p:grpSpPr>
          <a:xfrm>
            <a:off x="7285935" y="2961426"/>
            <a:ext cx="1512168" cy="1512169"/>
            <a:chOff x="5157465" y="2663252"/>
            <a:chExt cx="1512168" cy="1512169"/>
          </a:xfrm>
        </p:grpSpPr>
        <p:sp>
          <p:nvSpPr>
            <p:cNvPr id="13" name="Diamond 12">
              <a:extLst>
                <a:ext uri="{FF2B5EF4-FFF2-40B4-BE49-F238E27FC236}">
                  <a16:creationId xmlns:a16="http://schemas.microsoft.com/office/drawing/2014/main" id="{C76A7F75-6490-4292-8878-CEC07085D659}"/>
                </a:ext>
              </a:extLst>
            </p:cNvPr>
            <p:cNvSpPr/>
            <p:nvPr/>
          </p:nvSpPr>
          <p:spPr>
            <a:xfrm>
              <a:off x="5265549" y="2771336"/>
              <a:ext cx="1296000" cy="1296000"/>
            </a:xfrm>
            <a:prstGeom prst="diamond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" name="Diamond 13">
              <a:extLst>
                <a:ext uri="{FF2B5EF4-FFF2-40B4-BE49-F238E27FC236}">
                  <a16:creationId xmlns:a16="http://schemas.microsoft.com/office/drawing/2014/main" id="{234DAA98-8ECF-4E38-82BD-21B2EC30B02C}"/>
                </a:ext>
              </a:extLst>
            </p:cNvPr>
            <p:cNvSpPr/>
            <p:nvPr/>
          </p:nvSpPr>
          <p:spPr>
            <a:xfrm>
              <a:off x="5157465" y="2663252"/>
              <a:ext cx="1512168" cy="1512169"/>
            </a:xfrm>
            <a:prstGeom prst="diamond">
              <a:avLst/>
            </a:prstGeom>
            <a:noFill/>
            <a:ln w="508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A423C9D-FE73-4076-8158-8D04CF02F9B9}"/>
              </a:ext>
            </a:extLst>
          </p:cNvPr>
          <p:cNvGrpSpPr/>
          <p:nvPr/>
        </p:nvGrpSpPr>
        <p:grpSpPr>
          <a:xfrm>
            <a:off x="3404921" y="2961426"/>
            <a:ext cx="1512168" cy="1512169"/>
            <a:chOff x="2459015" y="2663252"/>
            <a:chExt cx="1512168" cy="1512169"/>
          </a:xfrm>
        </p:grpSpPr>
        <p:sp>
          <p:nvSpPr>
            <p:cNvPr id="16" name="Diamond 15">
              <a:extLst>
                <a:ext uri="{FF2B5EF4-FFF2-40B4-BE49-F238E27FC236}">
                  <a16:creationId xmlns:a16="http://schemas.microsoft.com/office/drawing/2014/main" id="{C4209EEA-1B57-4F5B-9497-B930564D201C}"/>
                </a:ext>
              </a:extLst>
            </p:cNvPr>
            <p:cNvSpPr/>
            <p:nvPr/>
          </p:nvSpPr>
          <p:spPr>
            <a:xfrm>
              <a:off x="2567099" y="2771336"/>
              <a:ext cx="1296000" cy="1296000"/>
            </a:xfrm>
            <a:prstGeom prst="diamond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" name="Diamond 16">
              <a:extLst>
                <a:ext uri="{FF2B5EF4-FFF2-40B4-BE49-F238E27FC236}">
                  <a16:creationId xmlns:a16="http://schemas.microsoft.com/office/drawing/2014/main" id="{5EBF7FDA-F040-40B6-891E-5B53C14B286D}"/>
                </a:ext>
              </a:extLst>
            </p:cNvPr>
            <p:cNvSpPr/>
            <p:nvPr/>
          </p:nvSpPr>
          <p:spPr>
            <a:xfrm>
              <a:off x="2459015" y="2663252"/>
              <a:ext cx="1512168" cy="1512169"/>
            </a:xfrm>
            <a:prstGeom prst="diamond">
              <a:avLst/>
            </a:prstGeom>
            <a:noFill/>
            <a:ln w="508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A1905FE-A730-48BE-903A-5DE8073A7861}"/>
              </a:ext>
            </a:extLst>
          </p:cNvPr>
          <p:cNvGrpSpPr/>
          <p:nvPr/>
        </p:nvGrpSpPr>
        <p:grpSpPr>
          <a:xfrm>
            <a:off x="2779708" y="4812043"/>
            <a:ext cx="2762596" cy="1292662"/>
            <a:chOff x="5889060" y="3872747"/>
            <a:chExt cx="2527679" cy="129266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EFE8556-C159-4627-9CE0-5600C463F0BD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73B3B33-20F7-4FB4-88D1-363BED622757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3CF15D03-F92B-4D90-8825-0AE68B56CBE2}"/>
              </a:ext>
            </a:extLst>
          </p:cNvPr>
          <p:cNvGrpSpPr/>
          <p:nvPr/>
        </p:nvGrpSpPr>
        <p:grpSpPr>
          <a:xfrm>
            <a:off x="6660721" y="4812043"/>
            <a:ext cx="2762596" cy="1292662"/>
            <a:chOff x="5889060" y="3872747"/>
            <a:chExt cx="2527679" cy="129266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CB594AC-EADF-424F-8C24-4C20176F6023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75BA517-2949-4DFD-A926-437DD294FF18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E36BBBF-E717-4CE9-AC11-8EB2D6E267C3}"/>
              </a:ext>
            </a:extLst>
          </p:cNvPr>
          <p:cNvGrpSpPr/>
          <p:nvPr/>
        </p:nvGrpSpPr>
        <p:grpSpPr>
          <a:xfrm>
            <a:off x="839202" y="1710948"/>
            <a:ext cx="2762596" cy="1292662"/>
            <a:chOff x="5889060" y="3872747"/>
            <a:chExt cx="2527679" cy="1292662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48E9C43-C3BC-4F77-A8AB-7A4C877DC28B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9979FFD-C737-4477-ADEF-0B577DBFB8E4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F2F25530-8586-4D9F-BD50-7DDB5F6A1DE1}"/>
              </a:ext>
            </a:extLst>
          </p:cNvPr>
          <p:cNvGrpSpPr/>
          <p:nvPr/>
        </p:nvGrpSpPr>
        <p:grpSpPr>
          <a:xfrm>
            <a:off x="4720214" y="1710948"/>
            <a:ext cx="2762596" cy="1292662"/>
            <a:chOff x="5889060" y="3872747"/>
            <a:chExt cx="2527679" cy="1292662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3DB5201-4481-4C5F-902F-155254DD47FB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6752E1F-A47D-4E4C-BACA-4ADCFB917039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52BADD31-C562-41C2-939B-7D9B5632CBB3}"/>
              </a:ext>
            </a:extLst>
          </p:cNvPr>
          <p:cNvGrpSpPr/>
          <p:nvPr/>
        </p:nvGrpSpPr>
        <p:grpSpPr>
          <a:xfrm>
            <a:off x="8601228" y="1710948"/>
            <a:ext cx="2762596" cy="1292662"/>
            <a:chOff x="5889060" y="3872747"/>
            <a:chExt cx="2527679" cy="1292662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D70C3C5-BEB0-42B9-AC7D-6366CAF5060A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F3D10FD0-611F-45C6-B627-B697FF97AA8F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3" name="Rounded Rectangle 6">
            <a:extLst>
              <a:ext uri="{FF2B5EF4-FFF2-40B4-BE49-F238E27FC236}">
                <a16:creationId xmlns:a16="http://schemas.microsoft.com/office/drawing/2014/main" id="{09984B1C-67D3-45AF-9878-2CE5197AE51A}"/>
              </a:ext>
            </a:extLst>
          </p:cNvPr>
          <p:cNvSpPr/>
          <p:nvPr/>
        </p:nvSpPr>
        <p:spPr>
          <a:xfrm>
            <a:off x="2048590" y="3984058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Rounded Rectangle 5">
            <a:extLst>
              <a:ext uri="{FF2B5EF4-FFF2-40B4-BE49-F238E27FC236}">
                <a16:creationId xmlns:a16="http://schemas.microsoft.com/office/drawing/2014/main" id="{28A9E7CF-5F11-4DE4-B4DB-ED07731DC3CE}"/>
              </a:ext>
            </a:extLst>
          </p:cNvPr>
          <p:cNvSpPr/>
          <p:nvPr/>
        </p:nvSpPr>
        <p:spPr>
          <a:xfrm flipH="1">
            <a:off x="9751728" y="3984902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Round Same Side Corner Rectangle 11">
            <a:extLst>
              <a:ext uri="{FF2B5EF4-FFF2-40B4-BE49-F238E27FC236}">
                <a16:creationId xmlns:a16="http://schemas.microsoft.com/office/drawing/2014/main" id="{C6C9973E-AF93-44EC-AB16-D43E6368B795}"/>
              </a:ext>
            </a:extLst>
          </p:cNvPr>
          <p:cNvSpPr>
            <a:spLocks noChangeAspect="1"/>
          </p:cNvSpPr>
          <p:nvPr/>
        </p:nvSpPr>
        <p:spPr>
          <a:xfrm rot="9900000">
            <a:off x="7837967" y="3570440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ounded Rectangle 27">
            <a:extLst>
              <a:ext uri="{FF2B5EF4-FFF2-40B4-BE49-F238E27FC236}">
                <a16:creationId xmlns:a16="http://schemas.microsoft.com/office/drawing/2014/main" id="{ECAEEAFF-2E3C-4898-A89A-131D51ACB390}"/>
              </a:ext>
            </a:extLst>
          </p:cNvPr>
          <p:cNvSpPr/>
          <p:nvPr/>
        </p:nvSpPr>
        <p:spPr>
          <a:xfrm>
            <a:off x="3983240" y="3629027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Block Arc 10">
            <a:extLst>
              <a:ext uri="{FF2B5EF4-FFF2-40B4-BE49-F238E27FC236}">
                <a16:creationId xmlns:a16="http://schemas.microsoft.com/office/drawing/2014/main" id="{DB744108-C712-45C6-B872-4227EEE82BBD}"/>
              </a:ext>
            </a:extLst>
          </p:cNvPr>
          <p:cNvSpPr/>
          <p:nvPr/>
        </p:nvSpPr>
        <p:spPr>
          <a:xfrm>
            <a:off x="5853931" y="3990415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Isosceles Triangle 2">
            <a:extLst>
              <a:ext uri="{FF2B5EF4-FFF2-40B4-BE49-F238E27FC236}">
                <a16:creationId xmlns:a16="http://schemas.microsoft.com/office/drawing/2014/main" id="{357E7836-0952-45DB-B6B6-63774A9EA3DE}"/>
              </a:ext>
            </a:extLst>
          </p:cNvPr>
          <p:cNvSpPr/>
          <p:nvPr/>
        </p:nvSpPr>
        <p:spPr>
          <a:xfrm>
            <a:off x="4945376" y="4031050"/>
            <a:ext cx="2301250" cy="1983837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Down Arrow 4">
            <a:extLst>
              <a:ext uri="{FF2B5EF4-FFF2-40B4-BE49-F238E27FC236}">
                <a16:creationId xmlns:a16="http://schemas.microsoft.com/office/drawing/2014/main" id="{EEE49A08-FC1D-43CD-8820-9FD5B33DF34F}"/>
              </a:ext>
            </a:extLst>
          </p:cNvPr>
          <p:cNvSpPr/>
          <p:nvPr/>
        </p:nvSpPr>
        <p:spPr>
          <a:xfrm rot="10800000">
            <a:off x="9170354" y="3173523"/>
            <a:ext cx="2087994" cy="2841363"/>
          </a:xfrm>
          <a:prstGeom prst="downArrow">
            <a:avLst>
              <a:gd name="adj1" fmla="val 73536"/>
              <a:gd name="adj2" fmla="val 54666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D821AC9-84B3-4A10-9835-9FF68070FF60}"/>
              </a:ext>
            </a:extLst>
          </p:cNvPr>
          <p:cNvSpPr/>
          <p:nvPr/>
        </p:nvSpPr>
        <p:spPr>
          <a:xfrm rot="-720000">
            <a:off x="786000" y="3886889"/>
            <a:ext cx="10620000" cy="108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Down Arrow 6">
            <a:extLst>
              <a:ext uri="{FF2B5EF4-FFF2-40B4-BE49-F238E27FC236}">
                <a16:creationId xmlns:a16="http://schemas.microsoft.com/office/drawing/2014/main" id="{F7DE9827-5E5C-40A6-8A02-ED34C62CDAEF}"/>
              </a:ext>
            </a:extLst>
          </p:cNvPr>
          <p:cNvSpPr/>
          <p:nvPr/>
        </p:nvSpPr>
        <p:spPr>
          <a:xfrm>
            <a:off x="951752" y="1869105"/>
            <a:ext cx="2087994" cy="2841363"/>
          </a:xfrm>
          <a:prstGeom prst="downArrow">
            <a:avLst>
              <a:gd name="adj1" fmla="val 73536"/>
              <a:gd name="adj2" fmla="val 54666"/>
            </a:avLst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D4F4B35-7E96-4E70-9981-D2E2ECE74D6A}"/>
              </a:ext>
            </a:extLst>
          </p:cNvPr>
          <p:cNvGrpSpPr/>
          <p:nvPr/>
        </p:nvGrpSpPr>
        <p:grpSpPr>
          <a:xfrm>
            <a:off x="1346230" y="1977740"/>
            <a:ext cx="1296144" cy="1655429"/>
            <a:chOff x="2079598" y="4324401"/>
            <a:chExt cx="3303211" cy="1655429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F93221E-5B02-4FCD-AD20-C949A139DE3E}"/>
                </a:ext>
              </a:extLst>
            </p:cNvPr>
            <p:cNvSpPr txBox="1"/>
            <p:nvPr/>
          </p:nvSpPr>
          <p:spPr>
            <a:xfrm>
              <a:off x="2098434" y="4594835"/>
              <a:ext cx="3255728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D1F5827-DA71-4343-8005-081EB9C545D9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07ABDBED-A389-406E-B9F0-A07ED837EFC8}"/>
              </a:ext>
            </a:extLst>
          </p:cNvPr>
          <p:cNvGrpSpPr/>
          <p:nvPr/>
        </p:nvGrpSpPr>
        <p:grpSpPr>
          <a:xfrm>
            <a:off x="9574735" y="4241768"/>
            <a:ext cx="1296144" cy="1655429"/>
            <a:chOff x="2079598" y="4324401"/>
            <a:chExt cx="3303211" cy="1655429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A4AE5DD-0E6B-4051-99B6-F3E85C686BF7}"/>
                </a:ext>
              </a:extLst>
            </p:cNvPr>
            <p:cNvSpPr txBox="1"/>
            <p:nvPr/>
          </p:nvSpPr>
          <p:spPr>
            <a:xfrm>
              <a:off x="2098434" y="4594835"/>
              <a:ext cx="3255728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97C2488-BB94-4B31-9E6D-1C5EE6E08C63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5BCA7694-3F2F-4488-8AA2-97DCF0E9C0D4}"/>
              </a:ext>
            </a:extLst>
          </p:cNvPr>
          <p:cNvSpPr/>
          <p:nvPr/>
        </p:nvSpPr>
        <p:spPr>
          <a:xfrm rot="10800000">
            <a:off x="4945376" y="1830424"/>
            <a:ext cx="2301250" cy="1983837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48C0DE8-C17F-4D7B-ACC2-17F0D43CC02C}"/>
              </a:ext>
            </a:extLst>
          </p:cNvPr>
          <p:cNvGrpSpPr/>
          <p:nvPr/>
        </p:nvGrpSpPr>
        <p:grpSpPr>
          <a:xfrm>
            <a:off x="8034939" y="1826628"/>
            <a:ext cx="2236415" cy="1113093"/>
            <a:chOff x="2079598" y="4324401"/>
            <a:chExt cx="3476763" cy="1113093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E155B45-7DB6-4EF1-A694-C092976EAD76}"/>
                </a:ext>
              </a:extLst>
            </p:cNvPr>
            <p:cNvSpPr txBox="1"/>
            <p:nvPr/>
          </p:nvSpPr>
          <p:spPr>
            <a:xfrm>
              <a:off x="2079598" y="4606497"/>
              <a:ext cx="347676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4EB511B-5513-48E7-B519-318F2B61506D}"/>
                </a:ext>
              </a:extLst>
            </p:cNvPr>
            <p:cNvSpPr txBox="1"/>
            <p:nvPr/>
          </p:nvSpPr>
          <p:spPr>
            <a:xfrm>
              <a:off x="2079598" y="4324401"/>
              <a:ext cx="34767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000BFBD-A2F1-401B-BDF5-8A0EBC3E4DAE}"/>
              </a:ext>
            </a:extLst>
          </p:cNvPr>
          <p:cNvGrpSpPr/>
          <p:nvPr/>
        </p:nvGrpSpPr>
        <p:grpSpPr>
          <a:xfrm>
            <a:off x="1996412" y="4947183"/>
            <a:ext cx="2236415" cy="1113093"/>
            <a:chOff x="2079598" y="4324401"/>
            <a:chExt cx="3476763" cy="1113093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EA9D854-07BD-4910-91B6-5B833B1C6CB5}"/>
                </a:ext>
              </a:extLst>
            </p:cNvPr>
            <p:cNvSpPr txBox="1"/>
            <p:nvPr/>
          </p:nvSpPr>
          <p:spPr>
            <a:xfrm>
              <a:off x="2079598" y="4606497"/>
              <a:ext cx="347676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C279397-C97D-4C5B-99DB-1ABE2F437133}"/>
                </a:ext>
              </a:extLst>
            </p:cNvPr>
            <p:cNvSpPr txBox="1"/>
            <p:nvPr/>
          </p:nvSpPr>
          <p:spPr>
            <a:xfrm>
              <a:off x="2079598" y="4324401"/>
              <a:ext cx="34767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" name="Rectangle 36">
            <a:extLst>
              <a:ext uri="{FF2B5EF4-FFF2-40B4-BE49-F238E27FC236}">
                <a16:creationId xmlns:a16="http://schemas.microsoft.com/office/drawing/2014/main" id="{06407DB0-CDC4-472E-A963-34588F1AEFF1}"/>
              </a:ext>
            </a:extLst>
          </p:cNvPr>
          <p:cNvSpPr/>
          <p:nvPr/>
        </p:nvSpPr>
        <p:spPr>
          <a:xfrm>
            <a:off x="5867423" y="5006062"/>
            <a:ext cx="475255" cy="397275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" name="Rectangle 16">
            <a:extLst>
              <a:ext uri="{FF2B5EF4-FFF2-40B4-BE49-F238E27FC236}">
                <a16:creationId xmlns:a16="http://schemas.microsoft.com/office/drawing/2014/main" id="{F214C709-4FE9-4EFF-A11E-2366807B5DB9}"/>
              </a:ext>
            </a:extLst>
          </p:cNvPr>
          <p:cNvSpPr/>
          <p:nvPr/>
        </p:nvSpPr>
        <p:spPr>
          <a:xfrm>
            <a:off x="5826598" y="2429948"/>
            <a:ext cx="538804" cy="35411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5429EE4-DFE1-4ADF-AF75-8631C9AEDFD6}"/>
              </a:ext>
            </a:extLst>
          </p:cNvPr>
          <p:cNvSpPr txBox="1"/>
          <p:nvPr/>
        </p:nvSpPr>
        <p:spPr>
          <a:xfrm>
            <a:off x="7800998" y="4505873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4800" b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88430B6-8874-4203-952A-9B1EF7C18A47}"/>
              </a:ext>
            </a:extLst>
          </p:cNvPr>
          <p:cNvSpPr txBox="1"/>
          <p:nvPr/>
        </p:nvSpPr>
        <p:spPr>
          <a:xfrm>
            <a:off x="6923315" y="1466345"/>
            <a:ext cx="444612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6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4AE68E4-B90C-4CB4-B954-4821548499BC}"/>
              </a:ext>
            </a:extLst>
          </p:cNvPr>
          <p:cNvSpPr txBox="1"/>
          <p:nvPr/>
        </p:nvSpPr>
        <p:spPr>
          <a:xfrm>
            <a:off x="6646985" y="844023"/>
            <a:ext cx="4722453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0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20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99E58A8-1EBE-4FD0-97F3-C5072791CE08}"/>
              </a:ext>
            </a:extLst>
          </p:cNvPr>
          <p:cNvSpPr txBox="1"/>
          <p:nvPr/>
        </p:nvSpPr>
        <p:spPr>
          <a:xfrm>
            <a:off x="6923315" y="2227331"/>
            <a:ext cx="444612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</a:t>
            </a:r>
          </a:p>
        </p:txBody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1B1DAE70-6F5E-4DA5-80A3-A7FB2886A2C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87DD319-1251-483D-A953-17653BB86C4A}"/>
              </a:ext>
            </a:extLst>
          </p:cNvPr>
          <p:cNvSpPr/>
          <p:nvPr/>
        </p:nvSpPr>
        <p:spPr>
          <a:xfrm>
            <a:off x="9009380" y="2831966"/>
            <a:ext cx="3182620" cy="36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E7DD54F-C308-4B2A-A4D2-144F2BEE3C60}"/>
              </a:ext>
            </a:extLst>
          </p:cNvPr>
          <p:cNvGrpSpPr/>
          <p:nvPr/>
        </p:nvGrpSpPr>
        <p:grpSpPr>
          <a:xfrm>
            <a:off x="6266874" y="4228919"/>
            <a:ext cx="2842506" cy="923330"/>
            <a:chOff x="2551706" y="4283314"/>
            <a:chExt cx="1480091" cy="923330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4B4007F-F4FE-4B9C-9647-EC1C1AE39489}"/>
                </a:ext>
              </a:extLst>
            </p:cNvPr>
            <p:cNvSpPr txBox="1"/>
            <p:nvPr/>
          </p:nvSpPr>
          <p:spPr>
            <a:xfrm>
              <a:off x="2551706" y="4560313"/>
              <a:ext cx="14800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1DC61BC-C22D-457A-8CEE-BC76EC96A960}"/>
                </a:ext>
              </a:extLst>
            </p:cNvPr>
            <p:cNvSpPr txBox="1"/>
            <p:nvPr/>
          </p:nvSpPr>
          <p:spPr>
            <a:xfrm>
              <a:off x="2551706" y="4283314"/>
              <a:ext cx="14675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86A729B8-03DB-4066-A662-15454130B4B6}"/>
              </a:ext>
            </a:extLst>
          </p:cNvPr>
          <p:cNvGrpSpPr/>
          <p:nvPr/>
        </p:nvGrpSpPr>
        <p:grpSpPr>
          <a:xfrm>
            <a:off x="4403452" y="5179863"/>
            <a:ext cx="2842506" cy="923330"/>
            <a:chOff x="2551706" y="4283314"/>
            <a:chExt cx="1480091" cy="92333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6EC0D5F-51F3-45E7-B25C-514A02638910}"/>
                </a:ext>
              </a:extLst>
            </p:cNvPr>
            <p:cNvSpPr txBox="1"/>
            <p:nvPr/>
          </p:nvSpPr>
          <p:spPr>
            <a:xfrm>
              <a:off x="2551706" y="4560313"/>
              <a:ext cx="14800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8E454B2-32C1-4BAC-BBC1-25747E28EAF4}"/>
                </a:ext>
              </a:extLst>
            </p:cNvPr>
            <p:cNvSpPr txBox="1"/>
            <p:nvPr/>
          </p:nvSpPr>
          <p:spPr>
            <a:xfrm>
              <a:off x="2551706" y="4283314"/>
              <a:ext cx="14675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0DB6500C-2CC0-43DE-A3BF-332D967671D9}"/>
              </a:ext>
            </a:extLst>
          </p:cNvPr>
          <p:cNvGrpSpPr/>
          <p:nvPr/>
        </p:nvGrpSpPr>
        <p:grpSpPr>
          <a:xfrm>
            <a:off x="8130294" y="3277976"/>
            <a:ext cx="2842506" cy="923330"/>
            <a:chOff x="2551706" y="4283314"/>
            <a:chExt cx="1480091" cy="92333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EB380CF-FB69-4E24-8B54-936E9D883791}"/>
                </a:ext>
              </a:extLst>
            </p:cNvPr>
            <p:cNvSpPr txBox="1"/>
            <p:nvPr/>
          </p:nvSpPr>
          <p:spPr>
            <a:xfrm>
              <a:off x="2551706" y="4560313"/>
              <a:ext cx="14800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E252B5B-2F2B-4F9D-B1FD-C5EA3759F164}"/>
                </a:ext>
              </a:extLst>
            </p:cNvPr>
            <p:cNvSpPr txBox="1"/>
            <p:nvPr/>
          </p:nvSpPr>
          <p:spPr>
            <a:xfrm>
              <a:off x="2551706" y="4283314"/>
              <a:ext cx="14675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0EA61712-310E-43B6-BC19-8FF5B6182D68}"/>
              </a:ext>
            </a:extLst>
          </p:cNvPr>
          <p:cNvSpPr txBox="1"/>
          <p:nvPr/>
        </p:nvSpPr>
        <p:spPr>
          <a:xfrm>
            <a:off x="881501" y="1771741"/>
            <a:ext cx="35896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7F89DE4-5DDF-46B2-A368-DA7670DA1FA4}"/>
              </a:ext>
            </a:extLst>
          </p:cNvPr>
          <p:cNvGrpSpPr/>
          <p:nvPr/>
        </p:nvGrpSpPr>
        <p:grpSpPr>
          <a:xfrm>
            <a:off x="1108954" y="3872103"/>
            <a:ext cx="2560030" cy="923330"/>
            <a:chOff x="2551706" y="4283314"/>
            <a:chExt cx="1480091" cy="92333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6666F83-EB99-4EFE-89F7-CDDE1522D139}"/>
                </a:ext>
              </a:extLst>
            </p:cNvPr>
            <p:cNvSpPr txBox="1"/>
            <p:nvPr/>
          </p:nvSpPr>
          <p:spPr>
            <a:xfrm>
              <a:off x="2551706" y="4560313"/>
              <a:ext cx="14800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C4F3445-83CF-4A1D-B4E8-A849447C1C54}"/>
                </a:ext>
              </a:extLst>
            </p:cNvPr>
            <p:cNvSpPr txBox="1"/>
            <p:nvPr/>
          </p:nvSpPr>
          <p:spPr>
            <a:xfrm>
              <a:off x="2551706" y="4283314"/>
              <a:ext cx="14675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7" name="직사각형 4">
            <a:extLst>
              <a:ext uri="{FF2B5EF4-FFF2-40B4-BE49-F238E27FC236}">
                <a16:creationId xmlns:a16="http://schemas.microsoft.com/office/drawing/2014/main" id="{A3FC4FCC-5004-4DE8-BD2F-6B7EB7A88940}"/>
              </a:ext>
            </a:extLst>
          </p:cNvPr>
          <p:cNvSpPr/>
          <p:nvPr/>
        </p:nvSpPr>
        <p:spPr>
          <a:xfrm>
            <a:off x="0" y="5693521"/>
            <a:ext cx="4296988" cy="36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평행 사변형 5">
            <a:extLst>
              <a:ext uri="{FF2B5EF4-FFF2-40B4-BE49-F238E27FC236}">
                <a16:creationId xmlns:a16="http://schemas.microsoft.com/office/drawing/2014/main" id="{F691F6DB-6E10-4BA0-9AA5-204A4DFB4118}"/>
              </a:ext>
            </a:extLst>
          </p:cNvPr>
          <p:cNvSpPr/>
          <p:nvPr/>
        </p:nvSpPr>
        <p:spPr>
          <a:xfrm rot="16200000">
            <a:off x="3431424" y="5187958"/>
            <a:ext cx="1310938" cy="420190"/>
          </a:xfrm>
          <a:prstGeom prst="parallelogram">
            <a:avLst>
              <a:gd name="adj" fmla="val 84008"/>
            </a:avLst>
          </a:prstGeom>
          <a:gradFill>
            <a:gsLst>
              <a:gs pos="0">
                <a:schemeClr val="accent4">
                  <a:lumMod val="70000"/>
                </a:schemeClr>
              </a:gs>
              <a:gs pos="100000">
                <a:schemeClr val="accent4">
                  <a:lumMod val="70000"/>
                </a:schemeClr>
              </a:gs>
            </a:gsLst>
            <a:lin ang="108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19" name="평행 사변형 32">
            <a:extLst>
              <a:ext uri="{FF2B5EF4-FFF2-40B4-BE49-F238E27FC236}">
                <a16:creationId xmlns:a16="http://schemas.microsoft.com/office/drawing/2014/main" id="{61A73886-AA7B-4BCA-84C1-CD7169ED61E7}"/>
              </a:ext>
            </a:extLst>
          </p:cNvPr>
          <p:cNvSpPr/>
          <p:nvPr/>
        </p:nvSpPr>
        <p:spPr>
          <a:xfrm flipH="1">
            <a:off x="3876798" y="4742582"/>
            <a:ext cx="2278270" cy="356368"/>
          </a:xfrm>
          <a:prstGeom prst="parallelogram">
            <a:avLst>
              <a:gd name="adj" fmla="val 118955"/>
            </a:avLst>
          </a:pr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20" name="평행 사변형 33">
            <a:extLst>
              <a:ext uri="{FF2B5EF4-FFF2-40B4-BE49-F238E27FC236}">
                <a16:creationId xmlns:a16="http://schemas.microsoft.com/office/drawing/2014/main" id="{BB0FEA6C-243D-4A4C-813B-4261440CF236}"/>
              </a:ext>
            </a:extLst>
          </p:cNvPr>
          <p:cNvSpPr/>
          <p:nvPr/>
        </p:nvSpPr>
        <p:spPr>
          <a:xfrm rot="16200000">
            <a:off x="5292074" y="4233384"/>
            <a:ext cx="1310938" cy="420190"/>
          </a:xfrm>
          <a:prstGeom prst="parallelogram">
            <a:avLst>
              <a:gd name="adj" fmla="val 84008"/>
            </a:avLst>
          </a:prstGeom>
          <a:gradFill>
            <a:gsLst>
              <a:gs pos="100000">
                <a:schemeClr val="accent3">
                  <a:lumMod val="70000"/>
                </a:schemeClr>
              </a:gs>
              <a:gs pos="0">
                <a:schemeClr val="accent3">
                  <a:lumMod val="70000"/>
                </a:schemeClr>
              </a:gs>
            </a:gsLst>
            <a:lin ang="108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21" name="평행 사변형 34">
            <a:extLst>
              <a:ext uri="{FF2B5EF4-FFF2-40B4-BE49-F238E27FC236}">
                <a16:creationId xmlns:a16="http://schemas.microsoft.com/office/drawing/2014/main" id="{02A222F2-8DF7-46BB-9734-AB55D195CC01}"/>
              </a:ext>
            </a:extLst>
          </p:cNvPr>
          <p:cNvSpPr/>
          <p:nvPr/>
        </p:nvSpPr>
        <p:spPr>
          <a:xfrm flipH="1">
            <a:off x="5737448" y="3787603"/>
            <a:ext cx="2278270" cy="356368"/>
          </a:xfrm>
          <a:prstGeom prst="parallelogram">
            <a:avLst>
              <a:gd name="adj" fmla="val 118955"/>
            </a:avLst>
          </a:pr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22" name="평행 사변형 35">
            <a:extLst>
              <a:ext uri="{FF2B5EF4-FFF2-40B4-BE49-F238E27FC236}">
                <a16:creationId xmlns:a16="http://schemas.microsoft.com/office/drawing/2014/main" id="{53BEA14A-C2B7-49D4-8065-491DC4C7C415}"/>
              </a:ext>
            </a:extLst>
          </p:cNvPr>
          <p:cNvSpPr/>
          <p:nvPr/>
        </p:nvSpPr>
        <p:spPr>
          <a:xfrm rot="16200000">
            <a:off x="7149476" y="3278408"/>
            <a:ext cx="1310938" cy="420190"/>
          </a:xfrm>
          <a:prstGeom prst="parallelogram">
            <a:avLst>
              <a:gd name="adj" fmla="val 84008"/>
            </a:avLst>
          </a:prstGeom>
          <a:gradFill>
            <a:gsLst>
              <a:gs pos="0">
                <a:schemeClr val="accent2">
                  <a:lumMod val="70000"/>
                </a:schemeClr>
              </a:gs>
              <a:gs pos="100000">
                <a:schemeClr val="accent2">
                  <a:lumMod val="70000"/>
                </a:schemeClr>
              </a:gs>
            </a:gsLst>
            <a:lin ang="108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23" name="평행 사변형 36">
            <a:extLst>
              <a:ext uri="{FF2B5EF4-FFF2-40B4-BE49-F238E27FC236}">
                <a16:creationId xmlns:a16="http://schemas.microsoft.com/office/drawing/2014/main" id="{626707D8-E59E-4B38-ABE9-81EFE9BC2E17}"/>
              </a:ext>
            </a:extLst>
          </p:cNvPr>
          <p:cNvSpPr/>
          <p:nvPr/>
        </p:nvSpPr>
        <p:spPr>
          <a:xfrm flipH="1">
            <a:off x="7594850" y="2832624"/>
            <a:ext cx="2278270" cy="356368"/>
          </a:xfrm>
          <a:prstGeom prst="parallelogram">
            <a:avLst>
              <a:gd name="adj" fmla="val 118955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4" name="Freeform 32">
            <a:extLst>
              <a:ext uri="{FF2B5EF4-FFF2-40B4-BE49-F238E27FC236}">
                <a16:creationId xmlns:a16="http://schemas.microsoft.com/office/drawing/2014/main" id="{55BDCE99-955A-4997-B792-7FA4A294ABFF}"/>
              </a:ext>
            </a:extLst>
          </p:cNvPr>
          <p:cNvSpPr/>
          <p:nvPr/>
        </p:nvSpPr>
        <p:spPr>
          <a:xfrm>
            <a:off x="9263788" y="1770473"/>
            <a:ext cx="1367393" cy="1252483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Parallelogram 15">
            <a:extLst>
              <a:ext uri="{FF2B5EF4-FFF2-40B4-BE49-F238E27FC236}">
                <a16:creationId xmlns:a16="http://schemas.microsoft.com/office/drawing/2014/main" id="{0447674F-AF64-41F0-8A39-0EF67A485397}"/>
              </a:ext>
            </a:extLst>
          </p:cNvPr>
          <p:cNvSpPr/>
          <p:nvPr/>
        </p:nvSpPr>
        <p:spPr>
          <a:xfrm flipH="1">
            <a:off x="4747990" y="4184129"/>
            <a:ext cx="477540" cy="477540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Rectangle 30">
            <a:extLst>
              <a:ext uri="{FF2B5EF4-FFF2-40B4-BE49-F238E27FC236}">
                <a16:creationId xmlns:a16="http://schemas.microsoft.com/office/drawing/2014/main" id="{BA127DB0-9F9D-482F-B4F0-30205848C361}"/>
              </a:ext>
            </a:extLst>
          </p:cNvPr>
          <p:cNvSpPr/>
          <p:nvPr/>
        </p:nvSpPr>
        <p:spPr>
          <a:xfrm>
            <a:off x="1989890" y="5117750"/>
            <a:ext cx="420190" cy="41896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Rectangle 16">
            <a:extLst>
              <a:ext uri="{FF2B5EF4-FFF2-40B4-BE49-F238E27FC236}">
                <a16:creationId xmlns:a16="http://schemas.microsoft.com/office/drawing/2014/main" id="{6404F9EB-79CE-41BB-8CB1-066F4FBD6A39}"/>
              </a:ext>
            </a:extLst>
          </p:cNvPr>
          <p:cNvSpPr/>
          <p:nvPr/>
        </p:nvSpPr>
        <p:spPr>
          <a:xfrm rot="2700000">
            <a:off x="6624023" y="3143611"/>
            <a:ext cx="310712" cy="557049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EDBF057-29E3-4C32-9644-FEBCB8CFFACB}"/>
              </a:ext>
            </a:extLst>
          </p:cNvPr>
          <p:cNvGrpSpPr/>
          <p:nvPr/>
        </p:nvGrpSpPr>
        <p:grpSpPr>
          <a:xfrm>
            <a:off x="6298757" y="1778187"/>
            <a:ext cx="2410537" cy="1925602"/>
            <a:chOff x="4571999" y="1748658"/>
            <a:chExt cx="1662229" cy="1925602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D4A0402-09B1-4F6A-863F-5CACFE720244}"/>
                </a:ext>
              </a:extLst>
            </p:cNvPr>
            <p:cNvSpPr txBox="1"/>
            <p:nvPr/>
          </p:nvSpPr>
          <p:spPr>
            <a:xfrm>
              <a:off x="4571999" y="1748658"/>
              <a:ext cx="166222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BC7524D-1894-4C82-8E47-F5848B882221}"/>
                </a:ext>
              </a:extLst>
            </p:cNvPr>
            <p:cNvSpPr txBox="1"/>
            <p:nvPr/>
          </p:nvSpPr>
          <p:spPr>
            <a:xfrm>
              <a:off x="4572000" y="2473931"/>
              <a:ext cx="165618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and appeal to your Reports and Presentations with our Templates. Easy to change colors, photos and Text. 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78FEAAC-46E5-49AC-BAFD-1C989C375150}"/>
                </a:ext>
              </a:extLst>
            </p:cNvPr>
            <p:cNvSpPr txBox="1"/>
            <p:nvPr/>
          </p:nvSpPr>
          <p:spPr>
            <a:xfrm>
              <a:off x="4572000" y="2013204"/>
              <a:ext cx="165618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accent1"/>
                  </a:solidFill>
                  <a:cs typeface="Arial" pitchFamily="34" charset="0"/>
                </a:rPr>
                <a:t>80%</a:t>
              </a:r>
              <a:endParaRPr lang="ko-KR" altLang="en-US" sz="28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7212B85E-AA2A-4E63-B3F3-70AEE7F82B4F}"/>
              </a:ext>
            </a:extLst>
          </p:cNvPr>
          <p:cNvGrpSpPr/>
          <p:nvPr/>
        </p:nvGrpSpPr>
        <p:grpSpPr>
          <a:xfrm>
            <a:off x="9002866" y="1778187"/>
            <a:ext cx="2410537" cy="1925602"/>
            <a:chOff x="6726597" y="1811150"/>
            <a:chExt cx="1662229" cy="1925602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FF0FD21-53E4-4EF8-8193-6D17E4A5E32B}"/>
                </a:ext>
              </a:extLst>
            </p:cNvPr>
            <p:cNvSpPr txBox="1"/>
            <p:nvPr/>
          </p:nvSpPr>
          <p:spPr>
            <a:xfrm>
              <a:off x="6726597" y="1811150"/>
              <a:ext cx="166222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B11CA1F-ED25-41D5-BD0E-BD7580DDAFD2}"/>
                </a:ext>
              </a:extLst>
            </p:cNvPr>
            <p:cNvSpPr txBox="1"/>
            <p:nvPr/>
          </p:nvSpPr>
          <p:spPr>
            <a:xfrm>
              <a:off x="6726598" y="2536423"/>
              <a:ext cx="165618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and appeal to your Reports and Presentations with our Templates. Easy to change colors, photos and Text.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512F332-AE2E-44E8-8201-E09E5AA46B2B}"/>
                </a:ext>
              </a:extLst>
            </p:cNvPr>
            <p:cNvSpPr txBox="1"/>
            <p:nvPr/>
          </p:nvSpPr>
          <p:spPr>
            <a:xfrm>
              <a:off x="6726598" y="2075696"/>
              <a:ext cx="165618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accent2"/>
                  </a:solidFill>
                  <a:cs typeface="Arial" pitchFamily="34" charset="0"/>
                </a:rPr>
                <a:t>40%</a:t>
              </a:r>
              <a:endParaRPr lang="ko-KR" altLang="en-US" sz="28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6E92A7A-B5F1-44C6-90BE-E37A204B08AA}"/>
              </a:ext>
            </a:extLst>
          </p:cNvPr>
          <p:cNvGrpSpPr/>
          <p:nvPr/>
        </p:nvGrpSpPr>
        <p:grpSpPr>
          <a:xfrm>
            <a:off x="6298757" y="4146231"/>
            <a:ext cx="2410537" cy="1925602"/>
            <a:chOff x="4595936" y="3789040"/>
            <a:chExt cx="1662229" cy="1925602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9727711-6B15-4BE5-A9B5-F49644E2AD5D}"/>
                </a:ext>
              </a:extLst>
            </p:cNvPr>
            <p:cNvSpPr txBox="1"/>
            <p:nvPr/>
          </p:nvSpPr>
          <p:spPr>
            <a:xfrm>
              <a:off x="4595936" y="3789040"/>
              <a:ext cx="166222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17FEB1C-A7DF-4BCB-94F1-80423395644F}"/>
                </a:ext>
              </a:extLst>
            </p:cNvPr>
            <p:cNvSpPr txBox="1"/>
            <p:nvPr/>
          </p:nvSpPr>
          <p:spPr>
            <a:xfrm>
              <a:off x="4595937" y="4514313"/>
              <a:ext cx="165618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and appeal to your Reports and Presentations with our Templates. Easy to change colors, photos and Text.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A8E5167-68A9-466F-B225-B7C7ADC0D073}"/>
                </a:ext>
              </a:extLst>
            </p:cNvPr>
            <p:cNvSpPr txBox="1"/>
            <p:nvPr/>
          </p:nvSpPr>
          <p:spPr>
            <a:xfrm>
              <a:off x="4595937" y="4053586"/>
              <a:ext cx="165618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accent4"/>
                  </a:solidFill>
                  <a:cs typeface="Arial" pitchFamily="34" charset="0"/>
                </a:rPr>
                <a:t>55%</a:t>
              </a:r>
              <a:endParaRPr lang="ko-KR" altLang="en-US" sz="28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5C858E1-9754-48F4-B88A-8D873CCB0F71}"/>
              </a:ext>
            </a:extLst>
          </p:cNvPr>
          <p:cNvGrpSpPr/>
          <p:nvPr/>
        </p:nvGrpSpPr>
        <p:grpSpPr>
          <a:xfrm>
            <a:off x="9002866" y="4146231"/>
            <a:ext cx="2410537" cy="1925602"/>
            <a:chOff x="6719040" y="3789363"/>
            <a:chExt cx="1662229" cy="192560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F9FC441-C1E6-4B31-8800-10A8EE592BAF}"/>
                </a:ext>
              </a:extLst>
            </p:cNvPr>
            <p:cNvSpPr txBox="1"/>
            <p:nvPr/>
          </p:nvSpPr>
          <p:spPr>
            <a:xfrm>
              <a:off x="6719040" y="3789363"/>
              <a:ext cx="166222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0FACD5E-C2D2-4672-8783-4AE57ECCEC61}"/>
                </a:ext>
              </a:extLst>
            </p:cNvPr>
            <p:cNvSpPr txBox="1"/>
            <p:nvPr/>
          </p:nvSpPr>
          <p:spPr>
            <a:xfrm>
              <a:off x="6719041" y="4514636"/>
              <a:ext cx="165618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and appeal to your Reports and Presentations with our Templates. Easy to change colors, photos and Text.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00759DF-9935-498F-ABE0-6397567FA807}"/>
                </a:ext>
              </a:extLst>
            </p:cNvPr>
            <p:cNvSpPr txBox="1"/>
            <p:nvPr/>
          </p:nvSpPr>
          <p:spPr>
            <a:xfrm>
              <a:off x="6719041" y="4053909"/>
              <a:ext cx="165618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accent3"/>
                  </a:solidFill>
                  <a:cs typeface="Arial" pitchFamily="34" charset="0"/>
                </a:rPr>
                <a:t>65%</a:t>
              </a:r>
              <a:endParaRPr lang="ko-KR" altLang="en-US" sz="28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BDDDD072-6E1B-4F42-B634-676A5F982BF8}"/>
              </a:ext>
            </a:extLst>
          </p:cNvPr>
          <p:cNvSpPr/>
          <p:nvPr/>
        </p:nvSpPr>
        <p:spPr>
          <a:xfrm>
            <a:off x="914401" y="2084268"/>
            <a:ext cx="5090543" cy="49241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914CE0D-069C-4A1A-842A-38AE48E1E9D1}"/>
              </a:ext>
            </a:extLst>
          </p:cNvPr>
          <p:cNvSpPr/>
          <p:nvPr/>
        </p:nvSpPr>
        <p:spPr>
          <a:xfrm>
            <a:off x="914401" y="3051588"/>
            <a:ext cx="5090543" cy="49241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3F1B6F6-5CEE-41D8-8530-6A58ED651BC0}"/>
              </a:ext>
            </a:extLst>
          </p:cNvPr>
          <p:cNvSpPr/>
          <p:nvPr/>
        </p:nvSpPr>
        <p:spPr>
          <a:xfrm>
            <a:off x="914401" y="4018908"/>
            <a:ext cx="5090543" cy="49241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10BA8D8-F028-4173-B3EF-6878C14EBEFA}"/>
              </a:ext>
            </a:extLst>
          </p:cNvPr>
          <p:cNvSpPr/>
          <p:nvPr/>
        </p:nvSpPr>
        <p:spPr>
          <a:xfrm>
            <a:off x="914401" y="4986228"/>
            <a:ext cx="5090543" cy="49241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aphicFrame>
        <p:nvGraphicFramePr>
          <p:cNvPr id="23" name="Chart 22">
            <a:extLst>
              <a:ext uri="{FF2B5EF4-FFF2-40B4-BE49-F238E27FC236}">
                <a16:creationId xmlns:a16="http://schemas.microsoft.com/office/drawing/2014/main" id="{0D17EF24-CD4E-4640-A443-D9C0E792757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77126595"/>
              </p:ext>
            </p:extLst>
          </p:nvPr>
        </p:nvGraphicFramePr>
        <p:xfrm>
          <a:off x="778599" y="1702698"/>
          <a:ext cx="5120527" cy="4143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4" name="TextBox 23">
            <a:extLst>
              <a:ext uri="{FF2B5EF4-FFF2-40B4-BE49-F238E27FC236}">
                <a16:creationId xmlns:a16="http://schemas.microsoft.com/office/drawing/2014/main" id="{3CFD2540-96C6-4585-A5ED-2AEC157A82CD}"/>
              </a:ext>
            </a:extLst>
          </p:cNvPr>
          <p:cNvSpPr txBox="1"/>
          <p:nvPr/>
        </p:nvSpPr>
        <p:spPr>
          <a:xfrm>
            <a:off x="955943" y="2622916"/>
            <a:ext cx="20102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  Here</a:t>
            </a:r>
            <a:endParaRPr lang="ko-KR" altLang="en-US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A7C1CC8-4E00-448E-B5A7-E67B70B0E58B}"/>
              </a:ext>
            </a:extLst>
          </p:cNvPr>
          <p:cNvSpPr txBox="1"/>
          <p:nvPr/>
        </p:nvSpPr>
        <p:spPr>
          <a:xfrm>
            <a:off x="955943" y="3599840"/>
            <a:ext cx="20102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  Here</a:t>
            </a:r>
            <a:endParaRPr lang="ko-KR" altLang="en-US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3EB4A8E-0C9B-49C2-AEF0-E8569961B990}"/>
              </a:ext>
            </a:extLst>
          </p:cNvPr>
          <p:cNvSpPr txBox="1"/>
          <p:nvPr/>
        </p:nvSpPr>
        <p:spPr>
          <a:xfrm>
            <a:off x="955943" y="4562312"/>
            <a:ext cx="20102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  Here</a:t>
            </a:r>
            <a:endParaRPr lang="ko-KR" altLang="en-US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7130017-9A8F-4979-A860-6F4FFC3CDDE7}"/>
              </a:ext>
            </a:extLst>
          </p:cNvPr>
          <p:cNvSpPr txBox="1"/>
          <p:nvPr/>
        </p:nvSpPr>
        <p:spPr>
          <a:xfrm>
            <a:off x="955943" y="5524784"/>
            <a:ext cx="20102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  Here</a:t>
            </a:r>
            <a:endParaRPr lang="ko-KR" altLang="en-US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7D710D5-B74C-4FA2-9465-539487773CAB}"/>
              </a:ext>
            </a:extLst>
          </p:cNvPr>
          <p:cNvSpPr txBox="1"/>
          <p:nvPr/>
        </p:nvSpPr>
        <p:spPr>
          <a:xfrm>
            <a:off x="4646316" y="2575707"/>
            <a:ext cx="134037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$180,000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0C85540-C935-44E5-AE39-B7AD0E30640B}"/>
              </a:ext>
            </a:extLst>
          </p:cNvPr>
          <p:cNvSpPr txBox="1"/>
          <p:nvPr/>
        </p:nvSpPr>
        <p:spPr>
          <a:xfrm>
            <a:off x="4646316" y="3536646"/>
            <a:ext cx="134037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$180,000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10C430D-3BCC-4011-B87A-857E7D0647EF}"/>
              </a:ext>
            </a:extLst>
          </p:cNvPr>
          <p:cNvSpPr txBox="1"/>
          <p:nvPr/>
        </p:nvSpPr>
        <p:spPr>
          <a:xfrm>
            <a:off x="4646316" y="4497585"/>
            <a:ext cx="134037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$180,000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2A79BCC-6FB2-45BD-A02C-9544A548BC66}"/>
              </a:ext>
            </a:extLst>
          </p:cNvPr>
          <p:cNvSpPr txBox="1"/>
          <p:nvPr/>
        </p:nvSpPr>
        <p:spPr>
          <a:xfrm>
            <a:off x="4646316" y="5458525"/>
            <a:ext cx="134037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$180,000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50AC578-F09E-4F11-AE24-2AF4CCA6E24F}"/>
              </a:ext>
            </a:extLst>
          </p:cNvPr>
          <p:cNvSpPr txBox="1"/>
          <p:nvPr/>
        </p:nvSpPr>
        <p:spPr>
          <a:xfrm>
            <a:off x="4814482" y="2177058"/>
            <a:ext cx="672072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80%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CEDBB13-65D3-44FD-9559-306891B1C741}"/>
              </a:ext>
            </a:extLst>
          </p:cNvPr>
          <p:cNvSpPr txBox="1"/>
          <p:nvPr/>
        </p:nvSpPr>
        <p:spPr>
          <a:xfrm>
            <a:off x="2864221" y="3133862"/>
            <a:ext cx="672072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40%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DA9B56D-5CD7-4F46-B37E-594423450B61}"/>
              </a:ext>
            </a:extLst>
          </p:cNvPr>
          <p:cNvSpPr txBox="1"/>
          <p:nvPr/>
        </p:nvSpPr>
        <p:spPr>
          <a:xfrm>
            <a:off x="3609049" y="4094832"/>
            <a:ext cx="672072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55%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CC9B1DF-D758-4B97-A70E-68B62A4F2A29}"/>
              </a:ext>
            </a:extLst>
          </p:cNvPr>
          <p:cNvSpPr txBox="1"/>
          <p:nvPr/>
        </p:nvSpPr>
        <p:spPr>
          <a:xfrm>
            <a:off x="4083595" y="5069493"/>
            <a:ext cx="672072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65%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5">
            <a:extLst>
              <a:ext uri="{FF2B5EF4-FFF2-40B4-BE49-F238E27FC236}">
                <a16:creationId xmlns:a16="http://schemas.microsoft.com/office/drawing/2014/main" id="{15D9AAF9-B7A8-4CB4-968E-9BFFFCE6CF26}"/>
              </a:ext>
            </a:extLst>
          </p:cNvPr>
          <p:cNvSpPr/>
          <p:nvPr/>
        </p:nvSpPr>
        <p:spPr>
          <a:xfrm>
            <a:off x="630195" y="5287404"/>
            <a:ext cx="4396803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bg1"/>
                </a:solidFill>
                <a:latin typeface="+mj-lt"/>
              </a:rPr>
              <a:t>PORTFOLIO</a:t>
            </a:r>
          </a:p>
        </p:txBody>
      </p:sp>
      <p:sp>
        <p:nvSpPr>
          <p:cNvPr id="5" name="직사각형 6">
            <a:extLst>
              <a:ext uri="{FF2B5EF4-FFF2-40B4-BE49-F238E27FC236}">
                <a16:creationId xmlns:a16="http://schemas.microsoft.com/office/drawing/2014/main" id="{404A78C2-20C8-47C5-A560-0180DF2B32A9}"/>
              </a:ext>
            </a:extLst>
          </p:cNvPr>
          <p:cNvSpPr/>
          <p:nvPr/>
        </p:nvSpPr>
        <p:spPr>
          <a:xfrm>
            <a:off x="1789187" y="5855994"/>
            <a:ext cx="4396804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bg1"/>
                </a:solidFill>
                <a:latin typeface="+mj-lt"/>
              </a:rPr>
              <a:t>PRESENTATION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B81AD2F-7328-427A-B41C-18F9A3F75224}"/>
              </a:ext>
            </a:extLst>
          </p:cNvPr>
          <p:cNvSpPr txBox="1"/>
          <p:nvPr/>
        </p:nvSpPr>
        <p:spPr>
          <a:xfrm>
            <a:off x="510499" y="396933"/>
            <a:ext cx="2898407" cy="224676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ALLPPT </a:t>
            </a:r>
          </a:p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Clean Text Slide </a:t>
            </a:r>
          </a:p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for your </a:t>
            </a:r>
          </a:p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2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5972225-C77D-4FC7-9171-B6AEC326B2D8}"/>
              </a:ext>
            </a:extLst>
          </p:cNvPr>
          <p:cNvSpPr txBox="1"/>
          <p:nvPr/>
        </p:nvSpPr>
        <p:spPr>
          <a:xfrm>
            <a:off x="8663398" y="4164019"/>
            <a:ext cx="2898407" cy="224676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ALLPPT </a:t>
            </a:r>
          </a:p>
          <a:p>
            <a:pPr algn="r"/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Clean Text Slide </a:t>
            </a:r>
          </a:p>
          <a:p>
            <a:pPr algn="r"/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for your </a:t>
            </a:r>
          </a:p>
          <a:p>
            <a:pPr algn="r"/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28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2DC460A-1302-48A5-8229-DBB2E1EBFCDC}"/>
              </a:ext>
            </a:extLst>
          </p:cNvPr>
          <p:cNvSpPr/>
          <p:nvPr/>
        </p:nvSpPr>
        <p:spPr>
          <a:xfrm>
            <a:off x="3574473" y="0"/>
            <a:ext cx="8617527" cy="6856661"/>
          </a:xfrm>
          <a:custGeom>
            <a:avLst/>
            <a:gdLst>
              <a:gd name="connsiteX0" fmla="*/ 0 w 7259782"/>
              <a:gd name="connsiteY0" fmla="*/ 0 h 6856661"/>
              <a:gd name="connsiteX1" fmla="*/ 7259782 w 7259782"/>
              <a:gd name="connsiteY1" fmla="*/ 0 h 6856661"/>
              <a:gd name="connsiteX2" fmla="*/ 7259782 w 7259782"/>
              <a:gd name="connsiteY2" fmla="*/ 6856661 h 6856661"/>
              <a:gd name="connsiteX3" fmla="*/ 0 w 7259782"/>
              <a:gd name="connsiteY3" fmla="*/ 6856661 h 6856661"/>
              <a:gd name="connsiteX4" fmla="*/ 0 w 7259782"/>
              <a:gd name="connsiteY4" fmla="*/ 0 h 6856661"/>
              <a:gd name="connsiteX0" fmla="*/ 0 w 7259782"/>
              <a:gd name="connsiteY0" fmla="*/ 0 h 6856661"/>
              <a:gd name="connsiteX1" fmla="*/ 7259782 w 7259782"/>
              <a:gd name="connsiteY1" fmla="*/ 0 h 6856661"/>
              <a:gd name="connsiteX2" fmla="*/ 7259782 w 7259782"/>
              <a:gd name="connsiteY2" fmla="*/ 6856661 h 6856661"/>
              <a:gd name="connsiteX3" fmla="*/ 2309091 w 7259782"/>
              <a:gd name="connsiteY3" fmla="*/ 6838188 h 6856661"/>
              <a:gd name="connsiteX4" fmla="*/ 0 w 7259782"/>
              <a:gd name="connsiteY4" fmla="*/ 0 h 6856661"/>
              <a:gd name="connsiteX0" fmla="*/ 0 w 7259782"/>
              <a:gd name="connsiteY0" fmla="*/ 0 h 6856661"/>
              <a:gd name="connsiteX1" fmla="*/ 7259782 w 7259782"/>
              <a:gd name="connsiteY1" fmla="*/ 0 h 6856661"/>
              <a:gd name="connsiteX2" fmla="*/ 7259782 w 7259782"/>
              <a:gd name="connsiteY2" fmla="*/ 6856661 h 6856661"/>
              <a:gd name="connsiteX3" fmla="*/ 2318327 w 7259782"/>
              <a:gd name="connsiteY3" fmla="*/ 6856661 h 6856661"/>
              <a:gd name="connsiteX4" fmla="*/ 0 w 7259782"/>
              <a:gd name="connsiteY4" fmla="*/ 0 h 6856661"/>
              <a:gd name="connsiteX0" fmla="*/ 0 w 7259782"/>
              <a:gd name="connsiteY0" fmla="*/ 0 h 6856661"/>
              <a:gd name="connsiteX1" fmla="*/ 7259782 w 7259782"/>
              <a:gd name="connsiteY1" fmla="*/ 0 h 6856661"/>
              <a:gd name="connsiteX2" fmla="*/ 7259782 w 7259782"/>
              <a:gd name="connsiteY2" fmla="*/ 6856661 h 6856661"/>
              <a:gd name="connsiteX3" fmla="*/ 2586182 w 7259782"/>
              <a:gd name="connsiteY3" fmla="*/ 6828951 h 6856661"/>
              <a:gd name="connsiteX4" fmla="*/ 0 w 7259782"/>
              <a:gd name="connsiteY4" fmla="*/ 0 h 6856661"/>
              <a:gd name="connsiteX0" fmla="*/ 0 w 7259782"/>
              <a:gd name="connsiteY0" fmla="*/ 0 h 6856661"/>
              <a:gd name="connsiteX1" fmla="*/ 7259782 w 7259782"/>
              <a:gd name="connsiteY1" fmla="*/ 0 h 6856661"/>
              <a:gd name="connsiteX2" fmla="*/ 7259782 w 7259782"/>
              <a:gd name="connsiteY2" fmla="*/ 6856661 h 6856661"/>
              <a:gd name="connsiteX3" fmla="*/ 2807854 w 7259782"/>
              <a:gd name="connsiteY3" fmla="*/ 6819715 h 6856661"/>
              <a:gd name="connsiteX4" fmla="*/ 0 w 7259782"/>
              <a:gd name="connsiteY4" fmla="*/ 0 h 6856661"/>
              <a:gd name="connsiteX0" fmla="*/ 0 w 7259782"/>
              <a:gd name="connsiteY0" fmla="*/ 0 h 6856661"/>
              <a:gd name="connsiteX1" fmla="*/ 7259782 w 7259782"/>
              <a:gd name="connsiteY1" fmla="*/ 0 h 6856661"/>
              <a:gd name="connsiteX2" fmla="*/ 7259782 w 7259782"/>
              <a:gd name="connsiteY2" fmla="*/ 6856661 h 6856661"/>
              <a:gd name="connsiteX3" fmla="*/ 2807854 w 7259782"/>
              <a:gd name="connsiteY3" fmla="*/ 6847425 h 6856661"/>
              <a:gd name="connsiteX4" fmla="*/ 0 w 7259782"/>
              <a:gd name="connsiteY4" fmla="*/ 0 h 6856661"/>
              <a:gd name="connsiteX0" fmla="*/ 0 w 7259782"/>
              <a:gd name="connsiteY0" fmla="*/ 0 h 6856661"/>
              <a:gd name="connsiteX1" fmla="*/ 7259782 w 7259782"/>
              <a:gd name="connsiteY1" fmla="*/ 0 h 6856661"/>
              <a:gd name="connsiteX2" fmla="*/ 7259782 w 7259782"/>
              <a:gd name="connsiteY2" fmla="*/ 6856661 h 6856661"/>
              <a:gd name="connsiteX3" fmla="*/ 2798618 w 7259782"/>
              <a:gd name="connsiteY3" fmla="*/ 6856661 h 6856661"/>
              <a:gd name="connsiteX4" fmla="*/ 0 w 7259782"/>
              <a:gd name="connsiteY4" fmla="*/ 0 h 68566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59782" h="6856661">
                <a:moveTo>
                  <a:pt x="0" y="0"/>
                </a:moveTo>
                <a:lnTo>
                  <a:pt x="7259782" y="0"/>
                </a:lnTo>
                <a:lnTo>
                  <a:pt x="7259782" y="6856661"/>
                </a:lnTo>
                <a:lnTo>
                  <a:pt x="2798618" y="685666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5A4BDA0-C270-4764-9C18-A593BCE2C965}"/>
              </a:ext>
            </a:extLst>
          </p:cNvPr>
          <p:cNvSpPr txBox="1"/>
          <p:nvPr/>
        </p:nvSpPr>
        <p:spPr>
          <a:xfrm>
            <a:off x="4608945" y="270649"/>
            <a:ext cx="7583055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5C8D0C1-7E99-4B90-A44B-505072FCBBC5}"/>
              </a:ext>
            </a:extLst>
          </p:cNvPr>
          <p:cNvGrpSpPr/>
          <p:nvPr/>
        </p:nvGrpSpPr>
        <p:grpSpPr>
          <a:xfrm>
            <a:off x="6286883" y="3963831"/>
            <a:ext cx="4931788" cy="1124044"/>
            <a:chOff x="5680459" y="1490186"/>
            <a:chExt cx="4931788" cy="112404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9D22DE1-90A6-406A-B71D-82B00E2A807D}"/>
                </a:ext>
              </a:extLst>
            </p:cNvPr>
            <p:cNvSpPr txBox="1"/>
            <p:nvPr/>
          </p:nvSpPr>
          <p:spPr>
            <a:xfrm>
              <a:off x="5680459" y="1490186"/>
              <a:ext cx="763624" cy="553998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32A2F40-F990-4558-BFA4-15734C704557}"/>
                </a:ext>
              </a:extLst>
            </p:cNvPr>
            <p:cNvSpPr txBox="1"/>
            <p:nvPr/>
          </p:nvSpPr>
          <p:spPr>
            <a:xfrm>
              <a:off x="5967846" y="2002075"/>
              <a:ext cx="4644400" cy="6121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lnSpc>
                  <a:spcPct val="150000"/>
                </a:lnSpc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marL="171450" indent="-171450">
                <a:lnSpc>
                  <a:spcPct val="150000"/>
                </a:lnSpc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3040624-AA78-4707-9171-C7F7E4A4286D}"/>
                </a:ext>
              </a:extLst>
            </p:cNvPr>
            <p:cNvSpPr txBox="1"/>
            <p:nvPr/>
          </p:nvSpPr>
          <p:spPr>
            <a:xfrm>
              <a:off x="6444083" y="1536352"/>
              <a:ext cx="4168164" cy="461665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E42B0B6-5FD8-4991-892A-63FB88A0AED1}"/>
              </a:ext>
            </a:extLst>
          </p:cNvPr>
          <p:cNvGrpSpPr/>
          <p:nvPr/>
        </p:nvGrpSpPr>
        <p:grpSpPr>
          <a:xfrm>
            <a:off x="5098467" y="1463959"/>
            <a:ext cx="4931788" cy="1124044"/>
            <a:chOff x="5680459" y="1490186"/>
            <a:chExt cx="4931788" cy="1124044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B413086-557E-4D9D-8C44-646AD8EE131E}"/>
                </a:ext>
              </a:extLst>
            </p:cNvPr>
            <p:cNvSpPr txBox="1"/>
            <p:nvPr/>
          </p:nvSpPr>
          <p:spPr>
            <a:xfrm>
              <a:off x="5680459" y="1490186"/>
              <a:ext cx="763624" cy="553998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8300F6A-862A-40CA-9B5E-7B2DD860FD49}"/>
                </a:ext>
              </a:extLst>
            </p:cNvPr>
            <p:cNvSpPr txBox="1"/>
            <p:nvPr/>
          </p:nvSpPr>
          <p:spPr>
            <a:xfrm>
              <a:off x="5967846" y="2002075"/>
              <a:ext cx="4644400" cy="6121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lnSpc>
                  <a:spcPct val="150000"/>
                </a:lnSpc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marL="171450" indent="-171450">
                <a:lnSpc>
                  <a:spcPct val="150000"/>
                </a:lnSpc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49B8D0E-F4DB-407F-93E8-B01A240069D5}"/>
                </a:ext>
              </a:extLst>
            </p:cNvPr>
            <p:cNvSpPr txBox="1"/>
            <p:nvPr/>
          </p:nvSpPr>
          <p:spPr>
            <a:xfrm>
              <a:off x="6444083" y="1536352"/>
              <a:ext cx="4168164" cy="461665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277BAFE-DBE5-4F13-9AC0-26A4FC2689D1}"/>
              </a:ext>
            </a:extLst>
          </p:cNvPr>
          <p:cNvGrpSpPr/>
          <p:nvPr/>
        </p:nvGrpSpPr>
        <p:grpSpPr>
          <a:xfrm>
            <a:off x="5692675" y="2713895"/>
            <a:ext cx="4931788" cy="1124044"/>
            <a:chOff x="5680459" y="1490186"/>
            <a:chExt cx="4931788" cy="1124044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00724BC-16F9-4DF6-83AC-300BCB3F42E9}"/>
                </a:ext>
              </a:extLst>
            </p:cNvPr>
            <p:cNvSpPr txBox="1"/>
            <p:nvPr/>
          </p:nvSpPr>
          <p:spPr>
            <a:xfrm>
              <a:off x="5680459" y="1490186"/>
              <a:ext cx="763624" cy="553998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CAE126C-D507-4F09-88A3-D1DD36AFB970}"/>
                </a:ext>
              </a:extLst>
            </p:cNvPr>
            <p:cNvSpPr txBox="1"/>
            <p:nvPr/>
          </p:nvSpPr>
          <p:spPr>
            <a:xfrm>
              <a:off x="5967846" y="2002075"/>
              <a:ext cx="4644400" cy="6121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lnSpc>
                  <a:spcPct val="150000"/>
                </a:lnSpc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marL="171450" indent="-171450">
                <a:lnSpc>
                  <a:spcPct val="150000"/>
                </a:lnSpc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038538C-6E3A-4B1A-8BFE-657AD74CA570}"/>
                </a:ext>
              </a:extLst>
            </p:cNvPr>
            <p:cNvSpPr txBox="1"/>
            <p:nvPr/>
          </p:nvSpPr>
          <p:spPr>
            <a:xfrm>
              <a:off x="6444083" y="1536352"/>
              <a:ext cx="4168164" cy="461665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1912A19E-5D85-47EF-949E-7F8792FA3EB5}"/>
              </a:ext>
            </a:extLst>
          </p:cNvPr>
          <p:cNvGrpSpPr/>
          <p:nvPr/>
        </p:nvGrpSpPr>
        <p:grpSpPr>
          <a:xfrm>
            <a:off x="6881091" y="5213768"/>
            <a:ext cx="4931788" cy="1124044"/>
            <a:chOff x="5680459" y="1490186"/>
            <a:chExt cx="4931788" cy="1124044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C0554F8-07F9-4245-9EC5-807A5DBF9900}"/>
                </a:ext>
              </a:extLst>
            </p:cNvPr>
            <p:cNvSpPr txBox="1"/>
            <p:nvPr/>
          </p:nvSpPr>
          <p:spPr>
            <a:xfrm>
              <a:off x="5680459" y="1490186"/>
              <a:ext cx="763624" cy="553998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C378501-CE52-4846-A3C0-D4F4C8439885}"/>
                </a:ext>
              </a:extLst>
            </p:cNvPr>
            <p:cNvSpPr txBox="1"/>
            <p:nvPr/>
          </p:nvSpPr>
          <p:spPr>
            <a:xfrm>
              <a:off x="5967846" y="2002075"/>
              <a:ext cx="4644400" cy="6121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lnSpc>
                  <a:spcPct val="150000"/>
                </a:lnSpc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marL="171450" indent="-171450">
                <a:lnSpc>
                  <a:spcPct val="150000"/>
                </a:lnSpc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9B7F10F-1188-4C94-9236-30A83820C779}"/>
                </a:ext>
              </a:extLst>
            </p:cNvPr>
            <p:cNvSpPr txBox="1"/>
            <p:nvPr/>
          </p:nvSpPr>
          <p:spPr>
            <a:xfrm>
              <a:off x="6444083" y="1536352"/>
              <a:ext cx="4168164" cy="461665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A092294-8504-4B6D-A71E-2FBAF63AB81F}"/>
              </a:ext>
            </a:extLst>
          </p:cNvPr>
          <p:cNvGrpSpPr/>
          <p:nvPr/>
        </p:nvGrpSpPr>
        <p:grpSpPr>
          <a:xfrm>
            <a:off x="5183588" y="1765518"/>
            <a:ext cx="840302" cy="925633"/>
            <a:chOff x="676746" y="2780928"/>
            <a:chExt cx="1352458" cy="1296144"/>
          </a:xfrm>
          <a:solidFill>
            <a:schemeClr val="accent4"/>
          </a:solidFill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AE6DA7C-FDFE-4BC1-B6D9-141EA11C81D9}"/>
                </a:ext>
              </a:extLst>
            </p:cNvPr>
            <p:cNvSpPr/>
            <p:nvPr/>
          </p:nvSpPr>
          <p:spPr>
            <a:xfrm>
              <a:off x="683568" y="3079763"/>
              <a:ext cx="1345636" cy="6984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Isosceles Triangle 4">
              <a:extLst>
                <a:ext uri="{FF2B5EF4-FFF2-40B4-BE49-F238E27FC236}">
                  <a16:creationId xmlns:a16="http://schemas.microsoft.com/office/drawing/2014/main" id="{BB0B8877-FAC1-4319-B7B5-23BA60E1D1F9}"/>
                </a:ext>
              </a:extLst>
            </p:cNvPr>
            <p:cNvSpPr/>
            <p:nvPr/>
          </p:nvSpPr>
          <p:spPr>
            <a:xfrm>
              <a:off x="676746" y="2780928"/>
              <a:ext cx="1352457" cy="21602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Isosceles Triangle 5">
              <a:extLst>
                <a:ext uri="{FF2B5EF4-FFF2-40B4-BE49-F238E27FC236}">
                  <a16:creationId xmlns:a16="http://schemas.microsoft.com/office/drawing/2014/main" id="{3460F6F8-CECB-4A4A-9ABB-28F198FFFAD6}"/>
                </a:ext>
              </a:extLst>
            </p:cNvPr>
            <p:cNvSpPr/>
            <p:nvPr/>
          </p:nvSpPr>
          <p:spPr>
            <a:xfrm rot="10800000">
              <a:off x="676746" y="3861048"/>
              <a:ext cx="1352457" cy="21602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60AD9B63-DB4F-4806-859C-6F1CBC308E57}"/>
              </a:ext>
            </a:extLst>
          </p:cNvPr>
          <p:cNvGrpSpPr/>
          <p:nvPr/>
        </p:nvGrpSpPr>
        <p:grpSpPr>
          <a:xfrm>
            <a:off x="6175796" y="2617914"/>
            <a:ext cx="840302" cy="925633"/>
            <a:chOff x="676746" y="2780928"/>
            <a:chExt cx="1352458" cy="1296144"/>
          </a:xfrm>
          <a:solidFill>
            <a:schemeClr val="accent3"/>
          </a:solidFill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FF3B55-C109-464D-8055-58E17E3B4D28}"/>
                </a:ext>
              </a:extLst>
            </p:cNvPr>
            <p:cNvSpPr/>
            <p:nvPr/>
          </p:nvSpPr>
          <p:spPr>
            <a:xfrm>
              <a:off x="683568" y="3079763"/>
              <a:ext cx="1345636" cy="6984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E0D38876-FC48-4A88-B346-724562AB147D}"/>
                </a:ext>
              </a:extLst>
            </p:cNvPr>
            <p:cNvSpPr/>
            <p:nvPr/>
          </p:nvSpPr>
          <p:spPr>
            <a:xfrm>
              <a:off x="676746" y="2780928"/>
              <a:ext cx="1352457" cy="21602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90059B96-D5D1-40F4-8A06-B4F2469A4EE0}"/>
                </a:ext>
              </a:extLst>
            </p:cNvPr>
            <p:cNvSpPr/>
            <p:nvPr/>
          </p:nvSpPr>
          <p:spPr>
            <a:xfrm rot="10800000">
              <a:off x="676746" y="3861048"/>
              <a:ext cx="1352457" cy="21602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5CD9371-60F9-4019-B9E6-31558005BC1B}"/>
              </a:ext>
            </a:extLst>
          </p:cNvPr>
          <p:cNvGrpSpPr/>
          <p:nvPr/>
        </p:nvGrpSpPr>
        <p:grpSpPr>
          <a:xfrm>
            <a:off x="7168002" y="3470310"/>
            <a:ext cx="840302" cy="925633"/>
            <a:chOff x="676746" y="2780928"/>
            <a:chExt cx="1352458" cy="1296144"/>
          </a:xfrm>
          <a:solidFill>
            <a:schemeClr val="accent2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FEE794D-F7FD-4A6E-8BBF-B018B625277D}"/>
                </a:ext>
              </a:extLst>
            </p:cNvPr>
            <p:cNvSpPr/>
            <p:nvPr/>
          </p:nvSpPr>
          <p:spPr>
            <a:xfrm>
              <a:off x="683568" y="3079763"/>
              <a:ext cx="1345636" cy="6984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F89B2D5E-FD6B-4A36-AADE-96ABC937C2B7}"/>
                </a:ext>
              </a:extLst>
            </p:cNvPr>
            <p:cNvSpPr/>
            <p:nvPr/>
          </p:nvSpPr>
          <p:spPr>
            <a:xfrm>
              <a:off x="676746" y="2780928"/>
              <a:ext cx="1352457" cy="21602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6DCE39B9-670A-4BEC-996B-A0F174E8FA1F}"/>
                </a:ext>
              </a:extLst>
            </p:cNvPr>
            <p:cNvSpPr/>
            <p:nvPr/>
          </p:nvSpPr>
          <p:spPr>
            <a:xfrm rot="10800000">
              <a:off x="676746" y="3861048"/>
              <a:ext cx="1352457" cy="21602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8566406-391B-4D21-B4F1-25D5EF590B5E}"/>
              </a:ext>
            </a:extLst>
          </p:cNvPr>
          <p:cNvGrpSpPr/>
          <p:nvPr/>
        </p:nvGrpSpPr>
        <p:grpSpPr>
          <a:xfrm>
            <a:off x="6175796" y="4322707"/>
            <a:ext cx="840302" cy="925633"/>
            <a:chOff x="676746" y="2780928"/>
            <a:chExt cx="1352458" cy="1296144"/>
          </a:xfrm>
          <a:solidFill>
            <a:schemeClr val="accent1"/>
          </a:solidFill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85DFFBB-9C30-4C50-9BA2-AB0AB704F226}"/>
                </a:ext>
              </a:extLst>
            </p:cNvPr>
            <p:cNvSpPr/>
            <p:nvPr/>
          </p:nvSpPr>
          <p:spPr>
            <a:xfrm>
              <a:off x="683568" y="3079763"/>
              <a:ext cx="1345636" cy="6984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81F23176-15D8-4371-B879-2C28313768E7}"/>
                </a:ext>
              </a:extLst>
            </p:cNvPr>
            <p:cNvSpPr/>
            <p:nvPr/>
          </p:nvSpPr>
          <p:spPr>
            <a:xfrm>
              <a:off x="676746" y="2780928"/>
              <a:ext cx="1352457" cy="21602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24AE99C0-05F8-448D-A470-8B7792FD13F1}"/>
                </a:ext>
              </a:extLst>
            </p:cNvPr>
            <p:cNvSpPr/>
            <p:nvPr/>
          </p:nvSpPr>
          <p:spPr>
            <a:xfrm rot="10800000">
              <a:off x="676746" y="3861048"/>
              <a:ext cx="1352457" cy="21602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6966858-3689-4CCA-BF9C-FA63B082BCD1}"/>
              </a:ext>
            </a:extLst>
          </p:cNvPr>
          <p:cNvGrpSpPr/>
          <p:nvPr/>
        </p:nvGrpSpPr>
        <p:grpSpPr>
          <a:xfrm>
            <a:off x="5183588" y="5175103"/>
            <a:ext cx="840302" cy="925633"/>
            <a:chOff x="676746" y="2780928"/>
            <a:chExt cx="1352458" cy="1296144"/>
          </a:xfrm>
          <a:solidFill>
            <a:schemeClr val="accent6"/>
          </a:solidFill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2976C67-756D-4FFC-A206-8D1DAAD429CD}"/>
                </a:ext>
              </a:extLst>
            </p:cNvPr>
            <p:cNvSpPr/>
            <p:nvPr/>
          </p:nvSpPr>
          <p:spPr>
            <a:xfrm>
              <a:off x="683568" y="3079763"/>
              <a:ext cx="1345636" cy="6984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C6C9C304-2EE3-4D11-887E-B00876B3B489}"/>
                </a:ext>
              </a:extLst>
            </p:cNvPr>
            <p:cNvSpPr/>
            <p:nvPr/>
          </p:nvSpPr>
          <p:spPr>
            <a:xfrm>
              <a:off x="676746" y="2780928"/>
              <a:ext cx="1352457" cy="21602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AB3F8CCB-5468-48B6-917E-64D10E354DA5}"/>
                </a:ext>
              </a:extLst>
            </p:cNvPr>
            <p:cNvSpPr/>
            <p:nvPr/>
          </p:nvSpPr>
          <p:spPr>
            <a:xfrm rot="10800000">
              <a:off x="676746" y="3861048"/>
              <a:ext cx="1352457" cy="21602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D60D37C4-22B0-4F4F-AB49-6251E62FACA7}"/>
              </a:ext>
            </a:extLst>
          </p:cNvPr>
          <p:cNvGrpSpPr/>
          <p:nvPr/>
        </p:nvGrpSpPr>
        <p:grpSpPr>
          <a:xfrm>
            <a:off x="758757" y="1807783"/>
            <a:ext cx="4342420" cy="856491"/>
            <a:chOff x="-460977" y="1129566"/>
            <a:chExt cx="3845323" cy="856491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F21419C-26BA-4FBD-A98F-EF3478E79155}"/>
                </a:ext>
              </a:extLst>
            </p:cNvPr>
            <p:cNvSpPr txBox="1"/>
            <p:nvPr/>
          </p:nvSpPr>
          <p:spPr>
            <a:xfrm>
              <a:off x="-460977" y="1129566"/>
              <a:ext cx="384532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E351FDB-4071-4EA6-9487-D9C2F1D66C5C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25C7540-65B5-4C23-AC20-D01E6B5B6B11}"/>
              </a:ext>
            </a:extLst>
          </p:cNvPr>
          <p:cNvGrpSpPr/>
          <p:nvPr/>
        </p:nvGrpSpPr>
        <p:grpSpPr>
          <a:xfrm>
            <a:off x="758757" y="5217368"/>
            <a:ext cx="4342420" cy="856491"/>
            <a:chOff x="-460977" y="1129566"/>
            <a:chExt cx="3845323" cy="856491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0373672-4C0A-404E-B7FF-24F22626ABBF}"/>
                </a:ext>
              </a:extLst>
            </p:cNvPr>
            <p:cNvSpPr txBox="1"/>
            <p:nvPr/>
          </p:nvSpPr>
          <p:spPr>
            <a:xfrm>
              <a:off x="-460977" y="1129566"/>
              <a:ext cx="384532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92FD035-DAD3-48EE-9B1D-5FFF3F42C928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6AD84C4F-87FB-4242-857E-3FF85BB35512}"/>
              </a:ext>
            </a:extLst>
          </p:cNvPr>
          <p:cNvGrpSpPr/>
          <p:nvPr/>
        </p:nvGrpSpPr>
        <p:grpSpPr>
          <a:xfrm>
            <a:off x="7100388" y="2660179"/>
            <a:ext cx="4387978" cy="856491"/>
            <a:chOff x="-475010" y="1129566"/>
            <a:chExt cx="3859356" cy="856491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A2A6841-AB68-4839-BD44-4745ACB106A3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CACF630-4678-4130-8D83-0575A5204E07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A3A28477-5C10-4CFA-BF80-3548A576727F}"/>
              </a:ext>
            </a:extLst>
          </p:cNvPr>
          <p:cNvGrpSpPr/>
          <p:nvPr/>
        </p:nvGrpSpPr>
        <p:grpSpPr>
          <a:xfrm>
            <a:off x="7100388" y="4364971"/>
            <a:ext cx="4387978" cy="856491"/>
            <a:chOff x="-475010" y="1129566"/>
            <a:chExt cx="3859356" cy="856491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3F1313D8-4982-41D4-9C89-B28645A9943B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132D7073-4354-408B-B023-812AEA2E4B5D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FAFA5B5-0020-4C14-B6E4-24B52828F9BD}"/>
              </a:ext>
            </a:extLst>
          </p:cNvPr>
          <p:cNvGrpSpPr/>
          <p:nvPr/>
        </p:nvGrpSpPr>
        <p:grpSpPr>
          <a:xfrm>
            <a:off x="1841134" y="3512575"/>
            <a:ext cx="4171552" cy="856491"/>
            <a:chOff x="-460977" y="1129566"/>
            <a:chExt cx="3845323" cy="856491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5338CE0B-3080-4A6F-AE30-522C23978899}"/>
                </a:ext>
              </a:extLst>
            </p:cNvPr>
            <p:cNvSpPr txBox="1"/>
            <p:nvPr/>
          </p:nvSpPr>
          <p:spPr>
            <a:xfrm>
              <a:off x="-460977" y="1129566"/>
              <a:ext cx="384532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7E980088-A025-433B-84E3-FA230F8005E7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8" name="Parallelogram 30">
            <a:extLst>
              <a:ext uri="{FF2B5EF4-FFF2-40B4-BE49-F238E27FC236}">
                <a16:creationId xmlns:a16="http://schemas.microsoft.com/office/drawing/2014/main" id="{3C06E0EB-D9FA-44A1-8275-62D4D3298260}"/>
              </a:ext>
            </a:extLst>
          </p:cNvPr>
          <p:cNvSpPr/>
          <p:nvPr/>
        </p:nvSpPr>
        <p:spPr>
          <a:xfrm flipH="1">
            <a:off x="5439602" y="5494280"/>
            <a:ext cx="316187" cy="316969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Donut 8">
            <a:extLst>
              <a:ext uri="{FF2B5EF4-FFF2-40B4-BE49-F238E27FC236}">
                <a16:creationId xmlns:a16="http://schemas.microsoft.com/office/drawing/2014/main" id="{DEA223BF-5DEC-4B9A-A208-B293155C1976}"/>
              </a:ext>
            </a:extLst>
          </p:cNvPr>
          <p:cNvSpPr/>
          <p:nvPr/>
        </p:nvSpPr>
        <p:spPr>
          <a:xfrm>
            <a:off x="6446420" y="4610656"/>
            <a:ext cx="306952" cy="366906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0" name="Donut 24">
            <a:extLst>
              <a:ext uri="{FF2B5EF4-FFF2-40B4-BE49-F238E27FC236}">
                <a16:creationId xmlns:a16="http://schemas.microsoft.com/office/drawing/2014/main" id="{89970D7B-B9D1-40EF-86BB-E7E939B3A229}"/>
              </a:ext>
            </a:extLst>
          </p:cNvPr>
          <p:cNvSpPr/>
          <p:nvPr/>
        </p:nvSpPr>
        <p:spPr>
          <a:xfrm>
            <a:off x="5439602" y="2049700"/>
            <a:ext cx="355325" cy="358217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1" name="Block Arc 25">
            <a:extLst>
              <a:ext uri="{FF2B5EF4-FFF2-40B4-BE49-F238E27FC236}">
                <a16:creationId xmlns:a16="http://schemas.microsoft.com/office/drawing/2014/main" id="{4FBAC0FE-2ADB-4738-A049-16FACD990621}"/>
              </a:ext>
            </a:extLst>
          </p:cNvPr>
          <p:cNvSpPr>
            <a:spLocks noChangeAspect="1"/>
          </p:cNvSpPr>
          <p:nvPr/>
        </p:nvSpPr>
        <p:spPr>
          <a:xfrm>
            <a:off x="6498238" y="2906726"/>
            <a:ext cx="255135" cy="36859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2" name="자유형 151">
            <a:extLst>
              <a:ext uri="{FF2B5EF4-FFF2-40B4-BE49-F238E27FC236}">
                <a16:creationId xmlns:a16="http://schemas.microsoft.com/office/drawing/2014/main" id="{966C7361-8DC5-4229-9065-45145638CF1B}"/>
              </a:ext>
            </a:extLst>
          </p:cNvPr>
          <p:cNvSpPr/>
          <p:nvPr/>
        </p:nvSpPr>
        <p:spPr>
          <a:xfrm>
            <a:off x="7402696" y="3767742"/>
            <a:ext cx="331837" cy="348286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Parallelogram 2">
            <a:extLst>
              <a:ext uri="{FF2B5EF4-FFF2-40B4-BE49-F238E27FC236}">
                <a16:creationId xmlns:a16="http://schemas.microsoft.com/office/drawing/2014/main" id="{09CA0F8F-37AF-410D-9EE2-94BF9D732B60}"/>
              </a:ext>
            </a:extLst>
          </p:cNvPr>
          <p:cNvSpPr/>
          <p:nvPr/>
        </p:nvSpPr>
        <p:spPr>
          <a:xfrm flipV="1">
            <a:off x="8131076" y="2815054"/>
            <a:ext cx="1702368" cy="1653962"/>
          </a:xfrm>
          <a:prstGeom prst="parallelogram">
            <a:avLst>
              <a:gd name="adj" fmla="val 36926"/>
            </a:avLst>
          </a:prstGeom>
          <a:gradFill>
            <a:gsLst>
              <a:gs pos="2000">
                <a:schemeClr val="accent4">
                  <a:lumMod val="90000"/>
                  <a:lumOff val="10000"/>
                </a:schemeClr>
              </a:gs>
              <a:gs pos="100000">
                <a:schemeClr val="accent4">
                  <a:lumMod val="8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Parallelogram 3">
            <a:extLst>
              <a:ext uri="{FF2B5EF4-FFF2-40B4-BE49-F238E27FC236}">
                <a16:creationId xmlns:a16="http://schemas.microsoft.com/office/drawing/2014/main" id="{4F7883A7-1D7B-4A10-A298-96015B8737D0}"/>
              </a:ext>
            </a:extLst>
          </p:cNvPr>
          <p:cNvSpPr/>
          <p:nvPr/>
        </p:nvSpPr>
        <p:spPr>
          <a:xfrm flipV="1">
            <a:off x="6215089" y="3322678"/>
            <a:ext cx="1716567" cy="1568316"/>
          </a:xfrm>
          <a:prstGeom prst="parallelogram">
            <a:avLst>
              <a:gd name="adj" fmla="val 39403"/>
            </a:avLst>
          </a:prstGeom>
          <a:gradFill>
            <a:gsLst>
              <a:gs pos="2000">
                <a:schemeClr val="accent3">
                  <a:lumMod val="80000"/>
                </a:schemeClr>
              </a:gs>
              <a:gs pos="100000">
                <a:schemeClr val="accent3">
                  <a:lumMod val="7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Parallelogram 4">
            <a:extLst>
              <a:ext uri="{FF2B5EF4-FFF2-40B4-BE49-F238E27FC236}">
                <a16:creationId xmlns:a16="http://schemas.microsoft.com/office/drawing/2014/main" id="{3C7988D7-4D2B-4EBB-A52D-2E3B6E26E334}"/>
              </a:ext>
            </a:extLst>
          </p:cNvPr>
          <p:cNvSpPr/>
          <p:nvPr/>
        </p:nvSpPr>
        <p:spPr>
          <a:xfrm flipV="1">
            <a:off x="2456508" y="4333220"/>
            <a:ext cx="1628191" cy="1569455"/>
          </a:xfrm>
          <a:prstGeom prst="parallelogram">
            <a:avLst>
              <a:gd name="adj" fmla="val 34716"/>
            </a:avLst>
          </a:prstGeom>
          <a:gradFill>
            <a:gsLst>
              <a:gs pos="2000">
                <a:schemeClr val="accent1">
                  <a:lumMod val="60000"/>
                </a:schemeClr>
              </a:gs>
              <a:gs pos="100000">
                <a:schemeClr val="accent1">
                  <a:lumMod val="5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Parallelogram 5">
            <a:extLst>
              <a:ext uri="{FF2B5EF4-FFF2-40B4-BE49-F238E27FC236}">
                <a16:creationId xmlns:a16="http://schemas.microsoft.com/office/drawing/2014/main" id="{012360C4-4C45-4E37-BD19-53C45DD4FCC0}"/>
              </a:ext>
            </a:extLst>
          </p:cNvPr>
          <p:cNvSpPr/>
          <p:nvPr/>
        </p:nvSpPr>
        <p:spPr>
          <a:xfrm flipV="1">
            <a:off x="4308026" y="3826732"/>
            <a:ext cx="1695477" cy="1571887"/>
          </a:xfrm>
          <a:prstGeom prst="parallelogram">
            <a:avLst>
              <a:gd name="adj" fmla="val 38738"/>
            </a:avLst>
          </a:prstGeom>
          <a:gradFill>
            <a:gsLst>
              <a:gs pos="2000">
                <a:schemeClr val="accent2">
                  <a:lumMod val="70000"/>
                </a:schemeClr>
              </a:gs>
              <a:gs pos="100000">
                <a:schemeClr val="accent2">
                  <a:lumMod val="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" name="Parallelogram 6">
            <a:extLst>
              <a:ext uri="{FF2B5EF4-FFF2-40B4-BE49-F238E27FC236}">
                <a16:creationId xmlns:a16="http://schemas.microsoft.com/office/drawing/2014/main" id="{91780B3C-41AA-456F-91C6-BF0B09F0692C}"/>
              </a:ext>
            </a:extLst>
          </p:cNvPr>
          <p:cNvSpPr/>
          <p:nvPr/>
        </p:nvSpPr>
        <p:spPr>
          <a:xfrm>
            <a:off x="2998612" y="3826734"/>
            <a:ext cx="2395502" cy="2075942"/>
          </a:xfrm>
          <a:prstGeom prst="parallelogram">
            <a:avLst>
              <a:gd name="adj" fmla="val 63007"/>
            </a:avLst>
          </a:prstGeom>
          <a:gradFill>
            <a:gsLst>
              <a:gs pos="2000">
                <a:schemeClr val="accent2">
                  <a:lumMod val="90000"/>
                </a:schemeClr>
              </a:gs>
              <a:gs pos="100000">
                <a:schemeClr val="accent2">
                  <a:lumMod val="8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Parallelogram 7">
            <a:extLst>
              <a:ext uri="{FF2B5EF4-FFF2-40B4-BE49-F238E27FC236}">
                <a16:creationId xmlns:a16="http://schemas.microsoft.com/office/drawing/2014/main" id="{7CE90BE3-14F1-4818-B33C-FCD5D331DE30}"/>
              </a:ext>
            </a:extLst>
          </p:cNvPr>
          <p:cNvSpPr/>
          <p:nvPr/>
        </p:nvSpPr>
        <p:spPr>
          <a:xfrm>
            <a:off x="4912564" y="3322678"/>
            <a:ext cx="2395502" cy="2075942"/>
          </a:xfrm>
          <a:prstGeom prst="parallelogram">
            <a:avLst>
              <a:gd name="adj" fmla="val 63007"/>
            </a:avLst>
          </a:prstGeom>
          <a:gradFill>
            <a:gsLst>
              <a:gs pos="2000">
                <a:schemeClr val="accent3"/>
              </a:gs>
              <a:gs pos="100000">
                <a:schemeClr val="accent3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Parallelogram 8">
            <a:extLst>
              <a:ext uri="{FF2B5EF4-FFF2-40B4-BE49-F238E27FC236}">
                <a16:creationId xmlns:a16="http://schemas.microsoft.com/office/drawing/2014/main" id="{B7D8CF12-73BA-45C6-80EE-0AFF4E8115FB}"/>
              </a:ext>
            </a:extLst>
          </p:cNvPr>
          <p:cNvSpPr/>
          <p:nvPr/>
        </p:nvSpPr>
        <p:spPr>
          <a:xfrm>
            <a:off x="6826516" y="2815054"/>
            <a:ext cx="2395502" cy="2075942"/>
          </a:xfrm>
          <a:prstGeom prst="parallelogram">
            <a:avLst>
              <a:gd name="adj" fmla="val 63007"/>
            </a:avLst>
          </a:prstGeom>
          <a:gradFill>
            <a:gsLst>
              <a:gs pos="2000">
                <a:schemeClr val="accent4">
                  <a:lumMod val="90000"/>
                  <a:lumOff val="10000"/>
                </a:schemeClr>
              </a:gs>
              <a:gs pos="100000">
                <a:schemeClr val="accent4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Parallelogram 9">
            <a:extLst>
              <a:ext uri="{FF2B5EF4-FFF2-40B4-BE49-F238E27FC236}">
                <a16:creationId xmlns:a16="http://schemas.microsoft.com/office/drawing/2014/main" id="{BD5055B7-990B-42D8-88F7-18DC7A55679F}"/>
              </a:ext>
            </a:extLst>
          </p:cNvPr>
          <p:cNvSpPr/>
          <p:nvPr/>
        </p:nvSpPr>
        <p:spPr>
          <a:xfrm>
            <a:off x="8740466" y="2400370"/>
            <a:ext cx="2395502" cy="2075942"/>
          </a:xfrm>
          <a:prstGeom prst="parallelogram">
            <a:avLst>
              <a:gd name="adj" fmla="val 63007"/>
            </a:avLst>
          </a:prstGeom>
          <a:gradFill>
            <a:gsLst>
              <a:gs pos="2000">
                <a:schemeClr val="accent5">
                  <a:lumMod val="70000"/>
                  <a:lumOff val="30000"/>
                </a:schemeClr>
              </a:gs>
              <a:gs pos="100000">
                <a:schemeClr val="accent5">
                  <a:lumMod val="90000"/>
                  <a:lumOff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A9F0B5A-B7B6-47B3-9FE4-5C08D79B3F6D}"/>
              </a:ext>
            </a:extLst>
          </p:cNvPr>
          <p:cNvGrpSpPr/>
          <p:nvPr/>
        </p:nvGrpSpPr>
        <p:grpSpPr>
          <a:xfrm>
            <a:off x="6767964" y="4933464"/>
            <a:ext cx="3138946" cy="742063"/>
            <a:chOff x="575693" y="4067337"/>
            <a:chExt cx="1626989" cy="867949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9D69100-F9CC-4C04-AE62-F3CA50417432}"/>
                </a:ext>
              </a:extLst>
            </p:cNvPr>
            <p:cNvSpPr txBox="1"/>
            <p:nvPr/>
          </p:nvSpPr>
          <p:spPr>
            <a:xfrm>
              <a:off x="578400" y="4395302"/>
              <a:ext cx="1624282" cy="539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6967EDB-F946-4FB1-BCC9-984F8FF08C46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23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5318ADA-E4EB-4600-A6F0-AF4CABD3C2A3}"/>
              </a:ext>
            </a:extLst>
          </p:cNvPr>
          <p:cNvGrpSpPr/>
          <p:nvPr/>
        </p:nvGrpSpPr>
        <p:grpSpPr>
          <a:xfrm>
            <a:off x="4417330" y="5411502"/>
            <a:ext cx="3138946" cy="742063"/>
            <a:chOff x="575693" y="4067337"/>
            <a:chExt cx="1626989" cy="867949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9FDDCC9-AF99-4901-8F79-611DFB9A3007}"/>
                </a:ext>
              </a:extLst>
            </p:cNvPr>
            <p:cNvSpPr txBox="1"/>
            <p:nvPr/>
          </p:nvSpPr>
          <p:spPr>
            <a:xfrm>
              <a:off x="578400" y="4395302"/>
              <a:ext cx="1624282" cy="539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51D9946-B375-4164-9B75-B64B1371C7A5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23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DC2FA16-B34E-41FB-A5A3-E9CBFD94FC6C}"/>
              </a:ext>
            </a:extLst>
          </p:cNvPr>
          <p:cNvGrpSpPr/>
          <p:nvPr/>
        </p:nvGrpSpPr>
        <p:grpSpPr>
          <a:xfrm>
            <a:off x="6573434" y="1747014"/>
            <a:ext cx="3138946" cy="742063"/>
            <a:chOff x="575693" y="4067337"/>
            <a:chExt cx="1626989" cy="86794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7CE6F46-8DF4-45EC-AF8F-9A2DAA9575BF}"/>
                </a:ext>
              </a:extLst>
            </p:cNvPr>
            <p:cNvSpPr txBox="1"/>
            <p:nvPr/>
          </p:nvSpPr>
          <p:spPr>
            <a:xfrm>
              <a:off x="578400" y="4395302"/>
              <a:ext cx="1624282" cy="539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A4C2CB6-6DF3-4025-9257-0425DD2D689E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23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0164090-C9F0-48E2-B4CB-3E495C902D6E}"/>
              </a:ext>
            </a:extLst>
          </p:cNvPr>
          <p:cNvGrpSpPr/>
          <p:nvPr/>
        </p:nvGrpSpPr>
        <p:grpSpPr>
          <a:xfrm>
            <a:off x="541340" y="3481996"/>
            <a:ext cx="3138946" cy="742063"/>
            <a:chOff x="575693" y="4067337"/>
            <a:chExt cx="1626989" cy="86794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770D503-3B5C-4789-BB5D-F43B7B15BB2E}"/>
                </a:ext>
              </a:extLst>
            </p:cNvPr>
            <p:cNvSpPr txBox="1"/>
            <p:nvPr/>
          </p:nvSpPr>
          <p:spPr>
            <a:xfrm>
              <a:off x="578400" y="4395302"/>
              <a:ext cx="1624282" cy="539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959D555-2271-4215-B531-ECC3F329ACC4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23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Parallelogram 22">
            <a:extLst>
              <a:ext uri="{FF2B5EF4-FFF2-40B4-BE49-F238E27FC236}">
                <a16:creationId xmlns:a16="http://schemas.microsoft.com/office/drawing/2014/main" id="{55E3CEFC-92C2-4FDC-BB7F-C276017018C9}"/>
              </a:ext>
            </a:extLst>
          </p:cNvPr>
          <p:cNvSpPr/>
          <p:nvPr/>
        </p:nvSpPr>
        <p:spPr>
          <a:xfrm>
            <a:off x="1034694" y="4333222"/>
            <a:ext cx="2508870" cy="2524778"/>
          </a:xfrm>
          <a:prstGeom prst="parallelogram">
            <a:avLst>
              <a:gd name="adj" fmla="val 56674"/>
            </a:avLst>
          </a:prstGeom>
          <a:gradFill>
            <a:gsLst>
              <a:gs pos="0">
                <a:schemeClr val="accent1">
                  <a:lumMod val="80000"/>
                </a:schemeClr>
              </a:gs>
              <a:gs pos="100000">
                <a:schemeClr val="accent1">
                  <a:lumMod val="7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4" name="Isosceles Triangle 23">
            <a:extLst>
              <a:ext uri="{FF2B5EF4-FFF2-40B4-BE49-F238E27FC236}">
                <a16:creationId xmlns:a16="http://schemas.microsoft.com/office/drawing/2014/main" id="{1A8F0A2C-3A1A-421C-9ED5-C8F103C07DA3}"/>
              </a:ext>
            </a:extLst>
          </p:cNvPr>
          <p:cNvSpPr/>
          <p:nvPr/>
        </p:nvSpPr>
        <p:spPr>
          <a:xfrm>
            <a:off x="9697684" y="1315030"/>
            <a:ext cx="1699912" cy="1114706"/>
          </a:xfrm>
          <a:prstGeom prst="triangle">
            <a:avLst>
              <a:gd name="adj" fmla="val 74190"/>
            </a:avLst>
          </a:prstGeom>
          <a:gradFill>
            <a:gsLst>
              <a:gs pos="2000">
                <a:schemeClr val="accent5">
                  <a:lumMod val="50000"/>
                  <a:lumOff val="50000"/>
                </a:schemeClr>
              </a:gs>
              <a:gs pos="100000">
                <a:schemeClr val="accent5">
                  <a:lumMod val="70000"/>
                  <a:lumOff val="3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5" name="Group 71">
            <a:extLst>
              <a:ext uri="{FF2B5EF4-FFF2-40B4-BE49-F238E27FC236}">
                <a16:creationId xmlns:a16="http://schemas.microsoft.com/office/drawing/2014/main" id="{04BFBBC5-E25D-41ED-BFC1-045A73EC6834}"/>
              </a:ext>
            </a:extLst>
          </p:cNvPr>
          <p:cNvGrpSpPr/>
          <p:nvPr/>
        </p:nvGrpSpPr>
        <p:grpSpPr>
          <a:xfrm>
            <a:off x="4288976" y="2513134"/>
            <a:ext cx="3138946" cy="742063"/>
            <a:chOff x="575693" y="4067337"/>
            <a:chExt cx="1626989" cy="86794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0E76B53-542B-4D93-B02C-C6DFF921A2E5}"/>
                </a:ext>
              </a:extLst>
            </p:cNvPr>
            <p:cNvSpPr txBox="1"/>
            <p:nvPr/>
          </p:nvSpPr>
          <p:spPr>
            <a:xfrm>
              <a:off x="578400" y="4395302"/>
              <a:ext cx="1624282" cy="539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E816F3D-52BA-44C0-B68E-919830FB699A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23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Parallelogram 15">
            <a:extLst>
              <a:ext uri="{FF2B5EF4-FFF2-40B4-BE49-F238E27FC236}">
                <a16:creationId xmlns:a16="http://schemas.microsoft.com/office/drawing/2014/main" id="{AA8D48E3-93F3-4752-AB0E-A66F70FDB9C1}"/>
              </a:ext>
            </a:extLst>
          </p:cNvPr>
          <p:cNvSpPr/>
          <p:nvPr/>
        </p:nvSpPr>
        <p:spPr>
          <a:xfrm flipH="1">
            <a:off x="4003043" y="4752095"/>
            <a:ext cx="362732" cy="36273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ounded Rectangle 32">
            <a:extLst>
              <a:ext uri="{FF2B5EF4-FFF2-40B4-BE49-F238E27FC236}">
                <a16:creationId xmlns:a16="http://schemas.microsoft.com/office/drawing/2014/main" id="{06CACFAA-24E6-4B10-BE3F-C412D8F36DB7}"/>
              </a:ext>
            </a:extLst>
          </p:cNvPr>
          <p:cNvSpPr/>
          <p:nvPr/>
        </p:nvSpPr>
        <p:spPr>
          <a:xfrm>
            <a:off x="2148976" y="5250182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ectangle 9">
            <a:extLst>
              <a:ext uri="{FF2B5EF4-FFF2-40B4-BE49-F238E27FC236}">
                <a16:creationId xmlns:a16="http://schemas.microsoft.com/office/drawing/2014/main" id="{CE2FC10D-73CF-4285-9AD1-6F05E3F93854}"/>
              </a:ext>
            </a:extLst>
          </p:cNvPr>
          <p:cNvSpPr/>
          <p:nvPr/>
        </p:nvSpPr>
        <p:spPr>
          <a:xfrm>
            <a:off x="9812434" y="3167280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Chord 15">
            <a:extLst>
              <a:ext uri="{FF2B5EF4-FFF2-40B4-BE49-F238E27FC236}">
                <a16:creationId xmlns:a16="http://schemas.microsoft.com/office/drawing/2014/main" id="{C16F577E-B206-4AD8-9526-2DC9C86DDBF7}"/>
              </a:ext>
            </a:extLst>
          </p:cNvPr>
          <p:cNvSpPr/>
          <p:nvPr/>
        </p:nvSpPr>
        <p:spPr>
          <a:xfrm>
            <a:off x="5994522" y="4143576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ectangle 16">
            <a:extLst>
              <a:ext uri="{FF2B5EF4-FFF2-40B4-BE49-F238E27FC236}">
                <a16:creationId xmlns:a16="http://schemas.microsoft.com/office/drawing/2014/main" id="{38B6A7CD-A19C-41C1-A02B-CFFE91BF6557}"/>
              </a:ext>
            </a:extLst>
          </p:cNvPr>
          <p:cNvSpPr/>
          <p:nvPr/>
        </p:nvSpPr>
        <p:spPr>
          <a:xfrm>
            <a:off x="7754250" y="3803147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23FB6B02-8377-4B53-B603-AC346D99D365}"/>
              </a:ext>
            </a:extLst>
          </p:cNvPr>
          <p:cNvSpPr txBox="1"/>
          <p:nvPr/>
        </p:nvSpPr>
        <p:spPr>
          <a:xfrm>
            <a:off x="6238875" y="4087094"/>
            <a:ext cx="54123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cs typeface="Arial" pitchFamily="34" charset="0"/>
              </a:rPr>
              <a:t>Get a modern PowerPoint  Presentation that is beautifully designed. I hope and I believe that this Template will your Time. </a:t>
            </a:r>
            <a:r>
              <a:rPr lang="en-US" altLang="ko-KR" sz="1200" dirty="0">
                <a:ea typeface="FZShuTi" pitchFamily="2" charset="-122"/>
                <a:cs typeface="Arial" pitchFamily="34" charset="0"/>
              </a:rPr>
              <a:t>Easy to change colors, photos. </a:t>
            </a:r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22" name="Oval 57">
            <a:extLst>
              <a:ext uri="{FF2B5EF4-FFF2-40B4-BE49-F238E27FC236}">
                <a16:creationId xmlns:a16="http://schemas.microsoft.com/office/drawing/2014/main" id="{8B202E06-8BD7-412A-8873-0F7A61BAE1F8}"/>
              </a:ext>
            </a:extLst>
          </p:cNvPr>
          <p:cNvSpPr/>
          <p:nvPr/>
        </p:nvSpPr>
        <p:spPr>
          <a:xfrm>
            <a:off x="7184016" y="5173765"/>
            <a:ext cx="468000" cy="468000"/>
          </a:xfrm>
          <a:prstGeom prst="ellipse">
            <a:avLst/>
          </a:prstGeom>
          <a:solidFill>
            <a:schemeClr val="bg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5304392-A0CB-4861-9D24-0C2272EBCE9E}"/>
              </a:ext>
            </a:extLst>
          </p:cNvPr>
          <p:cNvSpPr txBox="1"/>
          <p:nvPr/>
        </p:nvSpPr>
        <p:spPr>
          <a:xfrm>
            <a:off x="7690305" y="5280312"/>
            <a:ext cx="13312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cs typeface="Arial" pitchFamily="34" charset="0"/>
              </a:rPr>
              <a:t>Content  Here</a:t>
            </a:r>
            <a:endParaRPr lang="ko-KR" altLang="en-US" sz="1200" b="1" dirty="0"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FBC00A1-1B7B-43FB-8537-AD8EDCD3EA56}"/>
              </a:ext>
            </a:extLst>
          </p:cNvPr>
          <p:cNvSpPr txBox="1"/>
          <p:nvPr/>
        </p:nvSpPr>
        <p:spPr>
          <a:xfrm>
            <a:off x="7184017" y="5746445"/>
            <a:ext cx="20221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25" name="Oval 73">
            <a:extLst>
              <a:ext uri="{FF2B5EF4-FFF2-40B4-BE49-F238E27FC236}">
                <a16:creationId xmlns:a16="http://schemas.microsoft.com/office/drawing/2014/main" id="{C2342D04-5B89-4F44-A96D-65255A1512EB}"/>
              </a:ext>
            </a:extLst>
          </p:cNvPr>
          <p:cNvSpPr/>
          <p:nvPr/>
        </p:nvSpPr>
        <p:spPr>
          <a:xfrm>
            <a:off x="4569618" y="5173765"/>
            <a:ext cx="468000" cy="468000"/>
          </a:xfrm>
          <a:prstGeom prst="ellipse">
            <a:avLst/>
          </a:prstGeom>
          <a:solidFill>
            <a:schemeClr val="bg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C890596-5CCB-4544-8D52-4C56270D4B25}"/>
              </a:ext>
            </a:extLst>
          </p:cNvPr>
          <p:cNvSpPr txBox="1"/>
          <p:nvPr/>
        </p:nvSpPr>
        <p:spPr>
          <a:xfrm>
            <a:off x="5075907" y="5280312"/>
            <a:ext cx="13312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cs typeface="Arial" pitchFamily="34" charset="0"/>
              </a:rPr>
              <a:t>Content  Here</a:t>
            </a:r>
            <a:endParaRPr lang="ko-KR" altLang="en-US" sz="1200" b="1" dirty="0"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EB40042-E698-412B-8F66-EEBACBB07B31}"/>
              </a:ext>
            </a:extLst>
          </p:cNvPr>
          <p:cNvSpPr txBox="1"/>
          <p:nvPr/>
        </p:nvSpPr>
        <p:spPr>
          <a:xfrm>
            <a:off x="4569619" y="5746445"/>
            <a:ext cx="20221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28" name="Rectangle 16">
            <a:extLst>
              <a:ext uri="{FF2B5EF4-FFF2-40B4-BE49-F238E27FC236}">
                <a16:creationId xmlns:a16="http://schemas.microsoft.com/office/drawing/2014/main" id="{A98A8891-E932-4861-AEB8-48EE407F4B0D}"/>
              </a:ext>
            </a:extLst>
          </p:cNvPr>
          <p:cNvSpPr/>
          <p:nvPr/>
        </p:nvSpPr>
        <p:spPr>
          <a:xfrm rot="2700000">
            <a:off x="4723025" y="5278105"/>
            <a:ext cx="163086" cy="29238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9" name="Rectangle 9">
            <a:extLst>
              <a:ext uri="{FF2B5EF4-FFF2-40B4-BE49-F238E27FC236}">
                <a16:creationId xmlns:a16="http://schemas.microsoft.com/office/drawing/2014/main" id="{37854FB6-7559-45FB-82ED-6AEFC8997BE3}"/>
              </a:ext>
            </a:extLst>
          </p:cNvPr>
          <p:cNvSpPr/>
          <p:nvPr/>
        </p:nvSpPr>
        <p:spPr>
          <a:xfrm>
            <a:off x="7293314" y="5295529"/>
            <a:ext cx="254766" cy="23848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0" name="Oval 73">
            <a:extLst>
              <a:ext uri="{FF2B5EF4-FFF2-40B4-BE49-F238E27FC236}">
                <a16:creationId xmlns:a16="http://schemas.microsoft.com/office/drawing/2014/main" id="{59BB4527-A67B-4A9E-97B8-7D3FAC102136}"/>
              </a:ext>
            </a:extLst>
          </p:cNvPr>
          <p:cNvSpPr/>
          <p:nvPr/>
        </p:nvSpPr>
        <p:spPr>
          <a:xfrm>
            <a:off x="9798414" y="5173765"/>
            <a:ext cx="468000" cy="468000"/>
          </a:xfrm>
          <a:prstGeom prst="ellipse">
            <a:avLst/>
          </a:prstGeom>
          <a:solidFill>
            <a:schemeClr val="bg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61810C6-2FC4-4F22-99FB-F7197ACA3CEB}"/>
              </a:ext>
            </a:extLst>
          </p:cNvPr>
          <p:cNvSpPr txBox="1"/>
          <p:nvPr/>
        </p:nvSpPr>
        <p:spPr>
          <a:xfrm>
            <a:off x="10304703" y="5280312"/>
            <a:ext cx="13312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cs typeface="Arial" pitchFamily="34" charset="0"/>
              </a:rPr>
              <a:t>Content  Here</a:t>
            </a:r>
            <a:endParaRPr lang="ko-KR" altLang="en-US" sz="1200" b="1" dirty="0"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A607BFB-DC3D-49F5-A636-0F1BE2C496AF}"/>
              </a:ext>
            </a:extLst>
          </p:cNvPr>
          <p:cNvSpPr txBox="1"/>
          <p:nvPr/>
        </p:nvSpPr>
        <p:spPr>
          <a:xfrm>
            <a:off x="9798415" y="5746445"/>
            <a:ext cx="20221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33" name="Rounded Rectangle 7">
            <a:extLst>
              <a:ext uri="{FF2B5EF4-FFF2-40B4-BE49-F238E27FC236}">
                <a16:creationId xmlns:a16="http://schemas.microsoft.com/office/drawing/2014/main" id="{65B2FB2E-018D-4AF4-8766-BA79E4EDFC70}"/>
              </a:ext>
            </a:extLst>
          </p:cNvPr>
          <p:cNvSpPr/>
          <p:nvPr/>
        </p:nvSpPr>
        <p:spPr>
          <a:xfrm>
            <a:off x="9892250" y="5266461"/>
            <a:ext cx="294521" cy="25416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24D9505-962A-494C-AD09-3FB2B8D8BAD4}"/>
              </a:ext>
            </a:extLst>
          </p:cNvPr>
          <p:cNvSpPr txBox="1"/>
          <p:nvPr/>
        </p:nvSpPr>
        <p:spPr>
          <a:xfrm>
            <a:off x="1080629" y="642184"/>
            <a:ext cx="5412371" cy="166199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3600" dirty="0"/>
              <a:t>We Create</a:t>
            </a:r>
          </a:p>
          <a:p>
            <a:r>
              <a:rPr lang="en-US" altLang="ko-KR" sz="3600" dirty="0"/>
              <a:t>Quality Professional </a:t>
            </a:r>
          </a:p>
          <a:p>
            <a:r>
              <a:rPr lang="en-US" altLang="ko-KR" sz="3600" dirty="0"/>
              <a:t>PPT Presentation</a:t>
            </a:r>
            <a:endParaRPr lang="ko-KR" altLang="en-US" sz="3600" dirty="0"/>
          </a:p>
        </p:txBody>
      </p:sp>
      <p:sp>
        <p:nvSpPr>
          <p:cNvPr id="35" name="Text Placeholder 10">
            <a:extLst>
              <a:ext uri="{FF2B5EF4-FFF2-40B4-BE49-F238E27FC236}">
                <a16:creationId xmlns:a16="http://schemas.microsoft.com/office/drawing/2014/main" id="{F6415FC8-B0EF-4D77-8BCF-1241D393AB29}"/>
              </a:ext>
            </a:extLst>
          </p:cNvPr>
          <p:cNvSpPr txBox="1">
            <a:spLocks/>
          </p:cNvSpPr>
          <p:nvPr/>
        </p:nvSpPr>
        <p:spPr>
          <a:xfrm>
            <a:off x="6336994" y="1986344"/>
            <a:ext cx="2162044" cy="1203290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Modern Portfolio Presentation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3F93F0F3-6CC1-4236-A021-45AC49436A5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51DBD611-656D-4156-AB52-A619474474B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BDB9BC5-7418-478F-968F-6A2806520597}"/>
              </a:ext>
            </a:extLst>
          </p:cNvPr>
          <p:cNvGrpSpPr/>
          <p:nvPr/>
        </p:nvGrpSpPr>
        <p:grpSpPr>
          <a:xfrm>
            <a:off x="6091073" y="2057254"/>
            <a:ext cx="6104901" cy="3704733"/>
            <a:chOff x="4567071" y="1844824"/>
            <a:chExt cx="6113041" cy="3704733"/>
          </a:xfrm>
        </p:grpSpPr>
        <p:sp>
          <p:nvSpPr>
            <p:cNvPr id="4" name="Rectangle 4">
              <a:extLst>
                <a:ext uri="{FF2B5EF4-FFF2-40B4-BE49-F238E27FC236}">
                  <a16:creationId xmlns:a16="http://schemas.microsoft.com/office/drawing/2014/main" id="{F31A739B-7A0A-431E-BF75-7A163A4E22AE}"/>
                </a:ext>
              </a:extLst>
            </p:cNvPr>
            <p:cNvSpPr/>
            <p:nvPr/>
          </p:nvSpPr>
          <p:spPr>
            <a:xfrm>
              <a:off x="4580881" y="3930857"/>
              <a:ext cx="1676901" cy="1618700"/>
            </a:xfrm>
            <a:custGeom>
              <a:avLst/>
              <a:gdLst>
                <a:gd name="connsiteX0" fmla="*/ 0 w 1872208"/>
                <a:gd name="connsiteY0" fmla="*/ 0 h 864096"/>
                <a:gd name="connsiteX1" fmla="*/ 1872208 w 1872208"/>
                <a:gd name="connsiteY1" fmla="*/ 0 h 864096"/>
                <a:gd name="connsiteX2" fmla="*/ 1872208 w 1872208"/>
                <a:gd name="connsiteY2" fmla="*/ 864096 h 864096"/>
                <a:gd name="connsiteX3" fmla="*/ 0 w 1872208"/>
                <a:gd name="connsiteY3" fmla="*/ 864096 h 864096"/>
                <a:gd name="connsiteX4" fmla="*/ 0 w 1872208"/>
                <a:gd name="connsiteY4" fmla="*/ 0 h 864096"/>
                <a:gd name="connsiteX0" fmla="*/ 0 w 1872208"/>
                <a:gd name="connsiteY0" fmla="*/ 0 h 1849518"/>
                <a:gd name="connsiteX1" fmla="*/ 1872208 w 1872208"/>
                <a:gd name="connsiteY1" fmla="*/ 0 h 1849518"/>
                <a:gd name="connsiteX2" fmla="*/ 1872208 w 1872208"/>
                <a:gd name="connsiteY2" fmla="*/ 864096 h 1849518"/>
                <a:gd name="connsiteX3" fmla="*/ 230819 w 1872208"/>
                <a:gd name="connsiteY3" fmla="*/ 1849518 h 1849518"/>
                <a:gd name="connsiteX4" fmla="*/ 0 w 1872208"/>
                <a:gd name="connsiteY4" fmla="*/ 0 h 1849518"/>
                <a:gd name="connsiteX0" fmla="*/ 0 w 1650267"/>
                <a:gd name="connsiteY0" fmla="*/ 1784411 h 1849518"/>
                <a:gd name="connsiteX1" fmla="*/ 1650267 w 1650267"/>
                <a:gd name="connsiteY1" fmla="*/ 0 h 1849518"/>
                <a:gd name="connsiteX2" fmla="*/ 1650267 w 1650267"/>
                <a:gd name="connsiteY2" fmla="*/ 864096 h 1849518"/>
                <a:gd name="connsiteX3" fmla="*/ 8878 w 1650267"/>
                <a:gd name="connsiteY3" fmla="*/ 1849518 h 1849518"/>
                <a:gd name="connsiteX4" fmla="*/ 0 w 1650267"/>
                <a:gd name="connsiteY4" fmla="*/ 1784411 h 1849518"/>
                <a:gd name="connsiteX0" fmla="*/ 0 w 1668022"/>
                <a:gd name="connsiteY0" fmla="*/ 1784411 h 1849518"/>
                <a:gd name="connsiteX1" fmla="*/ 1650267 w 1668022"/>
                <a:gd name="connsiteY1" fmla="*/ 0 h 1849518"/>
                <a:gd name="connsiteX2" fmla="*/ 1668022 w 1668022"/>
                <a:gd name="connsiteY2" fmla="*/ 855218 h 1849518"/>
                <a:gd name="connsiteX3" fmla="*/ 8878 w 1668022"/>
                <a:gd name="connsiteY3" fmla="*/ 1849518 h 1849518"/>
                <a:gd name="connsiteX4" fmla="*/ 0 w 1668022"/>
                <a:gd name="connsiteY4" fmla="*/ 1784411 h 1849518"/>
                <a:gd name="connsiteX0" fmla="*/ 0 w 1659145"/>
                <a:gd name="connsiteY0" fmla="*/ 843378 h 1849518"/>
                <a:gd name="connsiteX1" fmla="*/ 1641390 w 1659145"/>
                <a:gd name="connsiteY1" fmla="*/ 0 h 1849518"/>
                <a:gd name="connsiteX2" fmla="*/ 1659145 w 1659145"/>
                <a:gd name="connsiteY2" fmla="*/ 855218 h 1849518"/>
                <a:gd name="connsiteX3" fmla="*/ 1 w 1659145"/>
                <a:gd name="connsiteY3" fmla="*/ 1849518 h 1849518"/>
                <a:gd name="connsiteX4" fmla="*/ 0 w 1659145"/>
                <a:gd name="connsiteY4" fmla="*/ 843378 h 1849518"/>
                <a:gd name="connsiteX0" fmla="*/ 0 w 1659145"/>
                <a:gd name="connsiteY0" fmla="*/ 843378 h 945987"/>
                <a:gd name="connsiteX1" fmla="*/ 1641390 w 1659145"/>
                <a:gd name="connsiteY1" fmla="*/ 0 h 945987"/>
                <a:gd name="connsiteX2" fmla="*/ 1659145 w 1659145"/>
                <a:gd name="connsiteY2" fmla="*/ 855218 h 945987"/>
                <a:gd name="connsiteX3" fmla="*/ 8878 w 1659145"/>
                <a:gd name="connsiteY3" fmla="*/ 890730 h 945987"/>
                <a:gd name="connsiteX4" fmla="*/ 0 w 1659145"/>
                <a:gd name="connsiteY4" fmla="*/ 843378 h 945987"/>
                <a:gd name="connsiteX0" fmla="*/ 17755 w 1676900"/>
                <a:gd name="connsiteY0" fmla="*/ 843378 h 948353"/>
                <a:gd name="connsiteX1" fmla="*/ 1659145 w 1676900"/>
                <a:gd name="connsiteY1" fmla="*/ 0 h 948353"/>
                <a:gd name="connsiteX2" fmla="*/ 1676900 w 1676900"/>
                <a:gd name="connsiteY2" fmla="*/ 855218 h 948353"/>
                <a:gd name="connsiteX3" fmla="*/ 0 w 1676900"/>
                <a:gd name="connsiteY3" fmla="*/ 908486 h 948353"/>
                <a:gd name="connsiteX4" fmla="*/ 17755 w 1676900"/>
                <a:gd name="connsiteY4" fmla="*/ 843378 h 948353"/>
                <a:gd name="connsiteX0" fmla="*/ 8878 w 1676900"/>
                <a:gd name="connsiteY0" fmla="*/ 923277 h 1018421"/>
                <a:gd name="connsiteX1" fmla="*/ 1659145 w 1676900"/>
                <a:gd name="connsiteY1" fmla="*/ 0 h 1018421"/>
                <a:gd name="connsiteX2" fmla="*/ 1676900 w 1676900"/>
                <a:gd name="connsiteY2" fmla="*/ 855218 h 1018421"/>
                <a:gd name="connsiteX3" fmla="*/ 0 w 1676900"/>
                <a:gd name="connsiteY3" fmla="*/ 908486 h 1018421"/>
                <a:gd name="connsiteX4" fmla="*/ 8878 w 1676900"/>
                <a:gd name="connsiteY4" fmla="*/ 923277 h 1018421"/>
                <a:gd name="connsiteX0" fmla="*/ 0 w 1685778"/>
                <a:gd name="connsiteY0" fmla="*/ 905521 h 1002679"/>
                <a:gd name="connsiteX1" fmla="*/ 1668023 w 1685778"/>
                <a:gd name="connsiteY1" fmla="*/ 0 h 1002679"/>
                <a:gd name="connsiteX2" fmla="*/ 1685778 w 1685778"/>
                <a:gd name="connsiteY2" fmla="*/ 855218 h 1002679"/>
                <a:gd name="connsiteX3" fmla="*/ 8878 w 1685778"/>
                <a:gd name="connsiteY3" fmla="*/ 908486 h 1002679"/>
                <a:gd name="connsiteX4" fmla="*/ 0 w 1685778"/>
                <a:gd name="connsiteY4" fmla="*/ 905521 h 1002679"/>
                <a:gd name="connsiteX0" fmla="*/ 0 w 1676900"/>
                <a:gd name="connsiteY0" fmla="*/ 35509 h 908486"/>
                <a:gd name="connsiteX1" fmla="*/ 1659145 w 1676900"/>
                <a:gd name="connsiteY1" fmla="*/ 0 h 908486"/>
                <a:gd name="connsiteX2" fmla="*/ 1676900 w 1676900"/>
                <a:gd name="connsiteY2" fmla="*/ 855218 h 908486"/>
                <a:gd name="connsiteX3" fmla="*/ 0 w 1676900"/>
                <a:gd name="connsiteY3" fmla="*/ 908486 h 908486"/>
                <a:gd name="connsiteX4" fmla="*/ 0 w 1676900"/>
                <a:gd name="connsiteY4" fmla="*/ 35509 h 908486"/>
                <a:gd name="connsiteX0" fmla="*/ 0 w 1676900"/>
                <a:gd name="connsiteY0" fmla="*/ 35509 h 855218"/>
                <a:gd name="connsiteX1" fmla="*/ 1659145 w 1676900"/>
                <a:gd name="connsiteY1" fmla="*/ 0 h 855218"/>
                <a:gd name="connsiteX2" fmla="*/ 1676900 w 1676900"/>
                <a:gd name="connsiteY2" fmla="*/ 855218 h 855218"/>
                <a:gd name="connsiteX3" fmla="*/ 26633 w 1676900"/>
                <a:gd name="connsiteY3" fmla="*/ 198272 h 855218"/>
                <a:gd name="connsiteX4" fmla="*/ 0 w 1676900"/>
                <a:gd name="connsiteY4" fmla="*/ 35509 h 855218"/>
                <a:gd name="connsiteX0" fmla="*/ 0 w 1676900"/>
                <a:gd name="connsiteY0" fmla="*/ 8876 h 855218"/>
                <a:gd name="connsiteX1" fmla="*/ 1659145 w 1676900"/>
                <a:gd name="connsiteY1" fmla="*/ 0 h 855218"/>
                <a:gd name="connsiteX2" fmla="*/ 1676900 w 1676900"/>
                <a:gd name="connsiteY2" fmla="*/ 855218 h 855218"/>
                <a:gd name="connsiteX3" fmla="*/ 26633 w 1676900"/>
                <a:gd name="connsiteY3" fmla="*/ 198272 h 855218"/>
                <a:gd name="connsiteX4" fmla="*/ 0 w 1676900"/>
                <a:gd name="connsiteY4" fmla="*/ 8876 h 855218"/>
                <a:gd name="connsiteX0" fmla="*/ 8878 w 1685778"/>
                <a:gd name="connsiteY0" fmla="*/ 8876 h 855218"/>
                <a:gd name="connsiteX1" fmla="*/ 1668023 w 1685778"/>
                <a:gd name="connsiteY1" fmla="*/ 0 h 855218"/>
                <a:gd name="connsiteX2" fmla="*/ 1685778 w 1685778"/>
                <a:gd name="connsiteY2" fmla="*/ 855218 h 855218"/>
                <a:gd name="connsiteX3" fmla="*/ 0 w 1685778"/>
                <a:gd name="connsiteY3" fmla="*/ 153884 h 855218"/>
                <a:gd name="connsiteX4" fmla="*/ 8878 w 1685778"/>
                <a:gd name="connsiteY4" fmla="*/ 8876 h 855218"/>
                <a:gd name="connsiteX0" fmla="*/ 8878 w 1685778"/>
                <a:gd name="connsiteY0" fmla="*/ 26632 h 872974"/>
                <a:gd name="connsiteX1" fmla="*/ 1676901 w 1685778"/>
                <a:gd name="connsiteY1" fmla="*/ 0 h 872974"/>
                <a:gd name="connsiteX2" fmla="*/ 1685778 w 1685778"/>
                <a:gd name="connsiteY2" fmla="*/ 872974 h 872974"/>
                <a:gd name="connsiteX3" fmla="*/ 0 w 1685778"/>
                <a:gd name="connsiteY3" fmla="*/ 171640 h 872974"/>
                <a:gd name="connsiteX4" fmla="*/ 8878 w 1685778"/>
                <a:gd name="connsiteY4" fmla="*/ 26632 h 872974"/>
                <a:gd name="connsiteX0" fmla="*/ 8878 w 1694655"/>
                <a:gd name="connsiteY0" fmla="*/ 26632 h 801953"/>
                <a:gd name="connsiteX1" fmla="*/ 1676901 w 1694655"/>
                <a:gd name="connsiteY1" fmla="*/ 0 h 801953"/>
                <a:gd name="connsiteX2" fmla="*/ 1694655 w 1694655"/>
                <a:gd name="connsiteY2" fmla="*/ 801953 h 801953"/>
                <a:gd name="connsiteX3" fmla="*/ 0 w 1694655"/>
                <a:gd name="connsiteY3" fmla="*/ 171640 h 801953"/>
                <a:gd name="connsiteX4" fmla="*/ 8878 w 1694655"/>
                <a:gd name="connsiteY4" fmla="*/ 26632 h 801953"/>
                <a:gd name="connsiteX0" fmla="*/ 8878 w 1721288"/>
                <a:gd name="connsiteY0" fmla="*/ 26632 h 872974"/>
                <a:gd name="connsiteX1" fmla="*/ 1676901 w 1721288"/>
                <a:gd name="connsiteY1" fmla="*/ 0 h 872974"/>
                <a:gd name="connsiteX2" fmla="*/ 1721288 w 1721288"/>
                <a:gd name="connsiteY2" fmla="*/ 872974 h 872974"/>
                <a:gd name="connsiteX3" fmla="*/ 0 w 1721288"/>
                <a:gd name="connsiteY3" fmla="*/ 171640 h 872974"/>
                <a:gd name="connsiteX4" fmla="*/ 8878 w 1721288"/>
                <a:gd name="connsiteY4" fmla="*/ 26632 h 872974"/>
                <a:gd name="connsiteX0" fmla="*/ 8878 w 1676901"/>
                <a:gd name="connsiteY0" fmla="*/ 26632 h 855219"/>
                <a:gd name="connsiteX1" fmla="*/ 1676901 w 1676901"/>
                <a:gd name="connsiteY1" fmla="*/ 0 h 855219"/>
                <a:gd name="connsiteX2" fmla="*/ 1676900 w 1676901"/>
                <a:gd name="connsiteY2" fmla="*/ 855219 h 855219"/>
                <a:gd name="connsiteX3" fmla="*/ 0 w 1676901"/>
                <a:gd name="connsiteY3" fmla="*/ 171640 h 855219"/>
                <a:gd name="connsiteX4" fmla="*/ 8878 w 1676901"/>
                <a:gd name="connsiteY4" fmla="*/ 26632 h 855219"/>
                <a:gd name="connsiteX0" fmla="*/ 8878 w 1676901"/>
                <a:gd name="connsiteY0" fmla="*/ 26632 h 943996"/>
                <a:gd name="connsiteX1" fmla="*/ 1676901 w 1676901"/>
                <a:gd name="connsiteY1" fmla="*/ 0 h 943996"/>
                <a:gd name="connsiteX2" fmla="*/ 1668023 w 1676901"/>
                <a:gd name="connsiteY2" fmla="*/ 943996 h 943996"/>
                <a:gd name="connsiteX3" fmla="*/ 0 w 1676901"/>
                <a:gd name="connsiteY3" fmla="*/ 171640 h 943996"/>
                <a:gd name="connsiteX4" fmla="*/ 8878 w 1676901"/>
                <a:gd name="connsiteY4" fmla="*/ 26632 h 943996"/>
                <a:gd name="connsiteX0" fmla="*/ 8878 w 1676901"/>
                <a:gd name="connsiteY0" fmla="*/ 26632 h 864097"/>
                <a:gd name="connsiteX1" fmla="*/ 1676901 w 1676901"/>
                <a:gd name="connsiteY1" fmla="*/ 0 h 864097"/>
                <a:gd name="connsiteX2" fmla="*/ 1659145 w 1676901"/>
                <a:gd name="connsiteY2" fmla="*/ 864097 h 864097"/>
                <a:gd name="connsiteX3" fmla="*/ 0 w 1676901"/>
                <a:gd name="connsiteY3" fmla="*/ 171640 h 864097"/>
                <a:gd name="connsiteX4" fmla="*/ 8878 w 1676901"/>
                <a:gd name="connsiteY4" fmla="*/ 26632 h 864097"/>
                <a:gd name="connsiteX0" fmla="*/ 8878 w 1676901"/>
                <a:gd name="connsiteY0" fmla="*/ 26632 h 997262"/>
                <a:gd name="connsiteX1" fmla="*/ 1676901 w 1676901"/>
                <a:gd name="connsiteY1" fmla="*/ 0 h 997262"/>
                <a:gd name="connsiteX2" fmla="*/ 1641390 w 1676901"/>
                <a:gd name="connsiteY2" fmla="*/ 997262 h 997262"/>
                <a:gd name="connsiteX3" fmla="*/ 0 w 1676901"/>
                <a:gd name="connsiteY3" fmla="*/ 171640 h 997262"/>
                <a:gd name="connsiteX4" fmla="*/ 8878 w 1676901"/>
                <a:gd name="connsiteY4" fmla="*/ 26632 h 997262"/>
                <a:gd name="connsiteX0" fmla="*/ 8878 w 1676901"/>
                <a:gd name="connsiteY0" fmla="*/ 26632 h 855219"/>
                <a:gd name="connsiteX1" fmla="*/ 1676901 w 1676901"/>
                <a:gd name="connsiteY1" fmla="*/ 0 h 855219"/>
                <a:gd name="connsiteX2" fmla="*/ 1650267 w 1676901"/>
                <a:gd name="connsiteY2" fmla="*/ 855219 h 855219"/>
                <a:gd name="connsiteX3" fmla="*/ 0 w 1676901"/>
                <a:gd name="connsiteY3" fmla="*/ 171640 h 855219"/>
                <a:gd name="connsiteX4" fmla="*/ 8878 w 1676901"/>
                <a:gd name="connsiteY4" fmla="*/ 26632 h 855219"/>
                <a:gd name="connsiteX0" fmla="*/ 8878 w 1676901"/>
                <a:gd name="connsiteY0" fmla="*/ 26632 h 935118"/>
                <a:gd name="connsiteX1" fmla="*/ 1676901 w 1676901"/>
                <a:gd name="connsiteY1" fmla="*/ 0 h 935118"/>
                <a:gd name="connsiteX2" fmla="*/ 1668023 w 1676901"/>
                <a:gd name="connsiteY2" fmla="*/ 935118 h 935118"/>
                <a:gd name="connsiteX3" fmla="*/ 0 w 1676901"/>
                <a:gd name="connsiteY3" fmla="*/ 171640 h 935118"/>
                <a:gd name="connsiteX4" fmla="*/ 8878 w 1676901"/>
                <a:gd name="connsiteY4" fmla="*/ 26632 h 935118"/>
                <a:gd name="connsiteX0" fmla="*/ 8878 w 1676901"/>
                <a:gd name="connsiteY0" fmla="*/ 26632 h 855219"/>
                <a:gd name="connsiteX1" fmla="*/ 1676901 w 1676901"/>
                <a:gd name="connsiteY1" fmla="*/ 0 h 855219"/>
                <a:gd name="connsiteX2" fmla="*/ 1659145 w 1676901"/>
                <a:gd name="connsiteY2" fmla="*/ 855219 h 855219"/>
                <a:gd name="connsiteX3" fmla="*/ 0 w 1676901"/>
                <a:gd name="connsiteY3" fmla="*/ 171640 h 855219"/>
                <a:gd name="connsiteX4" fmla="*/ 8878 w 1676901"/>
                <a:gd name="connsiteY4" fmla="*/ 26632 h 855219"/>
                <a:gd name="connsiteX0" fmla="*/ 8878 w 1676901"/>
                <a:gd name="connsiteY0" fmla="*/ 26632 h 864097"/>
                <a:gd name="connsiteX1" fmla="*/ 1676901 w 1676901"/>
                <a:gd name="connsiteY1" fmla="*/ 0 h 864097"/>
                <a:gd name="connsiteX2" fmla="*/ 1668023 w 1676901"/>
                <a:gd name="connsiteY2" fmla="*/ 864097 h 864097"/>
                <a:gd name="connsiteX3" fmla="*/ 0 w 1676901"/>
                <a:gd name="connsiteY3" fmla="*/ 171640 h 864097"/>
                <a:gd name="connsiteX4" fmla="*/ 8878 w 1676901"/>
                <a:gd name="connsiteY4" fmla="*/ 26632 h 864097"/>
                <a:gd name="connsiteX0" fmla="*/ 8878 w 1676901"/>
                <a:gd name="connsiteY0" fmla="*/ 26632 h 642156"/>
                <a:gd name="connsiteX1" fmla="*/ 1676901 w 1676901"/>
                <a:gd name="connsiteY1" fmla="*/ 0 h 642156"/>
                <a:gd name="connsiteX2" fmla="*/ 1659145 w 1676901"/>
                <a:gd name="connsiteY2" fmla="*/ 642156 h 642156"/>
                <a:gd name="connsiteX3" fmla="*/ 0 w 1676901"/>
                <a:gd name="connsiteY3" fmla="*/ 171640 h 642156"/>
                <a:gd name="connsiteX4" fmla="*/ 8878 w 1676901"/>
                <a:gd name="connsiteY4" fmla="*/ 26632 h 642156"/>
                <a:gd name="connsiteX0" fmla="*/ 8878 w 1676901"/>
                <a:gd name="connsiteY0" fmla="*/ 26632 h 864097"/>
                <a:gd name="connsiteX1" fmla="*/ 1676901 w 1676901"/>
                <a:gd name="connsiteY1" fmla="*/ 0 h 864097"/>
                <a:gd name="connsiteX2" fmla="*/ 1659145 w 1676901"/>
                <a:gd name="connsiteY2" fmla="*/ 864097 h 864097"/>
                <a:gd name="connsiteX3" fmla="*/ 0 w 1676901"/>
                <a:gd name="connsiteY3" fmla="*/ 171640 h 864097"/>
                <a:gd name="connsiteX4" fmla="*/ 8878 w 1676901"/>
                <a:gd name="connsiteY4" fmla="*/ 26632 h 864097"/>
                <a:gd name="connsiteX0" fmla="*/ 8878 w 1676901"/>
                <a:gd name="connsiteY0" fmla="*/ 26632 h 943996"/>
                <a:gd name="connsiteX1" fmla="*/ 1676901 w 1676901"/>
                <a:gd name="connsiteY1" fmla="*/ 0 h 943996"/>
                <a:gd name="connsiteX2" fmla="*/ 1659145 w 1676901"/>
                <a:gd name="connsiteY2" fmla="*/ 943996 h 943996"/>
                <a:gd name="connsiteX3" fmla="*/ 0 w 1676901"/>
                <a:gd name="connsiteY3" fmla="*/ 171640 h 943996"/>
                <a:gd name="connsiteX4" fmla="*/ 8878 w 1676901"/>
                <a:gd name="connsiteY4" fmla="*/ 26632 h 943996"/>
                <a:gd name="connsiteX0" fmla="*/ 8878 w 1676901"/>
                <a:gd name="connsiteY0" fmla="*/ 26632 h 872975"/>
                <a:gd name="connsiteX1" fmla="*/ 1676901 w 1676901"/>
                <a:gd name="connsiteY1" fmla="*/ 0 h 872975"/>
                <a:gd name="connsiteX2" fmla="*/ 1668022 w 1676901"/>
                <a:gd name="connsiteY2" fmla="*/ 872975 h 872975"/>
                <a:gd name="connsiteX3" fmla="*/ 0 w 1676901"/>
                <a:gd name="connsiteY3" fmla="*/ 171640 h 872975"/>
                <a:gd name="connsiteX4" fmla="*/ 8878 w 1676901"/>
                <a:gd name="connsiteY4" fmla="*/ 26632 h 872975"/>
                <a:gd name="connsiteX0" fmla="*/ 0 w 1676901"/>
                <a:gd name="connsiteY0" fmla="*/ 0 h 1618700"/>
                <a:gd name="connsiteX1" fmla="*/ 1676901 w 1676901"/>
                <a:gd name="connsiteY1" fmla="*/ 745725 h 1618700"/>
                <a:gd name="connsiteX2" fmla="*/ 1668022 w 1676901"/>
                <a:gd name="connsiteY2" fmla="*/ 1618700 h 1618700"/>
                <a:gd name="connsiteX3" fmla="*/ 0 w 1676901"/>
                <a:gd name="connsiteY3" fmla="*/ 917365 h 1618700"/>
                <a:gd name="connsiteX4" fmla="*/ 0 w 1676901"/>
                <a:gd name="connsiteY4" fmla="*/ 0 h 1618700"/>
                <a:gd name="connsiteX0" fmla="*/ 0 w 1676901"/>
                <a:gd name="connsiteY0" fmla="*/ 0 h 1618700"/>
                <a:gd name="connsiteX1" fmla="*/ 1676901 w 1676901"/>
                <a:gd name="connsiteY1" fmla="*/ 745725 h 1618700"/>
                <a:gd name="connsiteX2" fmla="*/ 1668022 w 1676901"/>
                <a:gd name="connsiteY2" fmla="*/ 1618700 h 1618700"/>
                <a:gd name="connsiteX3" fmla="*/ 0 w 1676901"/>
                <a:gd name="connsiteY3" fmla="*/ 100620 h 1618700"/>
                <a:gd name="connsiteX4" fmla="*/ 0 w 1676901"/>
                <a:gd name="connsiteY4" fmla="*/ 0 h 1618700"/>
                <a:gd name="connsiteX0" fmla="*/ 0 w 1676901"/>
                <a:gd name="connsiteY0" fmla="*/ 0 h 1592067"/>
                <a:gd name="connsiteX1" fmla="*/ 1676901 w 1676901"/>
                <a:gd name="connsiteY1" fmla="*/ 745725 h 1592067"/>
                <a:gd name="connsiteX2" fmla="*/ 1659133 w 1676901"/>
                <a:gd name="connsiteY2" fmla="*/ 1592067 h 1592067"/>
                <a:gd name="connsiteX3" fmla="*/ 0 w 1676901"/>
                <a:gd name="connsiteY3" fmla="*/ 100620 h 1592067"/>
                <a:gd name="connsiteX4" fmla="*/ 0 w 1676901"/>
                <a:gd name="connsiteY4" fmla="*/ 0 h 1592067"/>
                <a:gd name="connsiteX0" fmla="*/ 0 w 1676901"/>
                <a:gd name="connsiteY0" fmla="*/ 0 h 1592067"/>
                <a:gd name="connsiteX1" fmla="*/ 1676901 w 1676901"/>
                <a:gd name="connsiteY1" fmla="*/ 745725 h 1592067"/>
                <a:gd name="connsiteX2" fmla="*/ 1668023 w 1676901"/>
                <a:gd name="connsiteY2" fmla="*/ 1592067 h 1592067"/>
                <a:gd name="connsiteX3" fmla="*/ 0 w 1676901"/>
                <a:gd name="connsiteY3" fmla="*/ 100620 h 1592067"/>
                <a:gd name="connsiteX4" fmla="*/ 0 w 1676901"/>
                <a:gd name="connsiteY4" fmla="*/ 0 h 1592067"/>
                <a:gd name="connsiteX0" fmla="*/ 0 w 1676901"/>
                <a:gd name="connsiteY0" fmla="*/ 0 h 1600945"/>
                <a:gd name="connsiteX1" fmla="*/ 1676901 w 1676901"/>
                <a:gd name="connsiteY1" fmla="*/ 745725 h 1600945"/>
                <a:gd name="connsiteX2" fmla="*/ 1668023 w 1676901"/>
                <a:gd name="connsiteY2" fmla="*/ 1600945 h 1600945"/>
                <a:gd name="connsiteX3" fmla="*/ 0 w 1676901"/>
                <a:gd name="connsiteY3" fmla="*/ 100620 h 1600945"/>
                <a:gd name="connsiteX4" fmla="*/ 0 w 1676901"/>
                <a:gd name="connsiteY4" fmla="*/ 0 h 1600945"/>
                <a:gd name="connsiteX0" fmla="*/ 0 w 1676901"/>
                <a:gd name="connsiteY0" fmla="*/ 0 h 1618700"/>
                <a:gd name="connsiteX1" fmla="*/ 1676901 w 1676901"/>
                <a:gd name="connsiteY1" fmla="*/ 745725 h 1618700"/>
                <a:gd name="connsiteX2" fmla="*/ 1668023 w 1676901"/>
                <a:gd name="connsiteY2" fmla="*/ 1618700 h 1618700"/>
                <a:gd name="connsiteX3" fmla="*/ 0 w 1676901"/>
                <a:gd name="connsiteY3" fmla="*/ 100620 h 1618700"/>
                <a:gd name="connsiteX4" fmla="*/ 0 w 1676901"/>
                <a:gd name="connsiteY4" fmla="*/ 0 h 1618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6901" h="1618700">
                  <a:moveTo>
                    <a:pt x="0" y="0"/>
                  </a:moveTo>
                  <a:lnTo>
                    <a:pt x="1676901" y="745725"/>
                  </a:lnTo>
                  <a:cubicBezTo>
                    <a:pt x="1676901" y="1030798"/>
                    <a:pt x="1668023" y="1333627"/>
                    <a:pt x="1668023" y="1618700"/>
                  </a:cubicBezTo>
                  <a:lnTo>
                    <a:pt x="0" y="100620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35000">
                  <a:schemeClr val="accent2">
                    <a:alpha val="0"/>
                  </a:schemeClr>
                </a:gs>
                <a:gs pos="80000">
                  <a:schemeClr val="accent2">
                    <a:alpha val="85000"/>
                  </a:schemeClr>
                </a:gs>
              </a:gsLst>
              <a:lin ang="6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4743386D-0FAC-4979-AED1-E52267F725B8}"/>
                </a:ext>
              </a:extLst>
            </p:cNvPr>
            <p:cNvSpPr/>
            <p:nvPr/>
          </p:nvSpPr>
          <p:spPr>
            <a:xfrm>
              <a:off x="4572000" y="3731342"/>
              <a:ext cx="1676901" cy="864097"/>
            </a:xfrm>
            <a:custGeom>
              <a:avLst/>
              <a:gdLst>
                <a:gd name="connsiteX0" fmla="*/ 0 w 1872208"/>
                <a:gd name="connsiteY0" fmla="*/ 0 h 864096"/>
                <a:gd name="connsiteX1" fmla="*/ 1872208 w 1872208"/>
                <a:gd name="connsiteY1" fmla="*/ 0 h 864096"/>
                <a:gd name="connsiteX2" fmla="*/ 1872208 w 1872208"/>
                <a:gd name="connsiteY2" fmla="*/ 864096 h 864096"/>
                <a:gd name="connsiteX3" fmla="*/ 0 w 1872208"/>
                <a:gd name="connsiteY3" fmla="*/ 864096 h 864096"/>
                <a:gd name="connsiteX4" fmla="*/ 0 w 1872208"/>
                <a:gd name="connsiteY4" fmla="*/ 0 h 864096"/>
                <a:gd name="connsiteX0" fmla="*/ 0 w 1872208"/>
                <a:gd name="connsiteY0" fmla="*/ 0 h 1849518"/>
                <a:gd name="connsiteX1" fmla="*/ 1872208 w 1872208"/>
                <a:gd name="connsiteY1" fmla="*/ 0 h 1849518"/>
                <a:gd name="connsiteX2" fmla="*/ 1872208 w 1872208"/>
                <a:gd name="connsiteY2" fmla="*/ 864096 h 1849518"/>
                <a:gd name="connsiteX3" fmla="*/ 230819 w 1872208"/>
                <a:gd name="connsiteY3" fmla="*/ 1849518 h 1849518"/>
                <a:gd name="connsiteX4" fmla="*/ 0 w 1872208"/>
                <a:gd name="connsiteY4" fmla="*/ 0 h 1849518"/>
                <a:gd name="connsiteX0" fmla="*/ 0 w 1650267"/>
                <a:gd name="connsiteY0" fmla="*/ 1784411 h 1849518"/>
                <a:gd name="connsiteX1" fmla="*/ 1650267 w 1650267"/>
                <a:gd name="connsiteY1" fmla="*/ 0 h 1849518"/>
                <a:gd name="connsiteX2" fmla="*/ 1650267 w 1650267"/>
                <a:gd name="connsiteY2" fmla="*/ 864096 h 1849518"/>
                <a:gd name="connsiteX3" fmla="*/ 8878 w 1650267"/>
                <a:gd name="connsiteY3" fmla="*/ 1849518 h 1849518"/>
                <a:gd name="connsiteX4" fmla="*/ 0 w 1650267"/>
                <a:gd name="connsiteY4" fmla="*/ 1784411 h 1849518"/>
                <a:gd name="connsiteX0" fmla="*/ 0 w 1668022"/>
                <a:gd name="connsiteY0" fmla="*/ 1784411 h 1849518"/>
                <a:gd name="connsiteX1" fmla="*/ 1650267 w 1668022"/>
                <a:gd name="connsiteY1" fmla="*/ 0 h 1849518"/>
                <a:gd name="connsiteX2" fmla="*/ 1668022 w 1668022"/>
                <a:gd name="connsiteY2" fmla="*/ 855218 h 1849518"/>
                <a:gd name="connsiteX3" fmla="*/ 8878 w 1668022"/>
                <a:gd name="connsiteY3" fmla="*/ 1849518 h 1849518"/>
                <a:gd name="connsiteX4" fmla="*/ 0 w 1668022"/>
                <a:gd name="connsiteY4" fmla="*/ 1784411 h 1849518"/>
                <a:gd name="connsiteX0" fmla="*/ 0 w 1659145"/>
                <a:gd name="connsiteY0" fmla="*/ 843378 h 1849518"/>
                <a:gd name="connsiteX1" fmla="*/ 1641390 w 1659145"/>
                <a:gd name="connsiteY1" fmla="*/ 0 h 1849518"/>
                <a:gd name="connsiteX2" fmla="*/ 1659145 w 1659145"/>
                <a:gd name="connsiteY2" fmla="*/ 855218 h 1849518"/>
                <a:gd name="connsiteX3" fmla="*/ 1 w 1659145"/>
                <a:gd name="connsiteY3" fmla="*/ 1849518 h 1849518"/>
                <a:gd name="connsiteX4" fmla="*/ 0 w 1659145"/>
                <a:gd name="connsiteY4" fmla="*/ 843378 h 1849518"/>
                <a:gd name="connsiteX0" fmla="*/ 0 w 1659145"/>
                <a:gd name="connsiteY0" fmla="*/ 843378 h 945987"/>
                <a:gd name="connsiteX1" fmla="*/ 1641390 w 1659145"/>
                <a:gd name="connsiteY1" fmla="*/ 0 h 945987"/>
                <a:gd name="connsiteX2" fmla="*/ 1659145 w 1659145"/>
                <a:gd name="connsiteY2" fmla="*/ 855218 h 945987"/>
                <a:gd name="connsiteX3" fmla="*/ 8878 w 1659145"/>
                <a:gd name="connsiteY3" fmla="*/ 890730 h 945987"/>
                <a:gd name="connsiteX4" fmla="*/ 0 w 1659145"/>
                <a:gd name="connsiteY4" fmla="*/ 843378 h 945987"/>
                <a:gd name="connsiteX0" fmla="*/ 17755 w 1676900"/>
                <a:gd name="connsiteY0" fmla="*/ 843378 h 948353"/>
                <a:gd name="connsiteX1" fmla="*/ 1659145 w 1676900"/>
                <a:gd name="connsiteY1" fmla="*/ 0 h 948353"/>
                <a:gd name="connsiteX2" fmla="*/ 1676900 w 1676900"/>
                <a:gd name="connsiteY2" fmla="*/ 855218 h 948353"/>
                <a:gd name="connsiteX3" fmla="*/ 0 w 1676900"/>
                <a:gd name="connsiteY3" fmla="*/ 908486 h 948353"/>
                <a:gd name="connsiteX4" fmla="*/ 17755 w 1676900"/>
                <a:gd name="connsiteY4" fmla="*/ 843378 h 948353"/>
                <a:gd name="connsiteX0" fmla="*/ 8878 w 1676900"/>
                <a:gd name="connsiteY0" fmla="*/ 923277 h 1018421"/>
                <a:gd name="connsiteX1" fmla="*/ 1659145 w 1676900"/>
                <a:gd name="connsiteY1" fmla="*/ 0 h 1018421"/>
                <a:gd name="connsiteX2" fmla="*/ 1676900 w 1676900"/>
                <a:gd name="connsiteY2" fmla="*/ 855218 h 1018421"/>
                <a:gd name="connsiteX3" fmla="*/ 0 w 1676900"/>
                <a:gd name="connsiteY3" fmla="*/ 908486 h 1018421"/>
                <a:gd name="connsiteX4" fmla="*/ 8878 w 1676900"/>
                <a:gd name="connsiteY4" fmla="*/ 923277 h 1018421"/>
                <a:gd name="connsiteX0" fmla="*/ 0 w 1685778"/>
                <a:gd name="connsiteY0" fmla="*/ 905521 h 1002679"/>
                <a:gd name="connsiteX1" fmla="*/ 1668023 w 1685778"/>
                <a:gd name="connsiteY1" fmla="*/ 0 h 1002679"/>
                <a:gd name="connsiteX2" fmla="*/ 1685778 w 1685778"/>
                <a:gd name="connsiteY2" fmla="*/ 855218 h 1002679"/>
                <a:gd name="connsiteX3" fmla="*/ 8878 w 1685778"/>
                <a:gd name="connsiteY3" fmla="*/ 908486 h 1002679"/>
                <a:gd name="connsiteX4" fmla="*/ 0 w 1685778"/>
                <a:gd name="connsiteY4" fmla="*/ 905521 h 1002679"/>
                <a:gd name="connsiteX0" fmla="*/ 0 w 1676900"/>
                <a:gd name="connsiteY0" fmla="*/ 35509 h 908486"/>
                <a:gd name="connsiteX1" fmla="*/ 1659145 w 1676900"/>
                <a:gd name="connsiteY1" fmla="*/ 0 h 908486"/>
                <a:gd name="connsiteX2" fmla="*/ 1676900 w 1676900"/>
                <a:gd name="connsiteY2" fmla="*/ 855218 h 908486"/>
                <a:gd name="connsiteX3" fmla="*/ 0 w 1676900"/>
                <a:gd name="connsiteY3" fmla="*/ 908486 h 908486"/>
                <a:gd name="connsiteX4" fmla="*/ 0 w 1676900"/>
                <a:gd name="connsiteY4" fmla="*/ 35509 h 908486"/>
                <a:gd name="connsiteX0" fmla="*/ 0 w 1676900"/>
                <a:gd name="connsiteY0" fmla="*/ 35509 h 855218"/>
                <a:gd name="connsiteX1" fmla="*/ 1659145 w 1676900"/>
                <a:gd name="connsiteY1" fmla="*/ 0 h 855218"/>
                <a:gd name="connsiteX2" fmla="*/ 1676900 w 1676900"/>
                <a:gd name="connsiteY2" fmla="*/ 855218 h 855218"/>
                <a:gd name="connsiteX3" fmla="*/ 26633 w 1676900"/>
                <a:gd name="connsiteY3" fmla="*/ 198272 h 855218"/>
                <a:gd name="connsiteX4" fmla="*/ 0 w 1676900"/>
                <a:gd name="connsiteY4" fmla="*/ 35509 h 855218"/>
                <a:gd name="connsiteX0" fmla="*/ 0 w 1676900"/>
                <a:gd name="connsiteY0" fmla="*/ 8876 h 855218"/>
                <a:gd name="connsiteX1" fmla="*/ 1659145 w 1676900"/>
                <a:gd name="connsiteY1" fmla="*/ 0 h 855218"/>
                <a:gd name="connsiteX2" fmla="*/ 1676900 w 1676900"/>
                <a:gd name="connsiteY2" fmla="*/ 855218 h 855218"/>
                <a:gd name="connsiteX3" fmla="*/ 26633 w 1676900"/>
                <a:gd name="connsiteY3" fmla="*/ 198272 h 855218"/>
                <a:gd name="connsiteX4" fmla="*/ 0 w 1676900"/>
                <a:gd name="connsiteY4" fmla="*/ 8876 h 855218"/>
                <a:gd name="connsiteX0" fmla="*/ 8878 w 1685778"/>
                <a:gd name="connsiteY0" fmla="*/ 8876 h 855218"/>
                <a:gd name="connsiteX1" fmla="*/ 1668023 w 1685778"/>
                <a:gd name="connsiteY1" fmla="*/ 0 h 855218"/>
                <a:gd name="connsiteX2" fmla="*/ 1685778 w 1685778"/>
                <a:gd name="connsiteY2" fmla="*/ 855218 h 855218"/>
                <a:gd name="connsiteX3" fmla="*/ 0 w 1685778"/>
                <a:gd name="connsiteY3" fmla="*/ 153884 h 855218"/>
                <a:gd name="connsiteX4" fmla="*/ 8878 w 1685778"/>
                <a:gd name="connsiteY4" fmla="*/ 8876 h 855218"/>
                <a:gd name="connsiteX0" fmla="*/ 8878 w 1685778"/>
                <a:gd name="connsiteY0" fmla="*/ 26632 h 872974"/>
                <a:gd name="connsiteX1" fmla="*/ 1676901 w 1685778"/>
                <a:gd name="connsiteY1" fmla="*/ 0 h 872974"/>
                <a:gd name="connsiteX2" fmla="*/ 1685778 w 1685778"/>
                <a:gd name="connsiteY2" fmla="*/ 872974 h 872974"/>
                <a:gd name="connsiteX3" fmla="*/ 0 w 1685778"/>
                <a:gd name="connsiteY3" fmla="*/ 171640 h 872974"/>
                <a:gd name="connsiteX4" fmla="*/ 8878 w 1685778"/>
                <a:gd name="connsiteY4" fmla="*/ 26632 h 872974"/>
                <a:gd name="connsiteX0" fmla="*/ 8878 w 1694655"/>
                <a:gd name="connsiteY0" fmla="*/ 26632 h 801953"/>
                <a:gd name="connsiteX1" fmla="*/ 1676901 w 1694655"/>
                <a:gd name="connsiteY1" fmla="*/ 0 h 801953"/>
                <a:gd name="connsiteX2" fmla="*/ 1694655 w 1694655"/>
                <a:gd name="connsiteY2" fmla="*/ 801953 h 801953"/>
                <a:gd name="connsiteX3" fmla="*/ 0 w 1694655"/>
                <a:gd name="connsiteY3" fmla="*/ 171640 h 801953"/>
                <a:gd name="connsiteX4" fmla="*/ 8878 w 1694655"/>
                <a:gd name="connsiteY4" fmla="*/ 26632 h 801953"/>
                <a:gd name="connsiteX0" fmla="*/ 8878 w 1721288"/>
                <a:gd name="connsiteY0" fmla="*/ 26632 h 872974"/>
                <a:gd name="connsiteX1" fmla="*/ 1676901 w 1721288"/>
                <a:gd name="connsiteY1" fmla="*/ 0 h 872974"/>
                <a:gd name="connsiteX2" fmla="*/ 1721288 w 1721288"/>
                <a:gd name="connsiteY2" fmla="*/ 872974 h 872974"/>
                <a:gd name="connsiteX3" fmla="*/ 0 w 1721288"/>
                <a:gd name="connsiteY3" fmla="*/ 171640 h 872974"/>
                <a:gd name="connsiteX4" fmla="*/ 8878 w 1721288"/>
                <a:gd name="connsiteY4" fmla="*/ 26632 h 872974"/>
                <a:gd name="connsiteX0" fmla="*/ 8878 w 1676901"/>
                <a:gd name="connsiteY0" fmla="*/ 26632 h 855219"/>
                <a:gd name="connsiteX1" fmla="*/ 1676901 w 1676901"/>
                <a:gd name="connsiteY1" fmla="*/ 0 h 855219"/>
                <a:gd name="connsiteX2" fmla="*/ 1676900 w 1676901"/>
                <a:gd name="connsiteY2" fmla="*/ 855219 h 855219"/>
                <a:gd name="connsiteX3" fmla="*/ 0 w 1676901"/>
                <a:gd name="connsiteY3" fmla="*/ 171640 h 855219"/>
                <a:gd name="connsiteX4" fmla="*/ 8878 w 1676901"/>
                <a:gd name="connsiteY4" fmla="*/ 26632 h 855219"/>
                <a:gd name="connsiteX0" fmla="*/ 8878 w 1676901"/>
                <a:gd name="connsiteY0" fmla="*/ 26632 h 943996"/>
                <a:gd name="connsiteX1" fmla="*/ 1676901 w 1676901"/>
                <a:gd name="connsiteY1" fmla="*/ 0 h 943996"/>
                <a:gd name="connsiteX2" fmla="*/ 1668023 w 1676901"/>
                <a:gd name="connsiteY2" fmla="*/ 943996 h 943996"/>
                <a:gd name="connsiteX3" fmla="*/ 0 w 1676901"/>
                <a:gd name="connsiteY3" fmla="*/ 171640 h 943996"/>
                <a:gd name="connsiteX4" fmla="*/ 8878 w 1676901"/>
                <a:gd name="connsiteY4" fmla="*/ 26632 h 943996"/>
                <a:gd name="connsiteX0" fmla="*/ 8878 w 1676901"/>
                <a:gd name="connsiteY0" fmla="*/ 26632 h 864097"/>
                <a:gd name="connsiteX1" fmla="*/ 1676901 w 1676901"/>
                <a:gd name="connsiteY1" fmla="*/ 0 h 864097"/>
                <a:gd name="connsiteX2" fmla="*/ 1659145 w 1676901"/>
                <a:gd name="connsiteY2" fmla="*/ 864097 h 864097"/>
                <a:gd name="connsiteX3" fmla="*/ 0 w 1676901"/>
                <a:gd name="connsiteY3" fmla="*/ 171640 h 864097"/>
                <a:gd name="connsiteX4" fmla="*/ 8878 w 1676901"/>
                <a:gd name="connsiteY4" fmla="*/ 26632 h 86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6901" h="864097">
                  <a:moveTo>
                    <a:pt x="8878" y="26632"/>
                  </a:moveTo>
                  <a:lnTo>
                    <a:pt x="1676901" y="0"/>
                  </a:lnTo>
                  <a:cubicBezTo>
                    <a:pt x="1676901" y="285073"/>
                    <a:pt x="1659145" y="579024"/>
                    <a:pt x="1659145" y="864097"/>
                  </a:cubicBezTo>
                  <a:lnTo>
                    <a:pt x="0" y="171640"/>
                  </a:lnTo>
                  <a:lnTo>
                    <a:pt x="8878" y="26632"/>
                  </a:lnTo>
                  <a:close/>
                </a:path>
              </a:pathLst>
            </a:custGeom>
            <a:gradFill flip="none" rotWithShape="1">
              <a:gsLst>
                <a:gs pos="50000">
                  <a:schemeClr val="accent2">
                    <a:alpha val="0"/>
                  </a:schemeClr>
                </a:gs>
                <a:gs pos="80000">
                  <a:schemeClr val="accent2">
                    <a:alpha val="85000"/>
                  </a:schemeClr>
                </a:gs>
              </a:gsLst>
              <a:lin ang="6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62B47B5-8B23-4EF4-BCEC-DA14C698B6D8}"/>
                </a:ext>
              </a:extLst>
            </p:cNvPr>
            <p:cNvSpPr/>
            <p:nvPr/>
          </p:nvSpPr>
          <p:spPr>
            <a:xfrm>
              <a:off x="6228184" y="1844824"/>
              <a:ext cx="4451928" cy="86409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7" name="Rectangle 4">
              <a:extLst>
                <a:ext uri="{FF2B5EF4-FFF2-40B4-BE49-F238E27FC236}">
                  <a16:creationId xmlns:a16="http://schemas.microsoft.com/office/drawing/2014/main" id="{C7613E5E-F09A-484F-A9D3-3CA5AD4800ED}"/>
                </a:ext>
              </a:extLst>
            </p:cNvPr>
            <p:cNvSpPr/>
            <p:nvPr/>
          </p:nvSpPr>
          <p:spPr>
            <a:xfrm>
              <a:off x="4577918" y="1844826"/>
              <a:ext cx="1668022" cy="1822884"/>
            </a:xfrm>
            <a:custGeom>
              <a:avLst/>
              <a:gdLst>
                <a:gd name="connsiteX0" fmla="*/ 0 w 1872208"/>
                <a:gd name="connsiteY0" fmla="*/ 0 h 864096"/>
                <a:gd name="connsiteX1" fmla="*/ 1872208 w 1872208"/>
                <a:gd name="connsiteY1" fmla="*/ 0 h 864096"/>
                <a:gd name="connsiteX2" fmla="*/ 1872208 w 1872208"/>
                <a:gd name="connsiteY2" fmla="*/ 864096 h 864096"/>
                <a:gd name="connsiteX3" fmla="*/ 0 w 1872208"/>
                <a:gd name="connsiteY3" fmla="*/ 864096 h 864096"/>
                <a:gd name="connsiteX4" fmla="*/ 0 w 1872208"/>
                <a:gd name="connsiteY4" fmla="*/ 0 h 864096"/>
                <a:gd name="connsiteX0" fmla="*/ 0 w 1872208"/>
                <a:gd name="connsiteY0" fmla="*/ 0 h 1849518"/>
                <a:gd name="connsiteX1" fmla="*/ 1872208 w 1872208"/>
                <a:gd name="connsiteY1" fmla="*/ 0 h 1849518"/>
                <a:gd name="connsiteX2" fmla="*/ 1872208 w 1872208"/>
                <a:gd name="connsiteY2" fmla="*/ 864096 h 1849518"/>
                <a:gd name="connsiteX3" fmla="*/ 230819 w 1872208"/>
                <a:gd name="connsiteY3" fmla="*/ 1849518 h 1849518"/>
                <a:gd name="connsiteX4" fmla="*/ 0 w 1872208"/>
                <a:gd name="connsiteY4" fmla="*/ 0 h 1849518"/>
                <a:gd name="connsiteX0" fmla="*/ 0 w 1650267"/>
                <a:gd name="connsiteY0" fmla="*/ 1784411 h 1849518"/>
                <a:gd name="connsiteX1" fmla="*/ 1650267 w 1650267"/>
                <a:gd name="connsiteY1" fmla="*/ 0 h 1849518"/>
                <a:gd name="connsiteX2" fmla="*/ 1650267 w 1650267"/>
                <a:gd name="connsiteY2" fmla="*/ 864096 h 1849518"/>
                <a:gd name="connsiteX3" fmla="*/ 8878 w 1650267"/>
                <a:gd name="connsiteY3" fmla="*/ 1849518 h 1849518"/>
                <a:gd name="connsiteX4" fmla="*/ 0 w 1650267"/>
                <a:gd name="connsiteY4" fmla="*/ 1784411 h 1849518"/>
                <a:gd name="connsiteX0" fmla="*/ 0 w 1668022"/>
                <a:gd name="connsiteY0" fmla="*/ 1784411 h 1849518"/>
                <a:gd name="connsiteX1" fmla="*/ 1650267 w 1668022"/>
                <a:gd name="connsiteY1" fmla="*/ 0 h 1849518"/>
                <a:gd name="connsiteX2" fmla="*/ 1668022 w 1668022"/>
                <a:gd name="connsiteY2" fmla="*/ 855218 h 1849518"/>
                <a:gd name="connsiteX3" fmla="*/ 8878 w 1668022"/>
                <a:gd name="connsiteY3" fmla="*/ 1849518 h 1849518"/>
                <a:gd name="connsiteX4" fmla="*/ 0 w 1668022"/>
                <a:gd name="connsiteY4" fmla="*/ 1784411 h 1849518"/>
                <a:gd name="connsiteX0" fmla="*/ 0 w 1668022"/>
                <a:gd name="connsiteY0" fmla="*/ 1713390 h 1849518"/>
                <a:gd name="connsiteX1" fmla="*/ 1650267 w 1668022"/>
                <a:gd name="connsiteY1" fmla="*/ 0 h 1849518"/>
                <a:gd name="connsiteX2" fmla="*/ 1668022 w 1668022"/>
                <a:gd name="connsiteY2" fmla="*/ 855218 h 1849518"/>
                <a:gd name="connsiteX3" fmla="*/ 8878 w 1668022"/>
                <a:gd name="connsiteY3" fmla="*/ 1849518 h 1849518"/>
                <a:gd name="connsiteX4" fmla="*/ 0 w 1668022"/>
                <a:gd name="connsiteY4" fmla="*/ 1713390 h 1849518"/>
                <a:gd name="connsiteX0" fmla="*/ 0 w 1668022"/>
                <a:gd name="connsiteY0" fmla="*/ 1713390 h 1787374"/>
                <a:gd name="connsiteX1" fmla="*/ 1650267 w 1668022"/>
                <a:gd name="connsiteY1" fmla="*/ 0 h 1787374"/>
                <a:gd name="connsiteX2" fmla="*/ 1668022 w 1668022"/>
                <a:gd name="connsiteY2" fmla="*/ 855218 h 1787374"/>
                <a:gd name="connsiteX3" fmla="*/ 26633 w 1668022"/>
                <a:gd name="connsiteY3" fmla="*/ 1787374 h 1787374"/>
                <a:gd name="connsiteX4" fmla="*/ 0 w 1668022"/>
                <a:gd name="connsiteY4" fmla="*/ 1713390 h 1787374"/>
                <a:gd name="connsiteX0" fmla="*/ 0 w 1668022"/>
                <a:gd name="connsiteY0" fmla="*/ 1713390 h 1805129"/>
                <a:gd name="connsiteX1" fmla="*/ 1650267 w 1668022"/>
                <a:gd name="connsiteY1" fmla="*/ 0 h 1805129"/>
                <a:gd name="connsiteX2" fmla="*/ 1668022 w 1668022"/>
                <a:gd name="connsiteY2" fmla="*/ 855218 h 1805129"/>
                <a:gd name="connsiteX3" fmla="*/ 35511 w 1668022"/>
                <a:gd name="connsiteY3" fmla="*/ 1805129 h 1805129"/>
                <a:gd name="connsiteX4" fmla="*/ 0 w 1668022"/>
                <a:gd name="connsiteY4" fmla="*/ 1713390 h 1805129"/>
                <a:gd name="connsiteX0" fmla="*/ 0 w 1668022"/>
                <a:gd name="connsiteY0" fmla="*/ 1713390 h 1822885"/>
                <a:gd name="connsiteX1" fmla="*/ 1650267 w 1668022"/>
                <a:gd name="connsiteY1" fmla="*/ 0 h 1822885"/>
                <a:gd name="connsiteX2" fmla="*/ 1668022 w 1668022"/>
                <a:gd name="connsiteY2" fmla="*/ 855218 h 1822885"/>
                <a:gd name="connsiteX3" fmla="*/ 35511 w 1668022"/>
                <a:gd name="connsiteY3" fmla="*/ 1822885 h 1822885"/>
                <a:gd name="connsiteX4" fmla="*/ 0 w 1668022"/>
                <a:gd name="connsiteY4" fmla="*/ 1713390 h 1822885"/>
                <a:gd name="connsiteX0" fmla="*/ 0 w 1668022"/>
                <a:gd name="connsiteY0" fmla="*/ 1702959 h 1812454"/>
                <a:gd name="connsiteX1" fmla="*/ 1657230 w 1668022"/>
                <a:gd name="connsiteY1" fmla="*/ 0 h 1812454"/>
                <a:gd name="connsiteX2" fmla="*/ 1668022 w 1668022"/>
                <a:gd name="connsiteY2" fmla="*/ 844787 h 1812454"/>
                <a:gd name="connsiteX3" fmla="*/ 35511 w 1668022"/>
                <a:gd name="connsiteY3" fmla="*/ 1812454 h 1812454"/>
                <a:gd name="connsiteX4" fmla="*/ 0 w 1668022"/>
                <a:gd name="connsiteY4" fmla="*/ 1702959 h 1812454"/>
                <a:gd name="connsiteX0" fmla="*/ 0 w 1668022"/>
                <a:gd name="connsiteY0" fmla="*/ 1720343 h 1829838"/>
                <a:gd name="connsiteX1" fmla="*/ 1664192 w 1668022"/>
                <a:gd name="connsiteY1" fmla="*/ 0 h 1829838"/>
                <a:gd name="connsiteX2" fmla="*/ 1668022 w 1668022"/>
                <a:gd name="connsiteY2" fmla="*/ 862171 h 1829838"/>
                <a:gd name="connsiteX3" fmla="*/ 35511 w 1668022"/>
                <a:gd name="connsiteY3" fmla="*/ 1829838 h 1829838"/>
                <a:gd name="connsiteX4" fmla="*/ 0 w 1668022"/>
                <a:gd name="connsiteY4" fmla="*/ 1720343 h 1829838"/>
                <a:gd name="connsiteX0" fmla="*/ 0 w 1668022"/>
                <a:gd name="connsiteY0" fmla="*/ 1713389 h 1822884"/>
                <a:gd name="connsiteX1" fmla="*/ 1664192 w 1668022"/>
                <a:gd name="connsiteY1" fmla="*/ 0 h 1822884"/>
                <a:gd name="connsiteX2" fmla="*/ 1668022 w 1668022"/>
                <a:gd name="connsiteY2" fmla="*/ 855217 h 1822884"/>
                <a:gd name="connsiteX3" fmla="*/ 35511 w 1668022"/>
                <a:gd name="connsiteY3" fmla="*/ 1822884 h 1822884"/>
                <a:gd name="connsiteX4" fmla="*/ 0 w 1668022"/>
                <a:gd name="connsiteY4" fmla="*/ 1713389 h 1822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68022" h="1822884">
                  <a:moveTo>
                    <a:pt x="0" y="1713389"/>
                  </a:moveTo>
                  <a:lnTo>
                    <a:pt x="1664192" y="0"/>
                  </a:lnTo>
                  <a:cubicBezTo>
                    <a:pt x="1665469" y="287390"/>
                    <a:pt x="1666745" y="567827"/>
                    <a:pt x="1668022" y="855217"/>
                  </a:cubicBezTo>
                  <a:lnTo>
                    <a:pt x="35511" y="1822884"/>
                  </a:lnTo>
                  <a:lnTo>
                    <a:pt x="0" y="1713389"/>
                  </a:lnTo>
                  <a:close/>
                </a:path>
              </a:pathLst>
            </a:custGeom>
            <a:gradFill flip="none" rotWithShape="1">
              <a:gsLst>
                <a:gs pos="35000">
                  <a:schemeClr val="accent2">
                    <a:alpha val="0"/>
                  </a:schemeClr>
                </a:gs>
                <a:gs pos="80000">
                  <a:schemeClr val="accent2">
                    <a:alpha val="85000"/>
                  </a:schemeClr>
                </a:gs>
              </a:gsLst>
              <a:lin ang="21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F5F7553-139D-4768-9632-0AF09F99EC17}"/>
                </a:ext>
              </a:extLst>
            </p:cNvPr>
            <p:cNvSpPr/>
            <p:nvPr/>
          </p:nvSpPr>
          <p:spPr>
            <a:xfrm>
              <a:off x="6228184" y="2787832"/>
              <a:ext cx="4451928" cy="86409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8C408DA-C626-480A-8AEE-2C9EA413BBFB}"/>
                </a:ext>
              </a:extLst>
            </p:cNvPr>
            <p:cNvSpPr/>
            <p:nvPr/>
          </p:nvSpPr>
          <p:spPr>
            <a:xfrm>
              <a:off x="6228184" y="3730840"/>
              <a:ext cx="4451928" cy="86409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AE62DE9-0A7A-4AAC-80DB-702F1022C6B1}"/>
                </a:ext>
              </a:extLst>
            </p:cNvPr>
            <p:cNvSpPr/>
            <p:nvPr/>
          </p:nvSpPr>
          <p:spPr>
            <a:xfrm>
              <a:off x="6228184" y="4673848"/>
              <a:ext cx="4451928" cy="86409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1" name="Rectangle 4">
              <a:extLst>
                <a:ext uri="{FF2B5EF4-FFF2-40B4-BE49-F238E27FC236}">
                  <a16:creationId xmlns:a16="http://schemas.microsoft.com/office/drawing/2014/main" id="{E35BB67F-FE5F-4E6B-AC61-E4E4BC5C4FC0}"/>
                </a:ext>
              </a:extLst>
            </p:cNvPr>
            <p:cNvSpPr/>
            <p:nvPr/>
          </p:nvSpPr>
          <p:spPr>
            <a:xfrm>
              <a:off x="4567071" y="2791036"/>
              <a:ext cx="1685778" cy="1002679"/>
            </a:xfrm>
            <a:custGeom>
              <a:avLst/>
              <a:gdLst>
                <a:gd name="connsiteX0" fmla="*/ 0 w 1872208"/>
                <a:gd name="connsiteY0" fmla="*/ 0 h 864096"/>
                <a:gd name="connsiteX1" fmla="*/ 1872208 w 1872208"/>
                <a:gd name="connsiteY1" fmla="*/ 0 h 864096"/>
                <a:gd name="connsiteX2" fmla="*/ 1872208 w 1872208"/>
                <a:gd name="connsiteY2" fmla="*/ 864096 h 864096"/>
                <a:gd name="connsiteX3" fmla="*/ 0 w 1872208"/>
                <a:gd name="connsiteY3" fmla="*/ 864096 h 864096"/>
                <a:gd name="connsiteX4" fmla="*/ 0 w 1872208"/>
                <a:gd name="connsiteY4" fmla="*/ 0 h 864096"/>
                <a:gd name="connsiteX0" fmla="*/ 0 w 1872208"/>
                <a:gd name="connsiteY0" fmla="*/ 0 h 1849518"/>
                <a:gd name="connsiteX1" fmla="*/ 1872208 w 1872208"/>
                <a:gd name="connsiteY1" fmla="*/ 0 h 1849518"/>
                <a:gd name="connsiteX2" fmla="*/ 1872208 w 1872208"/>
                <a:gd name="connsiteY2" fmla="*/ 864096 h 1849518"/>
                <a:gd name="connsiteX3" fmla="*/ 230819 w 1872208"/>
                <a:gd name="connsiteY3" fmla="*/ 1849518 h 1849518"/>
                <a:gd name="connsiteX4" fmla="*/ 0 w 1872208"/>
                <a:gd name="connsiteY4" fmla="*/ 0 h 1849518"/>
                <a:gd name="connsiteX0" fmla="*/ 0 w 1650267"/>
                <a:gd name="connsiteY0" fmla="*/ 1784411 h 1849518"/>
                <a:gd name="connsiteX1" fmla="*/ 1650267 w 1650267"/>
                <a:gd name="connsiteY1" fmla="*/ 0 h 1849518"/>
                <a:gd name="connsiteX2" fmla="*/ 1650267 w 1650267"/>
                <a:gd name="connsiteY2" fmla="*/ 864096 h 1849518"/>
                <a:gd name="connsiteX3" fmla="*/ 8878 w 1650267"/>
                <a:gd name="connsiteY3" fmla="*/ 1849518 h 1849518"/>
                <a:gd name="connsiteX4" fmla="*/ 0 w 1650267"/>
                <a:gd name="connsiteY4" fmla="*/ 1784411 h 1849518"/>
                <a:gd name="connsiteX0" fmla="*/ 0 w 1668022"/>
                <a:gd name="connsiteY0" fmla="*/ 1784411 h 1849518"/>
                <a:gd name="connsiteX1" fmla="*/ 1650267 w 1668022"/>
                <a:gd name="connsiteY1" fmla="*/ 0 h 1849518"/>
                <a:gd name="connsiteX2" fmla="*/ 1668022 w 1668022"/>
                <a:gd name="connsiteY2" fmla="*/ 855218 h 1849518"/>
                <a:gd name="connsiteX3" fmla="*/ 8878 w 1668022"/>
                <a:gd name="connsiteY3" fmla="*/ 1849518 h 1849518"/>
                <a:gd name="connsiteX4" fmla="*/ 0 w 1668022"/>
                <a:gd name="connsiteY4" fmla="*/ 1784411 h 1849518"/>
                <a:gd name="connsiteX0" fmla="*/ 0 w 1659145"/>
                <a:gd name="connsiteY0" fmla="*/ 843378 h 1849518"/>
                <a:gd name="connsiteX1" fmla="*/ 1641390 w 1659145"/>
                <a:gd name="connsiteY1" fmla="*/ 0 h 1849518"/>
                <a:gd name="connsiteX2" fmla="*/ 1659145 w 1659145"/>
                <a:gd name="connsiteY2" fmla="*/ 855218 h 1849518"/>
                <a:gd name="connsiteX3" fmla="*/ 1 w 1659145"/>
                <a:gd name="connsiteY3" fmla="*/ 1849518 h 1849518"/>
                <a:gd name="connsiteX4" fmla="*/ 0 w 1659145"/>
                <a:gd name="connsiteY4" fmla="*/ 843378 h 1849518"/>
                <a:gd name="connsiteX0" fmla="*/ 0 w 1659145"/>
                <a:gd name="connsiteY0" fmla="*/ 843378 h 945987"/>
                <a:gd name="connsiteX1" fmla="*/ 1641390 w 1659145"/>
                <a:gd name="connsiteY1" fmla="*/ 0 h 945987"/>
                <a:gd name="connsiteX2" fmla="*/ 1659145 w 1659145"/>
                <a:gd name="connsiteY2" fmla="*/ 855218 h 945987"/>
                <a:gd name="connsiteX3" fmla="*/ 8878 w 1659145"/>
                <a:gd name="connsiteY3" fmla="*/ 890730 h 945987"/>
                <a:gd name="connsiteX4" fmla="*/ 0 w 1659145"/>
                <a:gd name="connsiteY4" fmla="*/ 843378 h 945987"/>
                <a:gd name="connsiteX0" fmla="*/ 17755 w 1676900"/>
                <a:gd name="connsiteY0" fmla="*/ 843378 h 948353"/>
                <a:gd name="connsiteX1" fmla="*/ 1659145 w 1676900"/>
                <a:gd name="connsiteY1" fmla="*/ 0 h 948353"/>
                <a:gd name="connsiteX2" fmla="*/ 1676900 w 1676900"/>
                <a:gd name="connsiteY2" fmla="*/ 855218 h 948353"/>
                <a:gd name="connsiteX3" fmla="*/ 0 w 1676900"/>
                <a:gd name="connsiteY3" fmla="*/ 908486 h 948353"/>
                <a:gd name="connsiteX4" fmla="*/ 17755 w 1676900"/>
                <a:gd name="connsiteY4" fmla="*/ 843378 h 948353"/>
                <a:gd name="connsiteX0" fmla="*/ 8878 w 1676900"/>
                <a:gd name="connsiteY0" fmla="*/ 923277 h 1018421"/>
                <a:gd name="connsiteX1" fmla="*/ 1659145 w 1676900"/>
                <a:gd name="connsiteY1" fmla="*/ 0 h 1018421"/>
                <a:gd name="connsiteX2" fmla="*/ 1676900 w 1676900"/>
                <a:gd name="connsiteY2" fmla="*/ 855218 h 1018421"/>
                <a:gd name="connsiteX3" fmla="*/ 0 w 1676900"/>
                <a:gd name="connsiteY3" fmla="*/ 908486 h 1018421"/>
                <a:gd name="connsiteX4" fmla="*/ 8878 w 1676900"/>
                <a:gd name="connsiteY4" fmla="*/ 923277 h 1018421"/>
                <a:gd name="connsiteX0" fmla="*/ 0 w 1685778"/>
                <a:gd name="connsiteY0" fmla="*/ 905521 h 1002679"/>
                <a:gd name="connsiteX1" fmla="*/ 1668023 w 1685778"/>
                <a:gd name="connsiteY1" fmla="*/ 0 h 1002679"/>
                <a:gd name="connsiteX2" fmla="*/ 1685778 w 1685778"/>
                <a:gd name="connsiteY2" fmla="*/ 855218 h 1002679"/>
                <a:gd name="connsiteX3" fmla="*/ 8878 w 1685778"/>
                <a:gd name="connsiteY3" fmla="*/ 908486 h 1002679"/>
                <a:gd name="connsiteX4" fmla="*/ 0 w 1685778"/>
                <a:gd name="connsiteY4" fmla="*/ 905521 h 10026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85778" h="1002679">
                  <a:moveTo>
                    <a:pt x="0" y="905521"/>
                  </a:moveTo>
                  <a:lnTo>
                    <a:pt x="1668023" y="0"/>
                  </a:lnTo>
                  <a:lnTo>
                    <a:pt x="1685778" y="855218"/>
                  </a:lnTo>
                  <a:lnTo>
                    <a:pt x="8878" y="908486"/>
                  </a:lnTo>
                  <a:cubicBezTo>
                    <a:pt x="8878" y="573106"/>
                    <a:pt x="0" y="1240901"/>
                    <a:pt x="0" y="905521"/>
                  </a:cubicBezTo>
                  <a:close/>
                </a:path>
              </a:pathLst>
            </a:custGeom>
            <a:gradFill flip="none" rotWithShape="1">
              <a:gsLst>
                <a:gs pos="50000">
                  <a:schemeClr val="accent2">
                    <a:alpha val="0"/>
                  </a:schemeClr>
                </a:gs>
                <a:gs pos="80000">
                  <a:schemeClr val="accent2">
                    <a:alpha val="8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0A68AF0-67CE-446A-B613-805151AF4F63}"/>
              </a:ext>
            </a:extLst>
          </p:cNvPr>
          <p:cNvGrpSpPr/>
          <p:nvPr/>
        </p:nvGrpSpPr>
        <p:grpSpPr>
          <a:xfrm flipH="1">
            <a:off x="2020" y="2066674"/>
            <a:ext cx="6114323" cy="3702808"/>
            <a:chOff x="4474601" y="1837871"/>
            <a:chExt cx="6121796" cy="3702808"/>
          </a:xfrm>
        </p:grpSpPr>
        <p:sp>
          <p:nvSpPr>
            <p:cNvPr id="13" name="Rectangle 4">
              <a:extLst>
                <a:ext uri="{FF2B5EF4-FFF2-40B4-BE49-F238E27FC236}">
                  <a16:creationId xmlns:a16="http://schemas.microsoft.com/office/drawing/2014/main" id="{04B65B25-DEE2-4A27-B66F-2A63741B84AB}"/>
                </a:ext>
              </a:extLst>
            </p:cNvPr>
            <p:cNvSpPr/>
            <p:nvPr/>
          </p:nvSpPr>
          <p:spPr>
            <a:xfrm>
              <a:off x="4488401" y="3921979"/>
              <a:ext cx="1676901" cy="1618700"/>
            </a:xfrm>
            <a:custGeom>
              <a:avLst/>
              <a:gdLst>
                <a:gd name="connsiteX0" fmla="*/ 0 w 1872208"/>
                <a:gd name="connsiteY0" fmla="*/ 0 h 864096"/>
                <a:gd name="connsiteX1" fmla="*/ 1872208 w 1872208"/>
                <a:gd name="connsiteY1" fmla="*/ 0 h 864096"/>
                <a:gd name="connsiteX2" fmla="*/ 1872208 w 1872208"/>
                <a:gd name="connsiteY2" fmla="*/ 864096 h 864096"/>
                <a:gd name="connsiteX3" fmla="*/ 0 w 1872208"/>
                <a:gd name="connsiteY3" fmla="*/ 864096 h 864096"/>
                <a:gd name="connsiteX4" fmla="*/ 0 w 1872208"/>
                <a:gd name="connsiteY4" fmla="*/ 0 h 864096"/>
                <a:gd name="connsiteX0" fmla="*/ 0 w 1872208"/>
                <a:gd name="connsiteY0" fmla="*/ 0 h 1849518"/>
                <a:gd name="connsiteX1" fmla="*/ 1872208 w 1872208"/>
                <a:gd name="connsiteY1" fmla="*/ 0 h 1849518"/>
                <a:gd name="connsiteX2" fmla="*/ 1872208 w 1872208"/>
                <a:gd name="connsiteY2" fmla="*/ 864096 h 1849518"/>
                <a:gd name="connsiteX3" fmla="*/ 230819 w 1872208"/>
                <a:gd name="connsiteY3" fmla="*/ 1849518 h 1849518"/>
                <a:gd name="connsiteX4" fmla="*/ 0 w 1872208"/>
                <a:gd name="connsiteY4" fmla="*/ 0 h 1849518"/>
                <a:gd name="connsiteX0" fmla="*/ 0 w 1650267"/>
                <a:gd name="connsiteY0" fmla="*/ 1784411 h 1849518"/>
                <a:gd name="connsiteX1" fmla="*/ 1650267 w 1650267"/>
                <a:gd name="connsiteY1" fmla="*/ 0 h 1849518"/>
                <a:gd name="connsiteX2" fmla="*/ 1650267 w 1650267"/>
                <a:gd name="connsiteY2" fmla="*/ 864096 h 1849518"/>
                <a:gd name="connsiteX3" fmla="*/ 8878 w 1650267"/>
                <a:gd name="connsiteY3" fmla="*/ 1849518 h 1849518"/>
                <a:gd name="connsiteX4" fmla="*/ 0 w 1650267"/>
                <a:gd name="connsiteY4" fmla="*/ 1784411 h 1849518"/>
                <a:gd name="connsiteX0" fmla="*/ 0 w 1668022"/>
                <a:gd name="connsiteY0" fmla="*/ 1784411 h 1849518"/>
                <a:gd name="connsiteX1" fmla="*/ 1650267 w 1668022"/>
                <a:gd name="connsiteY1" fmla="*/ 0 h 1849518"/>
                <a:gd name="connsiteX2" fmla="*/ 1668022 w 1668022"/>
                <a:gd name="connsiteY2" fmla="*/ 855218 h 1849518"/>
                <a:gd name="connsiteX3" fmla="*/ 8878 w 1668022"/>
                <a:gd name="connsiteY3" fmla="*/ 1849518 h 1849518"/>
                <a:gd name="connsiteX4" fmla="*/ 0 w 1668022"/>
                <a:gd name="connsiteY4" fmla="*/ 1784411 h 1849518"/>
                <a:gd name="connsiteX0" fmla="*/ 0 w 1659145"/>
                <a:gd name="connsiteY0" fmla="*/ 843378 h 1849518"/>
                <a:gd name="connsiteX1" fmla="*/ 1641390 w 1659145"/>
                <a:gd name="connsiteY1" fmla="*/ 0 h 1849518"/>
                <a:gd name="connsiteX2" fmla="*/ 1659145 w 1659145"/>
                <a:gd name="connsiteY2" fmla="*/ 855218 h 1849518"/>
                <a:gd name="connsiteX3" fmla="*/ 1 w 1659145"/>
                <a:gd name="connsiteY3" fmla="*/ 1849518 h 1849518"/>
                <a:gd name="connsiteX4" fmla="*/ 0 w 1659145"/>
                <a:gd name="connsiteY4" fmla="*/ 843378 h 1849518"/>
                <a:gd name="connsiteX0" fmla="*/ 0 w 1659145"/>
                <a:gd name="connsiteY0" fmla="*/ 843378 h 945987"/>
                <a:gd name="connsiteX1" fmla="*/ 1641390 w 1659145"/>
                <a:gd name="connsiteY1" fmla="*/ 0 h 945987"/>
                <a:gd name="connsiteX2" fmla="*/ 1659145 w 1659145"/>
                <a:gd name="connsiteY2" fmla="*/ 855218 h 945987"/>
                <a:gd name="connsiteX3" fmla="*/ 8878 w 1659145"/>
                <a:gd name="connsiteY3" fmla="*/ 890730 h 945987"/>
                <a:gd name="connsiteX4" fmla="*/ 0 w 1659145"/>
                <a:gd name="connsiteY4" fmla="*/ 843378 h 945987"/>
                <a:gd name="connsiteX0" fmla="*/ 17755 w 1676900"/>
                <a:gd name="connsiteY0" fmla="*/ 843378 h 948353"/>
                <a:gd name="connsiteX1" fmla="*/ 1659145 w 1676900"/>
                <a:gd name="connsiteY1" fmla="*/ 0 h 948353"/>
                <a:gd name="connsiteX2" fmla="*/ 1676900 w 1676900"/>
                <a:gd name="connsiteY2" fmla="*/ 855218 h 948353"/>
                <a:gd name="connsiteX3" fmla="*/ 0 w 1676900"/>
                <a:gd name="connsiteY3" fmla="*/ 908486 h 948353"/>
                <a:gd name="connsiteX4" fmla="*/ 17755 w 1676900"/>
                <a:gd name="connsiteY4" fmla="*/ 843378 h 948353"/>
                <a:gd name="connsiteX0" fmla="*/ 8878 w 1676900"/>
                <a:gd name="connsiteY0" fmla="*/ 923277 h 1018421"/>
                <a:gd name="connsiteX1" fmla="*/ 1659145 w 1676900"/>
                <a:gd name="connsiteY1" fmla="*/ 0 h 1018421"/>
                <a:gd name="connsiteX2" fmla="*/ 1676900 w 1676900"/>
                <a:gd name="connsiteY2" fmla="*/ 855218 h 1018421"/>
                <a:gd name="connsiteX3" fmla="*/ 0 w 1676900"/>
                <a:gd name="connsiteY3" fmla="*/ 908486 h 1018421"/>
                <a:gd name="connsiteX4" fmla="*/ 8878 w 1676900"/>
                <a:gd name="connsiteY4" fmla="*/ 923277 h 1018421"/>
                <a:gd name="connsiteX0" fmla="*/ 0 w 1685778"/>
                <a:gd name="connsiteY0" fmla="*/ 905521 h 1002679"/>
                <a:gd name="connsiteX1" fmla="*/ 1668023 w 1685778"/>
                <a:gd name="connsiteY1" fmla="*/ 0 h 1002679"/>
                <a:gd name="connsiteX2" fmla="*/ 1685778 w 1685778"/>
                <a:gd name="connsiteY2" fmla="*/ 855218 h 1002679"/>
                <a:gd name="connsiteX3" fmla="*/ 8878 w 1685778"/>
                <a:gd name="connsiteY3" fmla="*/ 908486 h 1002679"/>
                <a:gd name="connsiteX4" fmla="*/ 0 w 1685778"/>
                <a:gd name="connsiteY4" fmla="*/ 905521 h 1002679"/>
                <a:gd name="connsiteX0" fmla="*/ 0 w 1676900"/>
                <a:gd name="connsiteY0" fmla="*/ 35509 h 908486"/>
                <a:gd name="connsiteX1" fmla="*/ 1659145 w 1676900"/>
                <a:gd name="connsiteY1" fmla="*/ 0 h 908486"/>
                <a:gd name="connsiteX2" fmla="*/ 1676900 w 1676900"/>
                <a:gd name="connsiteY2" fmla="*/ 855218 h 908486"/>
                <a:gd name="connsiteX3" fmla="*/ 0 w 1676900"/>
                <a:gd name="connsiteY3" fmla="*/ 908486 h 908486"/>
                <a:gd name="connsiteX4" fmla="*/ 0 w 1676900"/>
                <a:gd name="connsiteY4" fmla="*/ 35509 h 908486"/>
                <a:gd name="connsiteX0" fmla="*/ 0 w 1676900"/>
                <a:gd name="connsiteY0" fmla="*/ 35509 h 855218"/>
                <a:gd name="connsiteX1" fmla="*/ 1659145 w 1676900"/>
                <a:gd name="connsiteY1" fmla="*/ 0 h 855218"/>
                <a:gd name="connsiteX2" fmla="*/ 1676900 w 1676900"/>
                <a:gd name="connsiteY2" fmla="*/ 855218 h 855218"/>
                <a:gd name="connsiteX3" fmla="*/ 26633 w 1676900"/>
                <a:gd name="connsiteY3" fmla="*/ 198272 h 855218"/>
                <a:gd name="connsiteX4" fmla="*/ 0 w 1676900"/>
                <a:gd name="connsiteY4" fmla="*/ 35509 h 855218"/>
                <a:gd name="connsiteX0" fmla="*/ 0 w 1676900"/>
                <a:gd name="connsiteY0" fmla="*/ 8876 h 855218"/>
                <a:gd name="connsiteX1" fmla="*/ 1659145 w 1676900"/>
                <a:gd name="connsiteY1" fmla="*/ 0 h 855218"/>
                <a:gd name="connsiteX2" fmla="*/ 1676900 w 1676900"/>
                <a:gd name="connsiteY2" fmla="*/ 855218 h 855218"/>
                <a:gd name="connsiteX3" fmla="*/ 26633 w 1676900"/>
                <a:gd name="connsiteY3" fmla="*/ 198272 h 855218"/>
                <a:gd name="connsiteX4" fmla="*/ 0 w 1676900"/>
                <a:gd name="connsiteY4" fmla="*/ 8876 h 855218"/>
                <a:gd name="connsiteX0" fmla="*/ 8878 w 1685778"/>
                <a:gd name="connsiteY0" fmla="*/ 8876 h 855218"/>
                <a:gd name="connsiteX1" fmla="*/ 1668023 w 1685778"/>
                <a:gd name="connsiteY1" fmla="*/ 0 h 855218"/>
                <a:gd name="connsiteX2" fmla="*/ 1685778 w 1685778"/>
                <a:gd name="connsiteY2" fmla="*/ 855218 h 855218"/>
                <a:gd name="connsiteX3" fmla="*/ 0 w 1685778"/>
                <a:gd name="connsiteY3" fmla="*/ 153884 h 855218"/>
                <a:gd name="connsiteX4" fmla="*/ 8878 w 1685778"/>
                <a:gd name="connsiteY4" fmla="*/ 8876 h 855218"/>
                <a:gd name="connsiteX0" fmla="*/ 8878 w 1685778"/>
                <a:gd name="connsiteY0" fmla="*/ 26632 h 872974"/>
                <a:gd name="connsiteX1" fmla="*/ 1676901 w 1685778"/>
                <a:gd name="connsiteY1" fmla="*/ 0 h 872974"/>
                <a:gd name="connsiteX2" fmla="*/ 1685778 w 1685778"/>
                <a:gd name="connsiteY2" fmla="*/ 872974 h 872974"/>
                <a:gd name="connsiteX3" fmla="*/ 0 w 1685778"/>
                <a:gd name="connsiteY3" fmla="*/ 171640 h 872974"/>
                <a:gd name="connsiteX4" fmla="*/ 8878 w 1685778"/>
                <a:gd name="connsiteY4" fmla="*/ 26632 h 872974"/>
                <a:gd name="connsiteX0" fmla="*/ 8878 w 1694655"/>
                <a:gd name="connsiteY0" fmla="*/ 26632 h 801953"/>
                <a:gd name="connsiteX1" fmla="*/ 1676901 w 1694655"/>
                <a:gd name="connsiteY1" fmla="*/ 0 h 801953"/>
                <a:gd name="connsiteX2" fmla="*/ 1694655 w 1694655"/>
                <a:gd name="connsiteY2" fmla="*/ 801953 h 801953"/>
                <a:gd name="connsiteX3" fmla="*/ 0 w 1694655"/>
                <a:gd name="connsiteY3" fmla="*/ 171640 h 801953"/>
                <a:gd name="connsiteX4" fmla="*/ 8878 w 1694655"/>
                <a:gd name="connsiteY4" fmla="*/ 26632 h 801953"/>
                <a:gd name="connsiteX0" fmla="*/ 8878 w 1721288"/>
                <a:gd name="connsiteY0" fmla="*/ 26632 h 872974"/>
                <a:gd name="connsiteX1" fmla="*/ 1676901 w 1721288"/>
                <a:gd name="connsiteY1" fmla="*/ 0 h 872974"/>
                <a:gd name="connsiteX2" fmla="*/ 1721288 w 1721288"/>
                <a:gd name="connsiteY2" fmla="*/ 872974 h 872974"/>
                <a:gd name="connsiteX3" fmla="*/ 0 w 1721288"/>
                <a:gd name="connsiteY3" fmla="*/ 171640 h 872974"/>
                <a:gd name="connsiteX4" fmla="*/ 8878 w 1721288"/>
                <a:gd name="connsiteY4" fmla="*/ 26632 h 872974"/>
                <a:gd name="connsiteX0" fmla="*/ 8878 w 1676901"/>
                <a:gd name="connsiteY0" fmla="*/ 26632 h 855219"/>
                <a:gd name="connsiteX1" fmla="*/ 1676901 w 1676901"/>
                <a:gd name="connsiteY1" fmla="*/ 0 h 855219"/>
                <a:gd name="connsiteX2" fmla="*/ 1676900 w 1676901"/>
                <a:gd name="connsiteY2" fmla="*/ 855219 h 855219"/>
                <a:gd name="connsiteX3" fmla="*/ 0 w 1676901"/>
                <a:gd name="connsiteY3" fmla="*/ 171640 h 855219"/>
                <a:gd name="connsiteX4" fmla="*/ 8878 w 1676901"/>
                <a:gd name="connsiteY4" fmla="*/ 26632 h 855219"/>
                <a:gd name="connsiteX0" fmla="*/ 8878 w 1676901"/>
                <a:gd name="connsiteY0" fmla="*/ 26632 h 943996"/>
                <a:gd name="connsiteX1" fmla="*/ 1676901 w 1676901"/>
                <a:gd name="connsiteY1" fmla="*/ 0 h 943996"/>
                <a:gd name="connsiteX2" fmla="*/ 1668023 w 1676901"/>
                <a:gd name="connsiteY2" fmla="*/ 943996 h 943996"/>
                <a:gd name="connsiteX3" fmla="*/ 0 w 1676901"/>
                <a:gd name="connsiteY3" fmla="*/ 171640 h 943996"/>
                <a:gd name="connsiteX4" fmla="*/ 8878 w 1676901"/>
                <a:gd name="connsiteY4" fmla="*/ 26632 h 943996"/>
                <a:gd name="connsiteX0" fmla="*/ 8878 w 1676901"/>
                <a:gd name="connsiteY0" fmla="*/ 26632 h 864097"/>
                <a:gd name="connsiteX1" fmla="*/ 1676901 w 1676901"/>
                <a:gd name="connsiteY1" fmla="*/ 0 h 864097"/>
                <a:gd name="connsiteX2" fmla="*/ 1659145 w 1676901"/>
                <a:gd name="connsiteY2" fmla="*/ 864097 h 864097"/>
                <a:gd name="connsiteX3" fmla="*/ 0 w 1676901"/>
                <a:gd name="connsiteY3" fmla="*/ 171640 h 864097"/>
                <a:gd name="connsiteX4" fmla="*/ 8878 w 1676901"/>
                <a:gd name="connsiteY4" fmla="*/ 26632 h 864097"/>
                <a:gd name="connsiteX0" fmla="*/ 8878 w 1676901"/>
                <a:gd name="connsiteY0" fmla="*/ 26632 h 997262"/>
                <a:gd name="connsiteX1" fmla="*/ 1676901 w 1676901"/>
                <a:gd name="connsiteY1" fmla="*/ 0 h 997262"/>
                <a:gd name="connsiteX2" fmla="*/ 1641390 w 1676901"/>
                <a:gd name="connsiteY2" fmla="*/ 997262 h 997262"/>
                <a:gd name="connsiteX3" fmla="*/ 0 w 1676901"/>
                <a:gd name="connsiteY3" fmla="*/ 171640 h 997262"/>
                <a:gd name="connsiteX4" fmla="*/ 8878 w 1676901"/>
                <a:gd name="connsiteY4" fmla="*/ 26632 h 997262"/>
                <a:gd name="connsiteX0" fmla="*/ 8878 w 1676901"/>
                <a:gd name="connsiteY0" fmla="*/ 26632 h 855219"/>
                <a:gd name="connsiteX1" fmla="*/ 1676901 w 1676901"/>
                <a:gd name="connsiteY1" fmla="*/ 0 h 855219"/>
                <a:gd name="connsiteX2" fmla="*/ 1650267 w 1676901"/>
                <a:gd name="connsiteY2" fmla="*/ 855219 h 855219"/>
                <a:gd name="connsiteX3" fmla="*/ 0 w 1676901"/>
                <a:gd name="connsiteY3" fmla="*/ 171640 h 855219"/>
                <a:gd name="connsiteX4" fmla="*/ 8878 w 1676901"/>
                <a:gd name="connsiteY4" fmla="*/ 26632 h 855219"/>
                <a:gd name="connsiteX0" fmla="*/ 8878 w 1676901"/>
                <a:gd name="connsiteY0" fmla="*/ 26632 h 935118"/>
                <a:gd name="connsiteX1" fmla="*/ 1676901 w 1676901"/>
                <a:gd name="connsiteY1" fmla="*/ 0 h 935118"/>
                <a:gd name="connsiteX2" fmla="*/ 1668023 w 1676901"/>
                <a:gd name="connsiteY2" fmla="*/ 935118 h 935118"/>
                <a:gd name="connsiteX3" fmla="*/ 0 w 1676901"/>
                <a:gd name="connsiteY3" fmla="*/ 171640 h 935118"/>
                <a:gd name="connsiteX4" fmla="*/ 8878 w 1676901"/>
                <a:gd name="connsiteY4" fmla="*/ 26632 h 935118"/>
                <a:gd name="connsiteX0" fmla="*/ 8878 w 1676901"/>
                <a:gd name="connsiteY0" fmla="*/ 26632 h 855219"/>
                <a:gd name="connsiteX1" fmla="*/ 1676901 w 1676901"/>
                <a:gd name="connsiteY1" fmla="*/ 0 h 855219"/>
                <a:gd name="connsiteX2" fmla="*/ 1659145 w 1676901"/>
                <a:gd name="connsiteY2" fmla="*/ 855219 h 855219"/>
                <a:gd name="connsiteX3" fmla="*/ 0 w 1676901"/>
                <a:gd name="connsiteY3" fmla="*/ 171640 h 855219"/>
                <a:gd name="connsiteX4" fmla="*/ 8878 w 1676901"/>
                <a:gd name="connsiteY4" fmla="*/ 26632 h 855219"/>
                <a:gd name="connsiteX0" fmla="*/ 8878 w 1676901"/>
                <a:gd name="connsiteY0" fmla="*/ 26632 h 864097"/>
                <a:gd name="connsiteX1" fmla="*/ 1676901 w 1676901"/>
                <a:gd name="connsiteY1" fmla="*/ 0 h 864097"/>
                <a:gd name="connsiteX2" fmla="*/ 1668023 w 1676901"/>
                <a:gd name="connsiteY2" fmla="*/ 864097 h 864097"/>
                <a:gd name="connsiteX3" fmla="*/ 0 w 1676901"/>
                <a:gd name="connsiteY3" fmla="*/ 171640 h 864097"/>
                <a:gd name="connsiteX4" fmla="*/ 8878 w 1676901"/>
                <a:gd name="connsiteY4" fmla="*/ 26632 h 864097"/>
                <a:gd name="connsiteX0" fmla="*/ 8878 w 1676901"/>
                <a:gd name="connsiteY0" fmla="*/ 26632 h 642156"/>
                <a:gd name="connsiteX1" fmla="*/ 1676901 w 1676901"/>
                <a:gd name="connsiteY1" fmla="*/ 0 h 642156"/>
                <a:gd name="connsiteX2" fmla="*/ 1659145 w 1676901"/>
                <a:gd name="connsiteY2" fmla="*/ 642156 h 642156"/>
                <a:gd name="connsiteX3" fmla="*/ 0 w 1676901"/>
                <a:gd name="connsiteY3" fmla="*/ 171640 h 642156"/>
                <a:gd name="connsiteX4" fmla="*/ 8878 w 1676901"/>
                <a:gd name="connsiteY4" fmla="*/ 26632 h 642156"/>
                <a:gd name="connsiteX0" fmla="*/ 8878 w 1676901"/>
                <a:gd name="connsiteY0" fmla="*/ 26632 h 864097"/>
                <a:gd name="connsiteX1" fmla="*/ 1676901 w 1676901"/>
                <a:gd name="connsiteY1" fmla="*/ 0 h 864097"/>
                <a:gd name="connsiteX2" fmla="*/ 1659145 w 1676901"/>
                <a:gd name="connsiteY2" fmla="*/ 864097 h 864097"/>
                <a:gd name="connsiteX3" fmla="*/ 0 w 1676901"/>
                <a:gd name="connsiteY3" fmla="*/ 171640 h 864097"/>
                <a:gd name="connsiteX4" fmla="*/ 8878 w 1676901"/>
                <a:gd name="connsiteY4" fmla="*/ 26632 h 864097"/>
                <a:gd name="connsiteX0" fmla="*/ 8878 w 1676901"/>
                <a:gd name="connsiteY0" fmla="*/ 26632 h 943996"/>
                <a:gd name="connsiteX1" fmla="*/ 1676901 w 1676901"/>
                <a:gd name="connsiteY1" fmla="*/ 0 h 943996"/>
                <a:gd name="connsiteX2" fmla="*/ 1659145 w 1676901"/>
                <a:gd name="connsiteY2" fmla="*/ 943996 h 943996"/>
                <a:gd name="connsiteX3" fmla="*/ 0 w 1676901"/>
                <a:gd name="connsiteY3" fmla="*/ 171640 h 943996"/>
                <a:gd name="connsiteX4" fmla="*/ 8878 w 1676901"/>
                <a:gd name="connsiteY4" fmla="*/ 26632 h 943996"/>
                <a:gd name="connsiteX0" fmla="*/ 8878 w 1676901"/>
                <a:gd name="connsiteY0" fmla="*/ 26632 h 872975"/>
                <a:gd name="connsiteX1" fmla="*/ 1676901 w 1676901"/>
                <a:gd name="connsiteY1" fmla="*/ 0 h 872975"/>
                <a:gd name="connsiteX2" fmla="*/ 1668022 w 1676901"/>
                <a:gd name="connsiteY2" fmla="*/ 872975 h 872975"/>
                <a:gd name="connsiteX3" fmla="*/ 0 w 1676901"/>
                <a:gd name="connsiteY3" fmla="*/ 171640 h 872975"/>
                <a:gd name="connsiteX4" fmla="*/ 8878 w 1676901"/>
                <a:gd name="connsiteY4" fmla="*/ 26632 h 872975"/>
                <a:gd name="connsiteX0" fmla="*/ 0 w 1676901"/>
                <a:gd name="connsiteY0" fmla="*/ 0 h 1618700"/>
                <a:gd name="connsiteX1" fmla="*/ 1676901 w 1676901"/>
                <a:gd name="connsiteY1" fmla="*/ 745725 h 1618700"/>
                <a:gd name="connsiteX2" fmla="*/ 1668022 w 1676901"/>
                <a:gd name="connsiteY2" fmla="*/ 1618700 h 1618700"/>
                <a:gd name="connsiteX3" fmla="*/ 0 w 1676901"/>
                <a:gd name="connsiteY3" fmla="*/ 917365 h 1618700"/>
                <a:gd name="connsiteX4" fmla="*/ 0 w 1676901"/>
                <a:gd name="connsiteY4" fmla="*/ 0 h 1618700"/>
                <a:gd name="connsiteX0" fmla="*/ 0 w 1676901"/>
                <a:gd name="connsiteY0" fmla="*/ 0 h 1618700"/>
                <a:gd name="connsiteX1" fmla="*/ 1676901 w 1676901"/>
                <a:gd name="connsiteY1" fmla="*/ 745725 h 1618700"/>
                <a:gd name="connsiteX2" fmla="*/ 1668022 w 1676901"/>
                <a:gd name="connsiteY2" fmla="*/ 1618700 h 1618700"/>
                <a:gd name="connsiteX3" fmla="*/ 0 w 1676901"/>
                <a:gd name="connsiteY3" fmla="*/ 100620 h 1618700"/>
                <a:gd name="connsiteX4" fmla="*/ 0 w 1676901"/>
                <a:gd name="connsiteY4" fmla="*/ 0 h 1618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6901" h="1618700">
                  <a:moveTo>
                    <a:pt x="0" y="0"/>
                  </a:moveTo>
                  <a:lnTo>
                    <a:pt x="1676901" y="745725"/>
                  </a:lnTo>
                  <a:cubicBezTo>
                    <a:pt x="1676901" y="1030798"/>
                    <a:pt x="1668022" y="1333627"/>
                    <a:pt x="1668022" y="1618700"/>
                  </a:cubicBezTo>
                  <a:lnTo>
                    <a:pt x="0" y="100620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35000">
                  <a:schemeClr val="accent3">
                    <a:alpha val="0"/>
                  </a:schemeClr>
                </a:gs>
                <a:gs pos="80000">
                  <a:schemeClr val="accent3">
                    <a:alpha val="85000"/>
                  </a:schemeClr>
                </a:gs>
              </a:gsLst>
              <a:lin ang="6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4" name="Rectangle 4">
              <a:extLst>
                <a:ext uri="{FF2B5EF4-FFF2-40B4-BE49-F238E27FC236}">
                  <a16:creationId xmlns:a16="http://schemas.microsoft.com/office/drawing/2014/main" id="{32EF72FB-17FB-4514-B9C7-B0870C42F50D}"/>
                </a:ext>
              </a:extLst>
            </p:cNvPr>
            <p:cNvSpPr/>
            <p:nvPr/>
          </p:nvSpPr>
          <p:spPr>
            <a:xfrm>
              <a:off x="4479520" y="3731342"/>
              <a:ext cx="1676901" cy="864097"/>
            </a:xfrm>
            <a:custGeom>
              <a:avLst/>
              <a:gdLst>
                <a:gd name="connsiteX0" fmla="*/ 0 w 1872208"/>
                <a:gd name="connsiteY0" fmla="*/ 0 h 864096"/>
                <a:gd name="connsiteX1" fmla="*/ 1872208 w 1872208"/>
                <a:gd name="connsiteY1" fmla="*/ 0 h 864096"/>
                <a:gd name="connsiteX2" fmla="*/ 1872208 w 1872208"/>
                <a:gd name="connsiteY2" fmla="*/ 864096 h 864096"/>
                <a:gd name="connsiteX3" fmla="*/ 0 w 1872208"/>
                <a:gd name="connsiteY3" fmla="*/ 864096 h 864096"/>
                <a:gd name="connsiteX4" fmla="*/ 0 w 1872208"/>
                <a:gd name="connsiteY4" fmla="*/ 0 h 864096"/>
                <a:gd name="connsiteX0" fmla="*/ 0 w 1872208"/>
                <a:gd name="connsiteY0" fmla="*/ 0 h 1849518"/>
                <a:gd name="connsiteX1" fmla="*/ 1872208 w 1872208"/>
                <a:gd name="connsiteY1" fmla="*/ 0 h 1849518"/>
                <a:gd name="connsiteX2" fmla="*/ 1872208 w 1872208"/>
                <a:gd name="connsiteY2" fmla="*/ 864096 h 1849518"/>
                <a:gd name="connsiteX3" fmla="*/ 230819 w 1872208"/>
                <a:gd name="connsiteY3" fmla="*/ 1849518 h 1849518"/>
                <a:gd name="connsiteX4" fmla="*/ 0 w 1872208"/>
                <a:gd name="connsiteY4" fmla="*/ 0 h 1849518"/>
                <a:gd name="connsiteX0" fmla="*/ 0 w 1650267"/>
                <a:gd name="connsiteY0" fmla="*/ 1784411 h 1849518"/>
                <a:gd name="connsiteX1" fmla="*/ 1650267 w 1650267"/>
                <a:gd name="connsiteY1" fmla="*/ 0 h 1849518"/>
                <a:gd name="connsiteX2" fmla="*/ 1650267 w 1650267"/>
                <a:gd name="connsiteY2" fmla="*/ 864096 h 1849518"/>
                <a:gd name="connsiteX3" fmla="*/ 8878 w 1650267"/>
                <a:gd name="connsiteY3" fmla="*/ 1849518 h 1849518"/>
                <a:gd name="connsiteX4" fmla="*/ 0 w 1650267"/>
                <a:gd name="connsiteY4" fmla="*/ 1784411 h 1849518"/>
                <a:gd name="connsiteX0" fmla="*/ 0 w 1668022"/>
                <a:gd name="connsiteY0" fmla="*/ 1784411 h 1849518"/>
                <a:gd name="connsiteX1" fmla="*/ 1650267 w 1668022"/>
                <a:gd name="connsiteY1" fmla="*/ 0 h 1849518"/>
                <a:gd name="connsiteX2" fmla="*/ 1668022 w 1668022"/>
                <a:gd name="connsiteY2" fmla="*/ 855218 h 1849518"/>
                <a:gd name="connsiteX3" fmla="*/ 8878 w 1668022"/>
                <a:gd name="connsiteY3" fmla="*/ 1849518 h 1849518"/>
                <a:gd name="connsiteX4" fmla="*/ 0 w 1668022"/>
                <a:gd name="connsiteY4" fmla="*/ 1784411 h 1849518"/>
                <a:gd name="connsiteX0" fmla="*/ 0 w 1659145"/>
                <a:gd name="connsiteY0" fmla="*/ 843378 h 1849518"/>
                <a:gd name="connsiteX1" fmla="*/ 1641390 w 1659145"/>
                <a:gd name="connsiteY1" fmla="*/ 0 h 1849518"/>
                <a:gd name="connsiteX2" fmla="*/ 1659145 w 1659145"/>
                <a:gd name="connsiteY2" fmla="*/ 855218 h 1849518"/>
                <a:gd name="connsiteX3" fmla="*/ 1 w 1659145"/>
                <a:gd name="connsiteY3" fmla="*/ 1849518 h 1849518"/>
                <a:gd name="connsiteX4" fmla="*/ 0 w 1659145"/>
                <a:gd name="connsiteY4" fmla="*/ 843378 h 1849518"/>
                <a:gd name="connsiteX0" fmla="*/ 0 w 1659145"/>
                <a:gd name="connsiteY0" fmla="*/ 843378 h 945987"/>
                <a:gd name="connsiteX1" fmla="*/ 1641390 w 1659145"/>
                <a:gd name="connsiteY1" fmla="*/ 0 h 945987"/>
                <a:gd name="connsiteX2" fmla="*/ 1659145 w 1659145"/>
                <a:gd name="connsiteY2" fmla="*/ 855218 h 945987"/>
                <a:gd name="connsiteX3" fmla="*/ 8878 w 1659145"/>
                <a:gd name="connsiteY3" fmla="*/ 890730 h 945987"/>
                <a:gd name="connsiteX4" fmla="*/ 0 w 1659145"/>
                <a:gd name="connsiteY4" fmla="*/ 843378 h 945987"/>
                <a:gd name="connsiteX0" fmla="*/ 17755 w 1676900"/>
                <a:gd name="connsiteY0" fmla="*/ 843378 h 948353"/>
                <a:gd name="connsiteX1" fmla="*/ 1659145 w 1676900"/>
                <a:gd name="connsiteY1" fmla="*/ 0 h 948353"/>
                <a:gd name="connsiteX2" fmla="*/ 1676900 w 1676900"/>
                <a:gd name="connsiteY2" fmla="*/ 855218 h 948353"/>
                <a:gd name="connsiteX3" fmla="*/ 0 w 1676900"/>
                <a:gd name="connsiteY3" fmla="*/ 908486 h 948353"/>
                <a:gd name="connsiteX4" fmla="*/ 17755 w 1676900"/>
                <a:gd name="connsiteY4" fmla="*/ 843378 h 948353"/>
                <a:gd name="connsiteX0" fmla="*/ 8878 w 1676900"/>
                <a:gd name="connsiteY0" fmla="*/ 923277 h 1018421"/>
                <a:gd name="connsiteX1" fmla="*/ 1659145 w 1676900"/>
                <a:gd name="connsiteY1" fmla="*/ 0 h 1018421"/>
                <a:gd name="connsiteX2" fmla="*/ 1676900 w 1676900"/>
                <a:gd name="connsiteY2" fmla="*/ 855218 h 1018421"/>
                <a:gd name="connsiteX3" fmla="*/ 0 w 1676900"/>
                <a:gd name="connsiteY3" fmla="*/ 908486 h 1018421"/>
                <a:gd name="connsiteX4" fmla="*/ 8878 w 1676900"/>
                <a:gd name="connsiteY4" fmla="*/ 923277 h 1018421"/>
                <a:gd name="connsiteX0" fmla="*/ 0 w 1685778"/>
                <a:gd name="connsiteY0" fmla="*/ 905521 h 1002679"/>
                <a:gd name="connsiteX1" fmla="*/ 1668023 w 1685778"/>
                <a:gd name="connsiteY1" fmla="*/ 0 h 1002679"/>
                <a:gd name="connsiteX2" fmla="*/ 1685778 w 1685778"/>
                <a:gd name="connsiteY2" fmla="*/ 855218 h 1002679"/>
                <a:gd name="connsiteX3" fmla="*/ 8878 w 1685778"/>
                <a:gd name="connsiteY3" fmla="*/ 908486 h 1002679"/>
                <a:gd name="connsiteX4" fmla="*/ 0 w 1685778"/>
                <a:gd name="connsiteY4" fmla="*/ 905521 h 1002679"/>
                <a:gd name="connsiteX0" fmla="*/ 0 w 1676900"/>
                <a:gd name="connsiteY0" fmla="*/ 35509 h 908486"/>
                <a:gd name="connsiteX1" fmla="*/ 1659145 w 1676900"/>
                <a:gd name="connsiteY1" fmla="*/ 0 h 908486"/>
                <a:gd name="connsiteX2" fmla="*/ 1676900 w 1676900"/>
                <a:gd name="connsiteY2" fmla="*/ 855218 h 908486"/>
                <a:gd name="connsiteX3" fmla="*/ 0 w 1676900"/>
                <a:gd name="connsiteY3" fmla="*/ 908486 h 908486"/>
                <a:gd name="connsiteX4" fmla="*/ 0 w 1676900"/>
                <a:gd name="connsiteY4" fmla="*/ 35509 h 908486"/>
                <a:gd name="connsiteX0" fmla="*/ 0 w 1676900"/>
                <a:gd name="connsiteY0" fmla="*/ 35509 h 855218"/>
                <a:gd name="connsiteX1" fmla="*/ 1659145 w 1676900"/>
                <a:gd name="connsiteY1" fmla="*/ 0 h 855218"/>
                <a:gd name="connsiteX2" fmla="*/ 1676900 w 1676900"/>
                <a:gd name="connsiteY2" fmla="*/ 855218 h 855218"/>
                <a:gd name="connsiteX3" fmla="*/ 26633 w 1676900"/>
                <a:gd name="connsiteY3" fmla="*/ 198272 h 855218"/>
                <a:gd name="connsiteX4" fmla="*/ 0 w 1676900"/>
                <a:gd name="connsiteY4" fmla="*/ 35509 h 855218"/>
                <a:gd name="connsiteX0" fmla="*/ 0 w 1676900"/>
                <a:gd name="connsiteY0" fmla="*/ 8876 h 855218"/>
                <a:gd name="connsiteX1" fmla="*/ 1659145 w 1676900"/>
                <a:gd name="connsiteY1" fmla="*/ 0 h 855218"/>
                <a:gd name="connsiteX2" fmla="*/ 1676900 w 1676900"/>
                <a:gd name="connsiteY2" fmla="*/ 855218 h 855218"/>
                <a:gd name="connsiteX3" fmla="*/ 26633 w 1676900"/>
                <a:gd name="connsiteY3" fmla="*/ 198272 h 855218"/>
                <a:gd name="connsiteX4" fmla="*/ 0 w 1676900"/>
                <a:gd name="connsiteY4" fmla="*/ 8876 h 855218"/>
                <a:gd name="connsiteX0" fmla="*/ 8878 w 1685778"/>
                <a:gd name="connsiteY0" fmla="*/ 8876 h 855218"/>
                <a:gd name="connsiteX1" fmla="*/ 1668023 w 1685778"/>
                <a:gd name="connsiteY1" fmla="*/ 0 h 855218"/>
                <a:gd name="connsiteX2" fmla="*/ 1685778 w 1685778"/>
                <a:gd name="connsiteY2" fmla="*/ 855218 h 855218"/>
                <a:gd name="connsiteX3" fmla="*/ 0 w 1685778"/>
                <a:gd name="connsiteY3" fmla="*/ 153884 h 855218"/>
                <a:gd name="connsiteX4" fmla="*/ 8878 w 1685778"/>
                <a:gd name="connsiteY4" fmla="*/ 8876 h 855218"/>
                <a:gd name="connsiteX0" fmla="*/ 8878 w 1685778"/>
                <a:gd name="connsiteY0" fmla="*/ 26632 h 872974"/>
                <a:gd name="connsiteX1" fmla="*/ 1676901 w 1685778"/>
                <a:gd name="connsiteY1" fmla="*/ 0 h 872974"/>
                <a:gd name="connsiteX2" fmla="*/ 1685778 w 1685778"/>
                <a:gd name="connsiteY2" fmla="*/ 872974 h 872974"/>
                <a:gd name="connsiteX3" fmla="*/ 0 w 1685778"/>
                <a:gd name="connsiteY3" fmla="*/ 171640 h 872974"/>
                <a:gd name="connsiteX4" fmla="*/ 8878 w 1685778"/>
                <a:gd name="connsiteY4" fmla="*/ 26632 h 872974"/>
                <a:gd name="connsiteX0" fmla="*/ 8878 w 1694655"/>
                <a:gd name="connsiteY0" fmla="*/ 26632 h 801953"/>
                <a:gd name="connsiteX1" fmla="*/ 1676901 w 1694655"/>
                <a:gd name="connsiteY1" fmla="*/ 0 h 801953"/>
                <a:gd name="connsiteX2" fmla="*/ 1694655 w 1694655"/>
                <a:gd name="connsiteY2" fmla="*/ 801953 h 801953"/>
                <a:gd name="connsiteX3" fmla="*/ 0 w 1694655"/>
                <a:gd name="connsiteY3" fmla="*/ 171640 h 801953"/>
                <a:gd name="connsiteX4" fmla="*/ 8878 w 1694655"/>
                <a:gd name="connsiteY4" fmla="*/ 26632 h 801953"/>
                <a:gd name="connsiteX0" fmla="*/ 8878 w 1721288"/>
                <a:gd name="connsiteY0" fmla="*/ 26632 h 872974"/>
                <a:gd name="connsiteX1" fmla="*/ 1676901 w 1721288"/>
                <a:gd name="connsiteY1" fmla="*/ 0 h 872974"/>
                <a:gd name="connsiteX2" fmla="*/ 1721288 w 1721288"/>
                <a:gd name="connsiteY2" fmla="*/ 872974 h 872974"/>
                <a:gd name="connsiteX3" fmla="*/ 0 w 1721288"/>
                <a:gd name="connsiteY3" fmla="*/ 171640 h 872974"/>
                <a:gd name="connsiteX4" fmla="*/ 8878 w 1721288"/>
                <a:gd name="connsiteY4" fmla="*/ 26632 h 872974"/>
                <a:gd name="connsiteX0" fmla="*/ 8878 w 1676901"/>
                <a:gd name="connsiteY0" fmla="*/ 26632 h 855219"/>
                <a:gd name="connsiteX1" fmla="*/ 1676901 w 1676901"/>
                <a:gd name="connsiteY1" fmla="*/ 0 h 855219"/>
                <a:gd name="connsiteX2" fmla="*/ 1676900 w 1676901"/>
                <a:gd name="connsiteY2" fmla="*/ 855219 h 855219"/>
                <a:gd name="connsiteX3" fmla="*/ 0 w 1676901"/>
                <a:gd name="connsiteY3" fmla="*/ 171640 h 855219"/>
                <a:gd name="connsiteX4" fmla="*/ 8878 w 1676901"/>
                <a:gd name="connsiteY4" fmla="*/ 26632 h 855219"/>
                <a:gd name="connsiteX0" fmla="*/ 8878 w 1676901"/>
                <a:gd name="connsiteY0" fmla="*/ 26632 h 943996"/>
                <a:gd name="connsiteX1" fmla="*/ 1676901 w 1676901"/>
                <a:gd name="connsiteY1" fmla="*/ 0 h 943996"/>
                <a:gd name="connsiteX2" fmla="*/ 1668023 w 1676901"/>
                <a:gd name="connsiteY2" fmla="*/ 943996 h 943996"/>
                <a:gd name="connsiteX3" fmla="*/ 0 w 1676901"/>
                <a:gd name="connsiteY3" fmla="*/ 171640 h 943996"/>
                <a:gd name="connsiteX4" fmla="*/ 8878 w 1676901"/>
                <a:gd name="connsiteY4" fmla="*/ 26632 h 943996"/>
                <a:gd name="connsiteX0" fmla="*/ 8878 w 1676901"/>
                <a:gd name="connsiteY0" fmla="*/ 26632 h 864097"/>
                <a:gd name="connsiteX1" fmla="*/ 1676901 w 1676901"/>
                <a:gd name="connsiteY1" fmla="*/ 0 h 864097"/>
                <a:gd name="connsiteX2" fmla="*/ 1659145 w 1676901"/>
                <a:gd name="connsiteY2" fmla="*/ 864097 h 864097"/>
                <a:gd name="connsiteX3" fmla="*/ 0 w 1676901"/>
                <a:gd name="connsiteY3" fmla="*/ 171640 h 864097"/>
                <a:gd name="connsiteX4" fmla="*/ 8878 w 1676901"/>
                <a:gd name="connsiteY4" fmla="*/ 26632 h 86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6901" h="864097">
                  <a:moveTo>
                    <a:pt x="8878" y="26632"/>
                  </a:moveTo>
                  <a:lnTo>
                    <a:pt x="1676901" y="0"/>
                  </a:lnTo>
                  <a:cubicBezTo>
                    <a:pt x="1676901" y="285073"/>
                    <a:pt x="1659145" y="579024"/>
                    <a:pt x="1659145" y="864097"/>
                  </a:cubicBezTo>
                  <a:lnTo>
                    <a:pt x="0" y="171640"/>
                  </a:lnTo>
                  <a:lnTo>
                    <a:pt x="8878" y="26632"/>
                  </a:lnTo>
                  <a:close/>
                </a:path>
              </a:pathLst>
            </a:custGeom>
            <a:gradFill flip="none" rotWithShape="1">
              <a:gsLst>
                <a:gs pos="50000">
                  <a:schemeClr val="accent3">
                    <a:alpha val="0"/>
                  </a:schemeClr>
                </a:gs>
                <a:gs pos="80000">
                  <a:schemeClr val="accent3">
                    <a:alpha val="85000"/>
                  </a:schemeClr>
                </a:gs>
              </a:gsLst>
              <a:lin ang="6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E30BC84-E0D5-4D87-939C-388FBD03E74B}"/>
                </a:ext>
              </a:extLst>
            </p:cNvPr>
            <p:cNvSpPr/>
            <p:nvPr/>
          </p:nvSpPr>
          <p:spPr>
            <a:xfrm rot="10800000">
              <a:off x="6144963" y="1844824"/>
              <a:ext cx="4451434" cy="86409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6" name="Rectangle 4">
              <a:extLst>
                <a:ext uri="{FF2B5EF4-FFF2-40B4-BE49-F238E27FC236}">
                  <a16:creationId xmlns:a16="http://schemas.microsoft.com/office/drawing/2014/main" id="{7AA2226F-7B75-4654-B4FC-17B518AA0DFA}"/>
                </a:ext>
              </a:extLst>
            </p:cNvPr>
            <p:cNvSpPr/>
            <p:nvPr/>
          </p:nvSpPr>
          <p:spPr>
            <a:xfrm>
              <a:off x="4485442" y="1837871"/>
              <a:ext cx="1670406" cy="1829838"/>
            </a:xfrm>
            <a:custGeom>
              <a:avLst/>
              <a:gdLst>
                <a:gd name="connsiteX0" fmla="*/ 0 w 1872208"/>
                <a:gd name="connsiteY0" fmla="*/ 0 h 864096"/>
                <a:gd name="connsiteX1" fmla="*/ 1872208 w 1872208"/>
                <a:gd name="connsiteY1" fmla="*/ 0 h 864096"/>
                <a:gd name="connsiteX2" fmla="*/ 1872208 w 1872208"/>
                <a:gd name="connsiteY2" fmla="*/ 864096 h 864096"/>
                <a:gd name="connsiteX3" fmla="*/ 0 w 1872208"/>
                <a:gd name="connsiteY3" fmla="*/ 864096 h 864096"/>
                <a:gd name="connsiteX4" fmla="*/ 0 w 1872208"/>
                <a:gd name="connsiteY4" fmla="*/ 0 h 864096"/>
                <a:gd name="connsiteX0" fmla="*/ 0 w 1872208"/>
                <a:gd name="connsiteY0" fmla="*/ 0 h 1849518"/>
                <a:gd name="connsiteX1" fmla="*/ 1872208 w 1872208"/>
                <a:gd name="connsiteY1" fmla="*/ 0 h 1849518"/>
                <a:gd name="connsiteX2" fmla="*/ 1872208 w 1872208"/>
                <a:gd name="connsiteY2" fmla="*/ 864096 h 1849518"/>
                <a:gd name="connsiteX3" fmla="*/ 230819 w 1872208"/>
                <a:gd name="connsiteY3" fmla="*/ 1849518 h 1849518"/>
                <a:gd name="connsiteX4" fmla="*/ 0 w 1872208"/>
                <a:gd name="connsiteY4" fmla="*/ 0 h 1849518"/>
                <a:gd name="connsiteX0" fmla="*/ 0 w 1650267"/>
                <a:gd name="connsiteY0" fmla="*/ 1784411 h 1849518"/>
                <a:gd name="connsiteX1" fmla="*/ 1650267 w 1650267"/>
                <a:gd name="connsiteY1" fmla="*/ 0 h 1849518"/>
                <a:gd name="connsiteX2" fmla="*/ 1650267 w 1650267"/>
                <a:gd name="connsiteY2" fmla="*/ 864096 h 1849518"/>
                <a:gd name="connsiteX3" fmla="*/ 8878 w 1650267"/>
                <a:gd name="connsiteY3" fmla="*/ 1849518 h 1849518"/>
                <a:gd name="connsiteX4" fmla="*/ 0 w 1650267"/>
                <a:gd name="connsiteY4" fmla="*/ 1784411 h 1849518"/>
                <a:gd name="connsiteX0" fmla="*/ 0 w 1668022"/>
                <a:gd name="connsiteY0" fmla="*/ 1784411 h 1849518"/>
                <a:gd name="connsiteX1" fmla="*/ 1650267 w 1668022"/>
                <a:gd name="connsiteY1" fmla="*/ 0 h 1849518"/>
                <a:gd name="connsiteX2" fmla="*/ 1668022 w 1668022"/>
                <a:gd name="connsiteY2" fmla="*/ 855218 h 1849518"/>
                <a:gd name="connsiteX3" fmla="*/ 8878 w 1668022"/>
                <a:gd name="connsiteY3" fmla="*/ 1849518 h 1849518"/>
                <a:gd name="connsiteX4" fmla="*/ 0 w 1668022"/>
                <a:gd name="connsiteY4" fmla="*/ 1784411 h 1849518"/>
                <a:gd name="connsiteX0" fmla="*/ 0 w 1668022"/>
                <a:gd name="connsiteY0" fmla="*/ 1713390 h 1849518"/>
                <a:gd name="connsiteX1" fmla="*/ 1650267 w 1668022"/>
                <a:gd name="connsiteY1" fmla="*/ 0 h 1849518"/>
                <a:gd name="connsiteX2" fmla="*/ 1668022 w 1668022"/>
                <a:gd name="connsiteY2" fmla="*/ 855218 h 1849518"/>
                <a:gd name="connsiteX3" fmla="*/ 8878 w 1668022"/>
                <a:gd name="connsiteY3" fmla="*/ 1849518 h 1849518"/>
                <a:gd name="connsiteX4" fmla="*/ 0 w 1668022"/>
                <a:gd name="connsiteY4" fmla="*/ 1713390 h 1849518"/>
                <a:gd name="connsiteX0" fmla="*/ 0 w 1668022"/>
                <a:gd name="connsiteY0" fmla="*/ 1713390 h 1787374"/>
                <a:gd name="connsiteX1" fmla="*/ 1650267 w 1668022"/>
                <a:gd name="connsiteY1" fmla="*/ 0 h 1787374"/>
                <a:gd name="connsiteX2" fmla="*/ 1668022 w 1668022"/>
                <a:gd name="connsiteY2" fmla="*/ 855218 h 1787374"/>
                <a:gd name="connsiteX3" fmla="*/ 26633 w 1668022"/>
                <a:gd name="connsiteY3" fmla="*/ 1787374 h 1787374"/>
                <a:gd name="connsiteX4" fmla="*/ 0 w 1668022"/>
                <a:gd name="connsiteY4" fmla="*/ 1713390 h 1787374"/>
                <a:gd name="connsiteX0" fmla="*/ 0 w 1668022"/>
                <a:gd name="connsiteY0" fmla="*/ 1713390 h 1805129"/>
                <a:gd name="connsiteX1" fmla="*/ 1650267 w 1668022"/>
                <a:gd name="connsiteY1" fmla="*/ 0 h 1805129"/>
                <a:gd name="connsiteX2" fmla="*/ 1668022 w 1668022"/>
                <a:gd name="connsiteY2" fmla="*/ 855218 h 1805129"/>
                <a:gd name="connsiteX3" fmla="*/ 35511 w 1668022"/>
                <a:gd name="connsiteY3" fmla="*/ 1805129 h 1805129"/>
                <a:gd name="connsiteX4" fmla="*/ 0 w 1668022"/>
                <a:gd name="connsiteY4" fmla="*/ 1713390 h 1805129"/>
                <a:gd name="connsiteX0" fmla="*/ 0 w 1668022"/>
                <a:gd name="connsiteY0" fmla="*/ 1713390 h 1822885"/>
                <a:gd name="connsiteX1" fmla="*/ 1650267 w 1668022"/>
                <a:gd name="connsiteY1" fmla="*/ 0 h 1822885"/>
                <a:gd name="connsiteX2" fmla="*/ 1668022 w 1668022"/>
                <a:gd name="connsiteY2" fmla="*/ 855218 h 1822885"/>
                <a:gd name="connsiteX3" fmla="*/ 35511 w 1668022"/>
                <a:gd name="connsiteY3" fmla="*/ 1822885 h 1822885"/>
                <a:gd name="connsiteX4" fmla="*/ 0 w 1668022"/>
                <a:gd name="connsiteY4" fmla="*/ 1713390 h 1822885"/>
                <a:gd name="connsiteX0" fmla="*/ 0 w 1668022"/>
                <a:gd name="connsiteY0" fmla="*/ 1720343 h 1829838"/>
                <a:gd name="connsiteX1" fmla="*/ 1660710 w 1668022"/>
                <a:gd name="connsiteY1" fmla="*/ 0 h 1829838"/>
                <a:gd name="connsiteX2" fmla="*/ 1668022 w 1668022"/>
                <a:gd name="connsiteY2" fmla="*/ 862171 h 1829838"/>
                <a:gd name="connsiteX3" fmla="*/ 35511 w 1668022"/>
                <a:gd name="connsiteY3" fmla="*/ 1829838 h 1829838"/>
                <a:gd name="connsiteX4" fmla="*/ 0 w 1668022"/>
                <a:gd name="connsiteY4" fmla="*/ 1720343 h 1829838"/>
                <a:gd name="connsiteX0" fmla="*/ 0 w 1670406"/>
                <a:gd name="connsiteY0" fmla="*/ 1720343 h 1829838"/>
                <a:gd name="connsiteX1" fmla="*/ 1669865 w 1670406"/>
                <a:gd name="connsiteY1" fmla="*/ 0 h 1829838"/>
                <a:gd name="connsiteX2" fmla="*/ 1668022 w 1670406"/>
                <a:gd name="connsiteY2" fmla="*/ 862171 h 1829838"/>
                <a:gd name="connsiteX3" fmla="*/ 35511 w 1670406"/>
                <a:gd name="connsiteY3" fmla="*/ 1829838 h 1829838"/>
                <a:gd name="connsiteX4" fmla="*/ 0 w 1670406"/>
                <a:gd name="connsiteY4" fmla="*/ 1720343 h 1829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0406" h="1829838">
                  <a:moveTo>
                    <a:pt x="0" y="1720343"/>
                  </a:moveTo>
                  <a:lnTo>
                    <a:pt x="1669865" y="0"/>
                  </a:lnTo>
                  <a:cubicBezTo>
                    <a:pt x="1672302" y="287390"/>
                    <a:pt x="1665585" y="574781"/>
                    <a:pt x="1668022" y="862171"/>
                  </a:cubicBezTo>
                  <a:lnTo>
                    <a:pt x="35511" y="1829838"/>
                  </a:lnTo>
                  <a:lnTo>
                    <a:pt x="0" y="1720343"/>
                  </a:lnTo>
                  <a:close/>
                </a:path>
              </a:pathLst>
            </a:custGeom>
            <a:gradFill flip="none" rotWithShape="1">
              <a:gsLst>
                <a:gs pos="35000">
                  <a:schemeClr val="accent3">
                    <a:alpha val="0"/>
                  </a:schemeClr>
                </a:gs>
                <a:gs pos="80000">
                  <a:schemeClr val="accent3">
                    <a:alpha val="85000"/>
                  </a:schemeClr>
                </a:gs>
              </a:gsLst>
              <a:lin ang="21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8F7B3674-242B-4743-BB1C-6DFB1B4FAD23}"/>
                </a:ext>
              </a:extLst>
            </p:cNvPr>
            <p:cNvSpPr/>
            <p:nvPr/>
          </p:nvSpPr>
          <p:spPr>
            <a:xfrm rot="10800000">
              <a:off x="6144962" y="2787832"/>
              <a:ext cx="4451434" cy="86409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ABCCF149-AC4D-45D6-BB37-A77AC4F06DC4}"/>
                </a:ext>
              </a:extLst>
            </p:cNvPr>
            <p:cNvSpPr/>
            <p:nvPr/>
          </p:nvSpPr>
          <p:spPr>
            <a:xfrm rot="10800000">
              <a:off x="6135715" y="3730840"/>
              <a:ext cx="4451434" cy="86409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584F620A-3EFD-4D3C-A5BF-18613EF1C1EA}"/>
                </a:ext>
              </a:extLst>
            </p:cNvPr>
            <p:cNvSpPr/>
            <p:nvPr/>
          </p:nvSpPr>
          <p:spPr>
            <a:xfrm rot="10800000">
              <a:off x="6135715" y="4673848"/>
              <a:ext cx="4451434" cy="86409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20" name="Rectangle 4">
              <a:extLst>
                <a:ext uri="{FF2B5EF4-FFF2-40B4-BE49-F238E27FC236}">
                  <a16:creationId xmlns:a16="http://schemas.microsoft.com/office/drawing/2014/main" id="{2A086DFF-3D53-4066-ADCD-5411D331D3B9}"/>
                </a:ext>
              </a:extLst>
            </p:cNvPr>
            <p:cNvSpPr/>
            <p:nvPr/>
          </p:nvSpPr>
          <p:spPr>
            <a:xfrm>
              <a:off x="4474601" y="2791036"/>
              <a:ext cx="1685778" cy="1002679"/>
            </a:xfrm>
            <a:custGeom>
              <a:avLst/>
              <a:gdLst>
                <a:gd name="connsiteX0" fmla="*/ 0 w 1872208"/>
                <a:gd name="connsiteY0" fmla="*/ 0 h 864096"/>
                <a:gd name="connsiteX1" fmla="*/ 1872208 w 1872208"/>
                <a:gd name="connsiteY1" fmla="*/ 0 h 864096"/>
                <a:gd name="connsiteX2" fmla="*/ 1872208 w 1872208"/>
                <a:gd name="connsiteY2" fmla="*/ 864096 h 864096"/>
                <a:gd name="connsiteX3" fmla="*/ 0 w 1872208"/>
                <a:gd name="connsiteY3" fmla="*/ 864096 h 864096"/>
                <a:gd name="connsiteX4" fmla="*/ 0 w 1872208"/>
                <a:gd name="connsiteY4" fmla="*/ 0 h 864096"/>
                <a:gd name="connsiteX0" fmla="*/ 0 w 1872208"/>
                <a:gd name="connsiteY0" fmla="*/ 0 h 1849518"/>
                <a:gd name="connsiteX1" fmla="*/ 1872208 w 1872208"/>
                <a:gd name="connsiteY1" fmla="*/ 0 h 1849518"/>
                <a:gd name="connsiteX2" fmla="*/ 1872208 w 1872208"/>
                <a:gd name="connsiteY2" fmla="*/ 864096 h 1849518"/>
                <a:gd name="connsiteX3" fmla="*/ 230819 w 1872208"/>
                <a:gd name="connsiteY3" fmla="*/ 1849518 h 1849518"/>
                <a:gd name="connsiteX4" fmla="*/ 0 w 1872208"/>
                <a:gd name="connsiteY4" fmla="*/ 0 h 1849518"/>
                <a:gd name="connsiteX0" fmla="*/ 0 w 1650267"/>
                <a:gd name="connsiteY0" fmla="*/ 1784411 h 1849518"/>
                <a:gd name="connsiteX1" fmla="*/ 1650267 w 1650267"/>
                <a:gd name="connsiteY1" fmla="*/ 0 h 1849518"/>
                <a:gd name="connsiteX2" fmla="*/ 1650267 w 1650267"/>
                <a:gd name="connsiteY2" fmla="*/ 864096 h 1849518"/>
                <a:gd name="connsiteX3" fmla="*/ 8878 w 1650267"/>
                <a:gd name="connsiteY3" fmla="*/ 1849518 h 1849518"/>
                <a:gd name="connsiteX4" fmla="*/ 0 w 1650267"/>
                <a:gd name="connsiteY4" fmla="*/ 1784411 h 1849518"/>
                <a:gd name="connsiteX0" fmla="*/ 0 w 1668022"/>
                <a:gd name="connsiteY0" fmla="*/ 1784411 h 1849518"/>
                <a:gd name="connsiteX1" fmla="*/ 1650267 w 1668022"/>
                <a:gd name="connsiteY1" fmla="*/ 0 h 1849518"/>
                <a:gd name="connsiteX2" fmla="*/ 1668022 w 1668022"/>
                <a:gd name="connsiteY2" fmla="*/ 855218 h 1849518"/>
                <a:gd name="connsiteX3" fmla="*/ 8878 w 1668022"/>
                <a:gd name="connsiteY3" fmla="*/ 1849518 h 1849518"/>
                <a:gd name="connsiteX4" fmla="*/ 0 w 1668022"/>
                <a:gd name="connsiteY4" fmla="*/ 1784411 h 1849518"/>
                <a:gd name="connsiteX0" fmla="*/ 0 w 1659145"/>
                <a:gd name="connsiteY0" fmla="*/ 843378 h 1849518"/>
                <a:gd name="connsiteX1" fmla="*/ 1641390 w 1659145"/>
                <a:gd name="connsiteY1" fmla="*/ 0 h 1849518"/>
                <a:gd name="connsiteX2" fmla="*/ 1659145 w 1659145"/>
                <a:gd name="connsiteY2" fmla="*/ 855218 h 1849518"/>
                <a:gd name="connsiteX3" fmla="*/ 1 w 1659145"/>
                <a:gd name="connsiteY3" fmla="*/ 1849518 h 1849518"/>
                <a:gd name="connsiteX4" fmla="*/ 0 w 1659145"/>
                <a:gd name="connsiteY4" fmla="*/ 843378 h 1849518"/>
                <a:gd name="connsiteX0" fmla="*/ 0 w 1659145"/>
                <a:gd name="connsiteY0" fmla="*/ 843378 h 945987"/>
                <a:gd name="connsiteX1" fmla="*/ 1641390 w 1659145"/>
                <a:gd name="connsiteY1" fmla="*/ 0 h 945987"/>
                <a:gd name="connsiteX2" fmla="*/ 1659145 w 1659145"/>
                <a:gd name="connsiteY2" fmla="*/ 855218 h 945987"/>
                <a:gd name="connsiteX3" fmla="*/ 8878 w 1659145"/>
                <a:gd name="connsiteY3" fmla="*/ 890730 h 945987"/>
                <a:gd name="connsiteX4" fmla="*/ 0 w 1659145"/>
                <a:gd name="connsiteY4" fmla="*/ 843378 h 945987"/>
                <a:gd name="connsiteX0" fmla="*/ 17755 w 1676900"/>
                <a:gd name="connsiteY0" fmla="*/ 843378 h 948353"/>
                <a:gd name="connsiteX1" fmla="*/ 1659145 w 1676900"/>
                <a:gd name="connsiteY1" fmla="*/ 0 h 948353"/>
                <a:gd name="connsiteX2" fmla="*/ 1676900 w 1676900"/>
                <a:gd name="connsiteY2" fmla="*/ 855218 h 948353"/>
                <a:gd name="connsiteX3" fmla="*/ 0 w 1676900"/>
                <a:gd name="connsiteY3" fmla="*/ 908486 h 948353"/>
                <a:gd name="connsiteX4" fmla="*/ 17755 w 1676900"/>
                <a:gd name="connsiteY4" fmla="*/ 843378 h 948353"/>
                <a:gd name="connsiteX0" fmla="*/ 8878 w 1676900"/>
                <a:gd name="connsiteY0" fmla="*/ 923277 h 1018421"/>
                <a:gd name="connsiteX1" fmla="*/ 1659145 w 1676900"/>
                <a:gd name="connsiteY1" fmla="*/ 0 h 1018421"/>
                <a:gd name="connsiteX2" fmla="*/ 1676900 w 1676900"/>
                <a:gd name="connsiteY2" fmla="*/ 855218 h 1018421"/>
                <a:gd name="connsiteX3" fmla="*/ 0 w 1676900"/>
                <a:gd name="connsiteY3" fmla="*/ 908486 h 1018421"/>
                <a:gd name="connsiteX4" fmla="*/ 8878 w 1676900"/>
                <a:gd name="connsiteY4" fmla="*/ 923277 h 1018421"/>
                <a:gd name="connsiteX0" fmla="*/ 0 w 1685778"/>
                <a:gd name="connsiteY0" fmla="*/ 905521 h 1002679"/>
                <a:gd name="connsiteX1" fmla="*/ 1668023 w 1685778"/>
                <a:gd name="connsiteY1" fmla="*/ 0 h 1002679"/>
                <a:gd name="connsiteX2" fmla="*/ 1685778 w 1685778"/>
                <a:gd name="connsiteY2" fmla="*/ 855218 h 1002679"/>
                <a:gd name="connsiteX3" fmla="*/ 8878 w 1685778"/>
                <a:gd name="connsiteY3" fmla="*/ 908486 h 1002679"/>
                <a:gd name="connsiteX4" fmla="*/ 0 w 1685778"/>
                <a:gd name="connsiteY4" fmla="*/ 905521 h 1002679"/>
                <a:gd name="connsiteX0" fmla="*/ 0 w 1685778"/>
                <a:gd name="connsiteY0" fmla="*/ 905521 h 1002679"/>
                <a:gd name="connsiteX1" fmla="*/ 1678467 w 1685778"/>
                <a:gd name="connsiteY1" fmla="*/ 0 h 1002679"/>
                <a:gd name="connsiteX2" fmla="*/ 1685778 w 1685778"/>
                <a:gd name="connsiteY2" fmla="*/ 855218 h 1002679"/>
                <a:gd name="connsiteX3" fmla="*/ 8878 w 1685778"/>
                <a:gd name="connsiteY3" fmla="*/ 908486 h 1002679"/>
                <a:gd name="connsiteX4" fmla="*/ 0 w 1685778"/>
                <a:gd name="connsiteY4" fmla="*/ 905521 h 10026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85778" h="1002679">
                  <a:moveTo>
                    <a:pt x="0" y="905521"/>
                  </a:moveTo>
                  <a:lnTo>
                    <a:pt x="1678467" y="0"/>
                  </a:lnTo>
                  <a:lnTo>
                    <a:pt x="1685778" y="855218"/>
                  </a:lnTo>
                  <a:lnTo>
                    <a:pt x="8878" y="908486"/>
                  </a:lnTo>
                  <a:cubicBezTo>
                    <a:pt x="8878" y="573106"/>
                    <a:pt x="0" y="1240901"/>
                    <a:pt x="0" y="905521"/>
                  </a:cubicBezTo>
                  <a:close/>
                </a:path>
              </a:pathLst>
            </a:custGeom>
            <a:gradFill flip="none" rotWithShape="1">
              <a:gsLst>
                <a:gs pos="50000">
                  <a:schemeClr val="accent3">
                    <a:alpha val="0"/>
                  </a:schemeClr>
                </a:gs>
                <a:gs pos="80000">
                  <a:schemeClr val="accent3">
                    <a:alpha val="8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96BFA98-9284-42A9-8359-FBC451B9138F}"/>
              </a:ext>
            </a:extLst>
          </p:cNvPr>
          <p:cNvGrpSpPr/>
          <p:nvPr/>
        </p:nvGrpSpPr>
        <p:grpSpPr>
          <a:xfrm>
            <a:off x="7944259" y="2146921"/>
            <a:ext cx="3434935" cy="677510"/>
            <a:chOff x="6417575" y="2011204"/>
            <a:chExt cx="2232250" cy="648844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9F6652E-BDEB-4AA6-9793-AA281584356D}"/>
                </a:ext>
              </a:extLst>
            </p:cNvPr>
            <p:cNvSpPr txBox="1"/>
            <p:nvPr/>
          </p:nvSpPr>
          <p:spPr>
            <a:xfrm>
              <a:off x="6417576" y="2217917"/>
              <a:ext cx="2232249" cy="4421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ED150D5-C0DE-4493-A546-7ED021CF3500}"/>
                </a:ext>
              </a:extLst>
            </p:cNvPr>
            <p:cNvSpPr txBox="1"/>
            <p:nvPr/>
          </p:nvSpPr>
          <p:spPr>
            <a:xfrm>
              <a:off x="6417575" y="2011204"/>
              <a:ext cx="2232249" cy="2652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FA1D77A-6062-41B4-B051-CC4FDE74B053}"/>
              </a:ext>
            </a:extLst>
          </p:cNvPr>
          <p:cNvGrpSpPr/>
          <p:nvPr/>
        </p:nvGrpSpPr>
        <p:grpSpPr>
          <a:xfrm>
            <a:off x="7944260" y="3098071"/>
            <a:ext cx="3434935" cy="677510"/>
            <a:chOff x="6417575" y="2011204"/>
            <a:chExt cx="2232250" cy="648844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1D6460C-55DA-41A2-8BAE-1B29D954BB86}"/>
                </a:ext>
              </a:extLst>
            </p:cNvPr>
            <p:cNvSpPr txBox="1"/>
            <p:nvPr/>
          </p:nvSpPr>
          <p:spPr>
            <a:xfrm>
              <a:off x="6417576" y="2217917"/>
              <a:ext cx="2232249" cy="4421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264E70D-B8E8-4C77-A0E2-8A2B83A2F93F}"/>
                </a:ext>
              </a:extLst>
            </p:cNvPr>
            <p:cNvSpPr txBox="1"/>
            <p:nvPr/>
          </p:nvSpPr>
          <p:spPr>
            <a:xfrm>
              <a:off x="6417575" y="2011204"/>
              <a:ext cx="2232249" cy="2652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A212A228-16EC-4570-BE01-24855F91AC1E}"/>
              </a:ext>
            </a:extLst>
          </p:cNvPr>
          <p:cNvGrpSpPr/>
          <p:nvPr/>
        </p:nvGrpSpPr>
        <p:grpSpPr>
          <a:xfrm>
            <a:off x="7944261" y="4040345"/>
            <a:ext cx="3434935" cy="677511"/>
            <a:chOff x="6417575" y="2011204"/>
            <a:chExt cx="2232250" cy="648845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2116960-F7DD-402A-892B-8F7009C3AE06}"/>
                </a:ext>
              </a:extLst>
            </p:cNvPr>
            <p:cNvSpPr txBox="1"/>
            <p:nvPr/>
          </p:nvSpPr>
          <p:spPr>
            <a:xfrm>
              <a:off x="6417576" y="2217917"/>
              <a:ext cx="2232249" cy="4421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11D8504-E8F4-4D95-9D8A-AE82FB9BC761}"/>
                </a:ext>
              </a:extLst>
            </p:cNvPr>
            <p:cNvSpPr txBox="1"/>
            <p:nvPr/>
          </p:nvSpPr>
          <p:spPr>
            <a:xfrm>
              <a:off x="6417575" y="2011204"/>
              <a:ext cx="2232249" cy="2652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699BB789-A758-4CA8-A12E-4EFB9828DD7F}"/>
              </a:ext>
            </a:extLst>
          </p:cNvPr>
          <p:cNvGrpSpPr/>
          <p:nvPr/>
        </p:nvGrpSpPr>
        <p:grpSpPr>
          <a:xfrm>
            <a:off x="7944262" y="4982615"/>
            <a:ext cx="3434935" cy="677510"/>
            <a:chOff x="6417575" y="2011204"/>
            <a:chExt cx="2232250" cy="648844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D3CFD98-F25F-4363-9905-3D4CD310068D}"/>
                </a:ext>
              </a:extLst>
            </p:cNvPr>
            <p:cNvSpPr txBox="1"/>
            <p:nvPr/>
          </p:nvSpPr>
          <p:spPr>
            <a:xfrm>
              <a:off x="6417576" y="2217917"/>
              <a:ext cx="2232249" cy="4421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351C255-94A2-4183-B9D9-AEFF3F6BF295}"/>
                </a:ext>
              </a:extLst>
            </p:cNvPr>
            <p:cNvSpPr txBox="1"/>
            <p:nvPr/>
          </p:nvSpPr>
          <p:spPr>
            <a:xfrm>
              <a:off x="6417575" y="2011204"/>
              <a:ext cx="2232249" cy="2652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6A4053CD-7F8C-492B-8C0C-0F0A08EF85E5}"/>
              </a:ext>
            </a:extLst>
          </p:cNvPr>
          <p:cNvGrpSpPr/>
          <p:nvPr/>
        </p:nvGrpSpPr>
        <p:grpSpPr>
          <a:xfrm>
            <a:off x="796352" y="2167533"/>
            <a:ext cx="3376706" cy="677510"/>
            <a:chOff x="6417575" y="2011204"/>
            <a:chExt cx="2232250" cy="648844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20DD51D-CDC3-4F27-BF1F-9E0A49DE198C}"/>
                </a:ext>
              </a:extLst>
            </p:cNvPr>
            <p:cNvSpPr txBox="1"/>
            <p:nvPr/>
          </p:nvSpPr>
          <p:spPr>
            <a:xfrm>
              <a:off x="6417576" y="2217917"/>
              <a:ext cx="2232249" cy="4421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48F98D32-F51C-42EC-B779-7D1EA7B70EA4}"/>
                </a:ext>
              </a:extLst>
            </p:cNvPr>
            <p:cNvSpPr txBox="1"/>
            <p:nvPr/>
          </p:nvSpPr>
          <p:spPr>
            <a:xfrm>
              <a:off x="6417575" y="2011204"/>
              <a:ext cx="2232249" cy="2652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B251F10A-82D0-441C-BDBC-0709ABA0FC45}"/>
              </a:ext>
            </a:extLst>
          </p:cNvPr>
          <p:cNvGrpSpPr/>
          <p:nvPr/>
        </p:nvGrpSpPr>
        <p:grpSpPr>
          <a:xfrm>
            <a:off x="801836" y="3115827"/>
            <a:ext cx="3376706" cy="677510"/>
            <a:chOff x="6417575" y="2011204"/>
            <a:chExt cx="2232250" cy="648844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B1D41EB3-1508-4CB6-934E-590C829993C3}"/>
                </a:ext>
              </a:extLst>
            </p:cNvPr>
            <p:cNvSpPr txBox="1"/>
            <p:nvPr/>
          </p:nvSpPr>
          <p:spPr>
            <a:xfrm>
              <a:off x="6417576" y="2217917"/>
              <a:ext cx="2232249" cy="4421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5D30EC5A-5446-4053-8AFD-EBCE1EE88E5B}"/>
                </a:ext>
              </a:extLst>
            </p:cNvPr>
            <p:cNvSpPr txBox="1"/>
            <p:nvPr/>
          </p:nvSpPr>
          <p:spPr>
            <a:xfrm>
              <a:off x="6417575" y="2011204"/>
              <a:ext cx="2232249" cy="2652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2920502B-3055-4756-AE08-DBF3A9F028F2}"/>
              </a:ext>
            </a:extLst>
          </p:cNvPr>
          <p:cNvGrpSpPr/>
          <p:nvPr/>
        </p:nvGrpSpPr>
        <p:grpSpPr>
          <a:xfrm>
            <a:off x="807318" y="4055243"/>
            <a:ext cx="3376706" cy="677510"/>
            <a:chOff x="6417575" y="2011204"/>
            <a:chExt cx="2232250" cy="648844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806C5D46-5997-4832-A071-C6128CC5F63A}"/>
                </a:ext>
              </a:extLst>
            </p:cNvPr>
            <p:cNvSpPr txBox="1"/>
            <p:nvPr/>
          </p:nvSpPr>
          <p:spPr>
            <a:xfrm>
              <a:off x="6417576" y="2217917"/>
              <a:ext cx="2232249" cy="4421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BBBAB0BE-6F1E-4E18-8E78-35F4504EF908}"/>
                </a:ext>
              </a:extLst>
            </p:cNvPr>
            <p:cNvSpPr txBox="1"/>
            <p:nvPr/>
          </p:nvSpPr>
          <p:spPr>
            <a:xfrm>
              <a:off x="6417575" y="2011204"/>
              <a:ext cx="2232249" cy="2652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B87341AC-4601-453B-95BB-14595B5D9604}"/>
              </a:ext>
            </a:extLst>
          </p:cNvPr>
          <p:cNvGrpSpPr/>
          <p:nvPr/>
        </p:nvGrpSpPr>
        <p:grpSpPr>
          <a:xfrm>
            <a:off x="812802" y="4994659"/>
            <a:ext cx="3376706" cy="677510"/>
            <a:chOff x="6417575" y="2011204"/>
            <a:chExt cx="2232250" cy="648844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BEFEDFFE-1B01-46B6-B83D-F52FCCA285F5}"/>
                </a:ext>
              </a:extLst>
            </p:cNvPr>
            <p:cNvSpPr txBox="1"/>
            <p:nvPr/>
          </p:nvSpPr>
          <p:spPr>
            <a:xfrm>
              <a:off x="6417576" y="2217917"/>
              <a:ext cx="2232249" cy="4421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AE951E40-E6D1-4D93-819F-F59B40563684}"/>
                </a:ext>
              </a:extLst>
            </p:cNvPr>
            <p:cNvSpPr txBox="1"/>
            <p:nvPr/>
          </p:nvSpPr>
          <p:spPr>
            <a:xfrm>
              <a:off x="6417575" y="2011204"/>
              <a:ext cx="2232249" cy="2652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6633F5F-5B47-4E49-BB19-C1426FE2F7B3}"/>
              </a:ext>
            </a:extLst>
          </p:cNvPr>
          <p:cNvGrpSpPr/>
          <p:nvPr/>
        </p:nvGrpSpPr>
        <p:grpSpPr>
          <a:xfrm>
            <a:off x="4973772" y="2797798"/>
            <a:ext cx="2237674" cy="2237674"/>
            <a:chOff x="3467528" y="2657377"/>
            <a:chExt cx="2237674" cy="2237674"/>
          </a:xfrm>
        </p:grpSpPr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E7CC501C-75C6-4297-A6E9-70168A53833A}"/>
                </a:ext>
              </a:extLst>
            </p:cNvPr>
            <p:cNvGrpSpPr/>
            <p:nvPr/>
          </p:nvGrpSpPr>
          <p:grpSpPr>
            <a:xfrm>
              <a:off x="3467528" y="2657377"/>
              <a:ext cx="2237674" cy="2237674"/>
              <a:chOff x="3436380" y="2612003"/>
              <a:chExt cx="2237674" cy="2237674"/>
            </a:xfrm>
          </p:grpSpPr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id="{3867FC46-406A-4EA4-BDA2-DA2EDA1A4D18}"/>
                  </a:ext>
                </a:extLst>
              </p:cNvPr>
              <p:cNvSpPr/>
              <p:nvPr/>
            </p:nvSpPr>
            <p:spPr>
              <a:xfrm>
                <a:off x="3436380" y="2612003"/>
                <a:ext cx="2237674" cy="2237674"/>
              </a:xfrm>
              <a:prstGeom prst="ellipse">
                <a:avLst/>
              </a:prstGeom>
              <a:solidFill>
                <a:schemeClr val="bg1">
                  <a:alpha val="57000"/>
                </a:schemeClr>
              </a:solidFill>
              <a:ln>
                <a:noFill/>
              </a:ln>
              <a:effectLst>
                <a:softEdge rad="1270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49" name="Oval 48">
                <a:extLst>
                  <a:ext uri="{FF2B5EF4-FFF2-40B4-BE49-F238E27FC236}">
                    <a16:creationId xmlns:a16="http://schemas.microsoft.com/office/drawing/2014/main" id="{4455D14C-76F7-460C-B2E1-C45827B8D76D}"/>
                  </a:ext>
                </a:extLst>
              </p:cNvPr>
              <p:cNvSpPr/>
              <p:nvPr/>
            </p:nvSpPr>
            <p:spPr>
              <a:xfrm>
                <a:off x="3914050" y="3089673"/>
                <a:ext cx="1282335" cy="1282335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</p:grp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73D008FB-D8AA-43F9-B360-6601072936E9}"/>
                </a:ext>
              </a:extLst>
            </p:cNvPr>
            <p:cNvSpPr/>
            <p:nvPr/>
          </p:nvSpPr>
          <p:spPr>
            <a:xfrm>
              <a:off x="3695636" y="2885485"/>
              <a:ext cx="1781460" cy="1781460"/>
            </a:xfrm>
            <a:prstGeom prst="ellipse">
              <a:avLst/>
            </a:prstGeom>
            <a:noFill/>
            <a:ln w="19050">
              <a:solidFill>
                <a:schemeClr val="bg1">
                  <a:lumMod val="8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sp>
        <p:nvSpPr>
          <p:cNvPr id="50" name="TextBox 49">
            <a:extLst>
              <a:ext uri="{FF2B5EF4-FFF2-40B4-BE49-F238E27FC236}">
                <a16:creationId xmlns:a16="http://schemas.microsoft.com/office/drawing/2014/main" id="{FF2D8885-F014-4A53-A73A-6CC8169D85F4}"/>
              </a:ext>
            </a:extLst>
          </p:cNvPr>
          <p:cNvSpPr txBox="1"/>
          <p:nvPr/>
        </p:nvSpPr>
        <p:spPr>
          <a:xfrm>
            <a:off x="5451960" y="3640446"/>
            <a:ext cx="12818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Contents</a:t>
            </a:r>
          </a:p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Title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9EA59F8D-C08D-4452-870D-AF68C542B4FB}"/>
              </a:ext>
            </a:extLst>
          </p:cNvPr>
          <p:cNvSpPr txBox="1"/>
          <p:nvPr/>
        </p:nvSpPr>
        <p:spPr>
          <a:xfrm>
            <a:off x="4876592" y="1880552"/>
            <a:ext cx="24183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Contents</a:t>
            </a:r>
          </a:p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Here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9FF26A63-0AF4-46B8-8F98-2E973961AC62}"/>
              </a:ext>
            </a:extLst>
          </p:cNvPr>
          <p:cNvGrpSpPr/>
          <p:nvPr/>
        </p:nvGrpSpPr>
        <p:grpSpPr>
          <a:xfrm>
            <a:off x="4960112" y="5230177"/>
            <a:ext cx="2251334" cy="853045"/>
            <a:chOff x="1579264" y="5496925"/>
            <a:chExt cx="2251334" cy="853045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8E05A85A-96A2-4A1C-8E3F-5BE320EC7664}"/>
                </a:ext>
              </a:extLst>
            </p:cNvPr>
            <p:cNvSpPr txBox="1"/>
            <p:nvPr/>
          </p:nvSpPr>
          <p:spPr>
            <a:xfrm>
              <a:off x="1579265" y="5703639"/>
              <a:ext cx="225133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A9160B8E-0F76-4A1D-B4FF-85CF1BAC09EB}"/>
                </a:ext>
              </a:extLst>
            </p:cNvPr>
            <p:cNvSpPr txBox="1"/>
            <p:nvPr/>
          </p:nvSpPr>
          <p:spPr>
            <a:xfrm>
              <a:off x="1579264" y="5496925"/>
              <a:ext cx="22513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1DA6CB5-5256-46C0-ADE3-7E8495AB7770}"/>
              </a:ext>
            </a:extLst>
          </p:cNvPr>
          <p:cNvGrpSpPr/>
          <p:nvPr/>
        </p:nvGrpSpPr>
        <p:grpSpPr>
          <a:xfrm>
            <a:off x="4277230" y="2078846"/>
            <a:ext cx="3637542" cy="3646797"/>
            <a:chOff x="2154980" y="1739196"/>
            <a:chExt cx="4343991" cy="4355043"/>
          </a:xfrm>
        </p:grpSpPr>
        <p:sp>
          <p:nvSpPr>
            <p:cNvPr id="4" name="Left Arrow 2">
              <a:extLst>
                <a:ext uri="{FF2B5EF4-FFF2-40B4-BE49-F238E27FC236}">
                  <a16:creationId xmlns:a16="http://schemas.microsoft.com/office/drawing/2014/main" id="{A3E56E48-5CFD-4A19-9738-A63FC5DF1201}"/>
                </a:ext>
              </a:extLst>
            </p:cNvPr>
            <p:cNvSpPr/>
            <p:nvPr/>
          </p:nvSpPr>
          <p:spPr>
            <a:xfrm rot="13500000">
              <a:off x="4179319" y="2144315"/>
              <a:ext cx="2550582" cy="1740344"/>
            </a:xfrm>
            <a:custGeom>
              <a:avLst/>
              <a:gdLst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983944 w 1564191"/>
                <a:gd name="connsiteY7" fmla="*/ 528775 h 1189836"/>
                <a:gd name="connsiteX8" fmla="*/ 1564191 w 1564191"/>
                <a:gd name="connsiteY8" fmla="*/ 0 h 1189836"/>
                <a:gd name="connsiteX9" fmla="*/ 1388017 w 1564191"/>
                <a:gd name="connsiteY9" fmla="*/ 530857 h 1189836"/>
                <a:gd name="connsiteX10" fmla="*/ 1388955 w 1564191"/>
                <a:gd name="connsiteY10" fmla="*/ 530862 h 1189836"/>
                <a:gd name="connsiteX11" fmla="*/ 1388758 w 1564191"/>
                <a:gd name="connsiteY11" fmla="*/ 532748 h 1189836"/>
                <a:gd name="connsiteX12" fmla="*/ 1388961 w 1564191"/>
                <a:gd name="connsiteY12" fmla="*/ 533267 h 1189836"/>
                <a:gd name="connsiteX13" fmla="*/ 1388703 w 1564191"/>
                <a:gd name="connsiteY13" fmla="*/ 533267 h 1189836"/>
                <a:gd name="connsiteX14" fmla="*/ 939150 w 1564191"/>
                <a:gd name="connsiteY14" fmla="*/ 984963 h 1189836"/>
                <a:gd name="connsiteX15" fmla="*/ 939150 w 1564191"/>
                <a:gd name="connsiteY15" fmla="*/ 985526 h 1189836"/>
                <a:gd name="connsiteX16" fmla="*/ 933544 w 1564191"/>
                <a:gd name="connsiteY16" fmla="*/ 985526 h 1189836"/>
                <a:gd name="connsiteX17" fmla="*/ 931752 w 1564191"/>
                <a:gd name="connsiteY17" fmla="*/ 985706 h 1189836"/>
                <a:gd name="connsiteX18" fmla="*/ 931752 w 1564191"/>
                <a:gd name="connsiteY18" fmla="*/ 985526 h 1189836"/>
                <a:gd name="connsiteX19" fmla="*/ 639997 w 1564191"/>
                <a:gd name="connsiteY19" fmla="*/ 985526 h 1189836"/>
                <a:gd name="connsiteX20" fmla="*/ 639997 w 1564191"/>
                <a:gd name="connsiteY20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983944 w 1564191"/>
                <a:gd name="connsiteY7" fmla="*/ 528775 h 1189836"/>
                <a:gd name="connsiteX8" fmla="*/ 1564191 w 1564191"/>
                <a:gd name="connsiteY8" fmla="*/ 0 h 1189836"/>
                <a:gd name="connsiteX9" fmla="*/ 1388017 w 1564191"/>
                <a:gd name="connsiteY9" fmla="*/ 530857 h 1189836"/>
                <a:gd name="connsiteX10" fmla="*/ 1388955 w 1564191"/>
                <a:gd name="connsiteY10" fmla="*/ 530862 h 1189836"/>
                <a:gd name="connsiteX11" fmla="*/ 1388758 w 1564191"/>
                <a:gd name="connsiteY11" fmla="*/ 532748 h 1189836"/>
                <a:gd name="connsiteX12" fmla="*/ 1388961 w 1564191"/>
                <a:gd name="connsiteY12" fmla="*/ 533267 h 1189836"/>
                <a:gd name="connsiteX13" fmla="*/ 1388703 w 1564191"/>
                <a:gd name="connsiteY13" fmla="*/ 533267 h 1189836"/>
                <a:gd name="connsiteX14" fmla="*/ 939150 w 1564191"/>
                <a:gd name="connsiteY14" fmla="*/ 984963 h 1189836"/>
                <a:gd name="connsiteX15" fmla="*/ 939150 w 1564191"/>
                <a:gd name="connsiteY15" fmla="*/ 985526 h 1189836"/>
                <a:gd name="connsiteX16" fmla="*/ 933544 w 1564191"/>
                <a:gd name="connsiteY16" fmla="*/ 985526 h 1189836"/>
                <a:gd name="connsiteX17" fmla="*/ 931752 w 1564191"/>
                <a:gd name="connsiteY17" fmla="*/ 985706 h 1189836"/>
                <a:gd name="connsiteX18" fmla="*/ 931752 w 1564191"/>
                <a:gd name="connsiteY18" fmla="*/ 985526 h 1189836"/>
                <a:gd name="connsiteX19" fmla="*/ 639997 w 1564191"/>
                <a:gd name="connsiteY19" fmla="*/ 985526 h 1189836"/>
                <a:gd name="connsiteX20" fmla="*/ 639997 w 1564191"/>
                <a:gd name="connsiteY20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1564191 w 1564191"/>
                <a:gd name="connsiteY7" fmla="*/ 0 h 1189836"/>
                <a:gd name="connsiteX8" fmla="*/ 1388017 w 1564191"/>
                <a:gd name="connsiteY8" fmla="*/ 530857 h 1189836"/>
                <a:gd name="connsiteX9" fmla="*/ 1388955 w 1564191"/>
                <a:gd name="connsiteY9" fmla="*/ 530862 h 1189836"/>
                <a:gd name="connsiteX10" fmla="*/ 1388758 w 1564191"/>
                <a:gd name="connsiteY10" fmla="*/ 532748 h 1189836"/>
                <a:gd name="connsiteX11" fmla="*/ 1388961 w 1564191"/>
                <a:gd name="connsiteY11" fmla="*/ 533267 h 1189836"/>
                <a:gd name="connsiteX12" fmla="*/ 1388703 w 1564191"/>
                <a:gd name="connsiteY12" fmla="*/ 533267 h 1189836"/>
                <a:gd name="connsiteX13" fmla="*/ 939150 w 1564191"/>
                <a:gd name="connsiteY13" fmla="*/ 984963 h 1189836"/>
                <a:gd name="connsiteX14" fmla="*/ 939150 w 1564191"/>
                <a:gd name="connsiteY14" fmla="*/ 985526 h 1189836"/>
                <a:gd name="connsiteX15" fmla="*/ 933544 w 1564191"/>
                <a:gd name="connsiteY15" fmla="*/ 985526 h 1189836"/>
                <a:gd name="connsiteX16" fmla="*/ 931752 w 1564191"/>
                <a:gd name="connsiteY16" fmla="*/ 985706 h 1189836"/>
                <a:gd name="connsiteX17" fmla="*/ 931752 w 1564191"/>
                <a:gd name="connsiteY17" fmla="*/ 985526 h 1189836"/>
                <a:gd name="connsiteX18" fmla="*/ 639997 w 1564191"/>
                <a:gd name="connsiteY18" fmla="*/ 985526 h 1189836"/>
                <a:gd name="connsiteX19" fmla="*/ 639997 w 1564191"/>
                <a:gd name="connsiteY19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388961 w 1564191"/>
                <a:gd name="connsiteY10" fmla="*/ 533267 h 1189836"/>
                <a:gd name="connsiteX11" fmla="*/ 1388703 w 1564191"/>
                <a:gd name="connsiteY11" fmla="*/ 533267 h 1189836"/>
                <a:gd name="connsiteX12" fmla="*/ 939150 w 1564191"/>
                <a:gd name="connsiteY12" fmla="*/ 984963 h 1189836"/>
                <a:gd name="connsiteX13" fmla="*/ 939150 w 1564191"/>
                <a:gd name="connsiteY13" fmla="*/ 985526 h 1189836"/>
                <a:gd name="connsiteX14" fmla="*/ 933544 w 1564191"/>
                <a:gd name="connsiteY14" fmla="*/ 985526 h 1189836"/>
                <a:gd name="connsiteX15" fmla="*/ 931752 w 1564191"/>
                <a:gd name="connsiteY15" fmla="*/ 985706 h 1189836"/>
                <a:gd name="connsiteX16" fmla="*/ 931752 w 1564191"/>
                <a:gd name="connsiteY16" fmla="*/ 985526 h 1189836"/>
                <a:gd name="connsiteX17" fmla="*/ 639997 w 1564191"/>
                <a:gd name="connsiteY17" fmla="*/ 985526 h 1189836"/>
                <a:gd name="connsiteX18" fmla="*/ 639997 w 1564191"/>
                <a:gd name="connsiteY18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388961 w 1564191"/>
                <a:gd name="connsiteY10" fmla="*/ 533267 h 1189836"/>
                <a:gd name="connsiteX11" fmla="*/ 1419659 w 1564191"/>
                <a:gd name="connsiteY11" fmla="*/ 535648 h 1189836"/>
                <a:gd name="connsiteX12" fmla="*/ 939150 w 1564191"/>
                <a:gd name="connsiteY12" fmla="*/ 984963 h 1189836"/>
                <a:gd name="connsiteX13" fmla="*/ 939150 w 1564191"/>
                <a:gd name="connsiteY13" fmla="*/ 985526 h 1189836"/>
                <a:gd name="connsiteX14" fmla="*/ 933544 w 1564191"/>
                <a:gd name="connsiteY14" fmla="*/ 985526 h 1189836"/>
                <a:gd name="connsiteX15" fmla="*/ 931752 w 1564191"/>
                <a:gd name="connsiteY15" fmla="*/ 985706 h 1189836"/>
                <a:gd name="connsiteX16" fmla="*/ 931752 w 1564191"/>
                <a:gd name="connsiteY16" fmla="*/ 985526 h 1189836"/>
                <a:gd name="connsiteX17" fmla="*/ 639997 w 1564191"/>
                <a:gd name="connsiteY17" fmla="*/ 985526 h 1189836"/>
                <a:gd name="connsiteX18" fmla="*/ 639997 w 1564191"/>
                <a:gd name="connsiteY18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419659 w 1564191"/>
                <a:gd name="connsiteY10" fmla="*/ 535648 h 1189836"/>
                <a:gd name="connsiteX11" fmla="*/ 939150 w 1564191"/>
                <a:gd name="connsiteY11" fmla="*/ 984963 h 1189836"/>
                <a:gd name="connsiteX12" fmla="*/ 939150 w 1564191"/>
                <a:gd name="connsiteY12" fmla="*/ 985526 h 1189836"/>
                <a:gd name="connsiteX13" fmla="*/ 933544 w 1564191"/>
                <a:gd name="connsiteY13" fmla="*/ 985526 h 1189836"/>
                <a:gd name="connsiteX14" fmla="*/ 931752 w 1564191"/>
                <a:gd name="connsiteY14" fmla="*/ 985706 h 1189836"/>
                <a:gd name="connsiteX15" fmla="*/ 931752 w 1564191"/>
                <a:gd name="connsiteY15" fmla="*/ 985526 h 1189836"/>
                <a:gd name="connsiteX16" fmla="*/ 639997 w 1564191"/>
                <a:gd name="connsiteY16" fmla="*/ 985526 h 1189836"/>
                <a:gd name="connsiteX17" fmla="*/ 639997 w 1564191"/>
                <a:gd name="connsiteY17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419659 w 1564191"/>
                <a:gd name="connsiteY9" fmla="*/ 535648 h 1189836"/>
                <a:gd name="connsiteX10" fmla="*/ 939150 w 1564191"/>
                <a:gd name="connsiteY10" fmla="*/ 984963 h 1189836"/>
                <a:gd name="connsiteX11" fmla="*/ 939150 w 1564191"/>
                <a:gd name="connsiteY11" fmla="*/ 985526 h 1189836"/>
                <a:gd name="connsiteX12" fmla="*/ 933544 w 1564191"/>
                <a:gd name="connsiteY12" fmla="*/ 985526 h 1189836"/>
                <a:gd name="connsiteX13" fmla="*/ 931752 w 1564191"/>
                <a:gd name="connsiteY13" fmla="*/ 985706 h 1189836"/>
                <a:gd name="connsiteX14" fmla="*/ 931752 w 1564191"/>
                <a:gd name="connsiteY14" fmla="*/ 985526 h 1189836"/>
                <a:gd name="connsiteX15" fmla="*/ 639997 w 1564191"/>
                <a:gd name="connsiteY15" fmla="*/ 985526 h 1189836"/>
                <a:gd name="connsiteX16" fmla="*/ 639997 w 1564191"/>
                <a:gd name="connsiteY16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419659 w 1564191"/>
                <a:gd name="connsiteY8" fmla="*/ 535648 h 1189836"/>
                <a:gd name="connsiteX9" fmla="*/ 939150 w 1564191"/>
                <a:gd name="connsiteY9" fmla="*/ 984963 h 1189836"/>
                <a:gd name="connsiteX10" fmla="*/ 939150 w 1564191"/>
                <a:gd name="connsiteY10" fmla="*/ 985526 h 1189836"/>
                <a:gd name="connsiteX11" fmla="*/ 933544 w 1564191"/>
                <a:gd name="connsiteY11" fmla="*/ 985526 h 1189836"/>
                <a:gd name="connsiteX12" fmla="*/ 931752 w 1564191"/>
                <a:gd name="connsiteY12" fmla="*/ 985706 h 1189836"/>
                <a:gd name="connsiteX13" fmla="*/ 931752 w 1564191"/>
                <a:gd name="connsiteY13" fmla="*/ 985526 h 1189836"/>
                <a:gd name="connsiteX14" fmla="*/ 639997 w 1564191"/>
                <a:gd name="connsiteY14" fmla="*/ 985526 h 1189836"/>
                <a:gd name="connsiteX15" fmla="*/ 639997 w 1564191"/>
                <a:gd name="connsiteY15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419659 w 1564191"/>
                <a:gd name="connsiteY7" fmla="*/ 535648 h 1189836"/>
                <a:gd name="connsiteX8" fmla="*/ 939150 w 1564191"/>
                <a:gd name="connsiteY8" fmla="*/ 984963 h 1189836"/>
                <a:gd name="connsiteX9" fmla="*/ 939150 w 1564191"/>
                <a:gd name="connsiteY9" fmla="*/ 985526 h 1189836"/>
                <a:gd name="connsiteX10" fmla="*/ 933544 w 1564191"/>
                <a:gd name="connsiteY10" fmla="*/ 985526 h 1189836"/>
                <a:gd name="connsiteX11" fmla="*/ 931752 w 1564191"/>
                <a:gd name="connsiteY11" fmla="*/ 985706 h 1189836"/>
                <a:gd name="connsiteX12" fmla="*/ 931752 w 1564191"/>
                <a:gd name="connsiteY12" fmla="*/ 985526 h 1189836"/>
                <a:gd name="connsiteX13" fmla="*/ 639997 w 1564191"/>
                <a:gd name="connsiteY13" fmla="*/ 985526 h 1189836"/>
                <a:gd name="connsiteX14" fmla="*/ 639997 w 1564191"/>
                <a:gd name="connsiteY14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419659 w 1564191"/>
                <a:gd name="connsiteY7" fmla="*/ 535648 h 1189836"/>
                <a:gd name="connsiteX8" fmla="*/ 939150 w 1564191"/>
                <a:gd name="connsiteY8" fmla="*/ 984963 h 1189836"/>
                <a:gd name="connsiteX9" fmla="*/ 939150 w 1564191"/>
                <a:gd name="connsiteY9" fmla="*/ 985526 h 1189836"/>
                <a:gd name="connsiteX10" fmla="*/ 933544 w 1564191"/>
                <a:gd name="connsiteY10" fmla="*/ 985526 h 1189836"/>
                <a:gd name="connsiteX11" fmla="*/ 931752 w 1564191"/>
                <a:gd name="connsiteY11" fmla="*/ 985706 h 1189836"/>
                <a:gd name="connsiteX12" fmla="*/ 931752 w 1564191"/>
                <a:gd name="connsiteY12" fmla="*/ 985526 h 1189836"/>
                <a:gd name="connsiteX13" fmla="*/ 639997 w 1564191"/>
                <a:gd name="connsiteY13" fmla="*/ 985526 h 1189836"/>
                <a:gd name="connsiteX14" fmla="*/ 639997 w 1564191"/>
                <a:gd name="connsiteY14" fmla="*/ 1189836 h 118983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19659 w 1938047"/>
                <a:gd name="connsiteY7" fmla="*/ 440398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83952 w 1938047"/>
                <a:gd name="connsiteY7" fmla="*/ 502310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83952 w 1938047"/>
                <a:gd name="connsiteY7" fmla="*/ 502310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1938047 w 1938047"/>
                <a:gd name="connsiteY5" fmla="*/ 0 h 1094586"/>
                <a:gd name="connsiteX6" fmla="*/ 1483952 w 1938047"/>
                <a:gd name="connsiteY6" fmla="*/ 502310 h 1094586"/>
                <a:gd name="connsiteX7" fmla="*/ 939150 w 1938047"/>
                <a:gd name="connsiteY7" fmla="*/ 889713 h 1094586"/>
                <a:gd name="connsiteX8" fmla="*/ 939150 w 1938047"/>
                <a:gd name="connsiteY8" fmla="*/ 890276 h 1094586"/>
                <a:gd name="connsiteX9" fmla="*/ 933544 w 1938047"/>
                <a:gd name="connsiteY9" fmla="*/ 890276 h 1094586"/>
                <a:gd name="connsiteX10" fmla="*/ 931752 w 1938047"/>
                <a:gd name="connsiteY10" fmla="*/ 890456 h 1094586"/>
                <a:gd name="connsiteX11" fmla="*/ 931752 w 1938047"/>
                <a:gd name="connsiteY11" fmla="*/ 890276 h 1094586"/>
                <a:gd name="connsiteX12" fmla="*/ 639997 w 1938047"/>
                <a:gd name="connsiteY12" fmla="*/ 890276 h 1094586"/>
                <a:gd name="connsiteX13" fmla="*/ 639997 w 1938047"/>
                <a:gd name="connsiteY13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39227 w 1860409"/>
                <a:gd name="connsiteY5" fmla="*/ 717971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39227 w 1860409"/>
                <a:gd name="connsiteY5" fmla="*/ 717971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974"/>
                <a:gd name="connsiteY0" fmla="*/ 1275741 h 1275741"/>
                <a:gd name="connsiteX1" fmla="*/ 0 w 1860974"/>
                <a:gd name="connsiteY1" fmla="*/ 867121 h 1275741"/>
                <a:gd name="connsiteX2" fmla="*/ 639997 w 1860974"/>
                <a:gd name="connsiteY2" fmla="*/ 458501 h 1275741"/>
                <a:gd name="connsiteX3" fmla="*/ 639997 w 1860974"/>
                <a:gd name="connsiteY3" fmla="*/ 662811 h 1275741"/>
                <a:gd name="connsiteX4" fmla="*/ 1860409 w 1860974"/>
                <a:gd name="connsiteY4" fmla="*/ 0 h 1275741"/>
                <a:gd name="connsiteX5" fmla="*/ 1690986 w 1860974"/>
                <a:gd name="connsiteY5" fmla="*/ 700718 h 1275741"/>
                <a:gd name="connsiteX6" fmla="*/ 939150 w 1860974"/>
                <a:gd name="connsiteY6" fmla="*/ 1070868 h 1275741"/>
                <a:gd name="connsiteX7" fmla="*/ 939150 w 1860974"/>
                <a:gd name="connsiteY7" fmla="*/ 1071431 h 1275741"/>
                <a:gd name="connsiteX8" fmla="*/ 933544 w 1860974"/>
                <a:gd name="connsiteY8" fmla="*/ 1071431 h 1275741"/>
                <a:gd name="connsiteX9" fmla="*/ 931752 w 1860974"/>
                <a:gd name="connsiteY9" fmla="*/ 1071611 h 1275741"/>
                <a:gd name="connsiteX10" fmla="*/ 931752 w 1860974"/>
                <a:gd name="connsiteY10" fmla="*/ 1071431 h 1275741"/>
                <a:gd name="connsiteX11" fmla="*/ 639997 w 1860974"/>
                <a:gd name="connsiteY11" fmla="*/ 1071431 h 1275741"/>
                <a:gd name="connsiteX12" fmla="*/ 639997 w 1860974"/>
                <a:gd name="connsiteY12" fmla="*/ 1275741 h 1275741"/>
                <a:gd name="connsiteX0" fmla="*/ 657407 w 1878384"/>
                <a:gd name="connsiteY0" fmla="*/ 1275741 h 1275741"/>
                <a:gd name="connsiteX1" fmla="*/ 0 w 1878384"/>
                <a:gd name="connsiteY1" fmla="*/ 806186 h 1275741"/>
                <a:gd name="connsiteX2" fmla="*/ 657407 w 1878384"/>
                <a:gd name="connsiteY2" fmla="*/ 458501 h 1275741"/>
                <a:gd name="connsiteX3" fmla="*/ 657407 w 1878384"/>
                <a:gd name="connsiteY3" fmla="*/ 662811 h 1275741"/>
                <a:gd name="connsiteX4" fmla="*/ 1877819 w 1878384"/>
                <a:gd name="connsiteY4" fmla="*/ 0 h 1275741"/>
                <a:gd name="connsiteX5" fmla="*/ 1708396 w 1878384"/>
                <a:gd name="connsiteY5" fmla="*/ 700718 h 1275741"/>
                <a:gd name="connsiteX6" fmla="*/ 956560 w 1878384"/>
                <a:gd name="connsiteY6" fmla="*/ 1070868 h 1275741"/>
                <a:gd name="connsiteX7" fmla="*/ 956560 w 1878384"/>
                <a:gd name="connsiteY7" fmla="*/ 1071431 h 1275741"/>
                <a:gd name="connsiteX8" fmla="*/ 950954 w 1878384"/>
                <a:gd name="connsiteY8" fmla="*/ 1071431 h 1275741"/>
                <a:gd name="connsiteX9" fmla="*/ 949162 w 1878384"/>
                <a:gd name="connsiteY9" fmla="*/ 1071611 h 1275741"/>
                <a:gd name="connsiteX10" fmla="*/ 949162 w 1878384"/>
                <a:gd name="connsiteY10" fmla="*/ 1071431 h 1275741"/>
                <a:gd name="connsiteX11" fmla="*/ 657407 w 1878384"/>
                <a:gd name="connsiteY11" fmla="*/ 1071431 h 1275741"/>
                <a:gd name="connsiteX12" fmla="*/ 657407 w 1878384"/>
                <a:gd name="connsiteY12" fmla="*/ 1275741 h 1275741"/>
                <a:gd name="connsiteX0" fmla="*/ 648701 w 1869678"/>
                <a:gd name="connsiteY0" fmla="*/ 1275741 h 1275741"/>
                <a:gd name="connsiteX1" fmla="*/ 0 w 1869678"/>
                <a:gd name="connsiteY1" fmla="*/ 745250 h 1275741"/>
                <a:gd name="connsiteX2" fmla="*/ 648701 w 1869678"/>
                <a:gd name="connsiteY2" fmla="*/ 458501 h 1275741"/>
                <a:gd name="connsiteX3" fmla="*/ 648701 w 1869678"/>
                <a:gd name="connsiteY3" fmla="*/ 662811 h 1275741"/>
                <a:gd name="connsiteX4" fmla="*/ 1869113 w 1869678"/>
                <a:gd name="connsiteY4" fmla="*/ 0 h 1275741"/>
                <a:gd name="connsiteX5" fmla="*/ 1699690 w 1869678"/>
                <a:gd name="connsiteY5" fmla="*/ 700718 h 1275741"/>
                <a:gd name="connsiteX6" fmla="*/ 947854 w 1869678"/>
                <a:gd name="connsiteY6" fmla="*/ 1070868 h 1275741"/>
                <a:gd name="connsiteX7" fmla="*/ 947854 w 1869678"/>
                <a:gd name="connsiteY7" fmla="*/ 1071431 h 1275741"/>
                <a:gd name="connsiteX8" fmla="*/ 942248 w 1869678"/>
                <a:gd name="connsiteY8" fmla="*/ 1071431 h 1275741"/>
                <a:gd name="connsiteX9" fmla="*/ 940456 w 1869678"/>
                <a:gd name="connsiteY9" fmla="*/ 1071611 h 1275741"/>
                <a:gd name="connsiteX10" fmla="*/ 940456 w 1869678"/>
                <a:gd name="connsiteY10" fmla="*/ 1071431 h 1275741"/>
                <a:gd name="connsiteX11" fmla="*/ 648701 w 1869678"/>
                <a:gd name="connsiteY11" fmla="*/ 1071431 h 1275741"/>
                <a:gd name="connsiteX12" fmla="*/ 648701 w 1869678"/>
                <a:gd name="connsiteY12" fmla="*/ 1275741 h 1275741"/>
                <a:gd name="connsiteX0" fmla="*/ 648701 w 1869678"/>
                <a:gd name="connsiteY0" fmla="*/ 1275741 h 1275741"/>
                <a:gd name="connsiteX1" fmla="*/ 0 w 1869678"/>
                <a:gd name="connsiteY1" fmla="*/ 745250 h 1275741"/>
                <a:gd name="connsiteX2" fmla="*/ 692227 w 1869678"/>
                <a:gd name="connsiteY2" fmla="*/ 467206 h 1275741"/>
                <a:gd name="connsiteX3" fmla="*/ 648701 w 1869678"/>
                <a:gd name="connsiteY3" fmla="*/ 662811 h 1275741"/>
                <a:gd name="connsiteX4" fmla="*/ 1869113 w 1869678"/>
                <a:gd name="connsiteY4" fmla="*/ 0 h 1275741"/>
                <a:gd name="connsiteX5" fmla="*/ 1699690 w 1869678"/>
                <a:gd name="connsiteY5" fmla="*/ 700718 h 1275741"/>
                <a:gd name="connsiteX6" fmla="*/ 947854 w 1869678"/>
                <a:gd name="connsiteY6" fmla="*/ 1070868 h 1275741"/>
                <a:gd name="connsiteX7" fmla="*/ 947854 w 1869678"/>
                <a:gd name="connsiteY7" fmla="*/ 1071431 h 1275741"/>
                <a:gd name="connsiteX8" fmla="*/ 942248 w 1869678"/>
                <a:gd name="connsiteY8" fmla="*/ 1071431 h 1275741"/>
                <a:gd name="connsiteX9" fmla="*/ 940456 w 1869678"/>
                <a:gd name="connsiteY9" fmla="*/ 1071611 h 1275741"/>
                <a:gd name="connsiteX10" fmla="*/ 940456 w 1869678"/>
                <a:gd name="connsiteY10" fmla="*/ 1071431 h 1275741"/>
                <a:gd name="connsiteX11" fmla="*/ 648701 w 1869678"/>
                <a:gd name="connsiteY11" fmla="*/ 1071431 h 1275741"/>
                <a:gd name="connsiteX12" fmla="*/ 648701 w 1869678"/>
                <a:gd name="connsiteY12" fmla="*/ 1275741 h 1275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69678" h="1275741">
                  <a:moveTo>
                    <a:pt x="648701" y="1275741"/>
                  </a:moveTo>
                  <a:lnTo>
                    <a:pt x="0" y="745250"/>
                  </a:lnTo>
                  <a:lnTo>
                    <a:pt x="692227" y="467206"/>
                  </a:lnTo>
                  <a:lnTo>
                    <a:pt x="648701" y="662811"/>
                  </a:lnTo>
                  <a:cubicBezTo>
                    <a:pt x="1357429" y="830061"/>
                    <a:pt x="1695222" y="453850"/>
                    <a:pt x="1869113" y="0"/>
                  </a:cubicBezTo>
                  <a:cubicBezTo>
                    <a:pt x="1874698" y="336676"/>
                    <a:pt x="1840380" y="504920"/>
                    <a:pt x="1699690" y="700718"/>
                  </a:cubicBezTo>
                  <a:cubicBezTo>
                    <a:pt x="1447095" y="992167"/>
                    <a:pt x="1195243" y="1067624"/>
                    <a:pt x="947854" y="1070868"/>
                  </a:cubicBezTo>
                  <a:lnTo>
                    <a:pt x="947854" y="1071431"/>
                  </a:lnTo>
                  <a:lnTo>
                    <a:pt x="942248" y="1071431"/>
                  </a:lnTo>
                  <a:cubicBezTo>
                    <a:pt x="941652" y="1071610"/>
                    <a:pt x="941054" y="1071611"/>
                    <a:pt x="940456" y="1071611"/>
                  </a:cubicBezTo>
                  <a:lnTo>
                    <a:pt x="940456" y="1071431"/>
                  </a:lnTo>
                  <a:lnTo>
                    <a:pt x="648701" y="1071431"/>
                  </a:lnTo>
                  <a:lnTo>
                    <a:pt x="648701" y="127574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5" name="Left Arrow 2">
              <a:extLst>
                <a:ext uri="{FF2B5EF4-FFF2-40B4-BE49-F238E27FC236}">
                  <a16:creationId xmlns:a16="http://schemas.microsoft.com/office/drawing/2014/main" id="{FB0F509F-E755-4B17-8B9B-3ACC2B5B4DB8}"/>
                </a:ext>
              </a:extLst>
            </p:cNvPr>
            <p:cNvSpPr/>
            <p:nvPr/>
          </p:nvSpPr>
          <p:spPr>
            <a:xfrm rot="18900000">
              <a:off x="3948389" y="4128212"/>
              <a:ext cx="2550582" cy="1740344"/>
            </a:xfrm>
            <a:custGeom>
              <a:avLst/>
              <a:gdLst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983944 w 1564191"/>
                <a:gd name="connsiteY7" fmla="*/ 528775 h 1189836"/>
                <a:gd name="connsiteX8" fmla="*/ 1564191 w 1564191"/>
                <a:gd name="connsiteY8" fmla="*/ 0 h 1189836"/>
                <a:gd name="connsiteX9" fmla="*/ 1388017 w 1564191"/>
                <a:gd name="connsiteY9" fmla="*/ 530857 h 1189836"/>
                <a:gd name="connsiteX10" fmla="*/ 1388955 w 1564191"/>
                <a:gd name="connsiteY10" fmla="*/ 530862 h 1189836"/>
                <a:gd name="connsiteX11" fmla="*/ 1388758 w 1564191"/>
                <a:gd name="connsiteY11" fmla="*/ 532748 h 1189836"/>
                <a:gd name="connsiteX12" fmla="*/ 1388961 w 1564191"/>
                <a:gd name="connsiteY12" fmla="*/ 533267 h 1189836"/>
                <a:gd name="connsiteX13" fmla="*/ 1388703 w 1564191"/>
                <a:gd name="connsiteY13" fmla="*/ 533267 h 1189836"/>
                <a:gd name="connsiteX14" fmla="*/ 939150 w 1564191"/>
                <a:gd name="connsiteY14" fmla="*/ 984963 h 1189836"/>
                <a:gd name="connsiteX15" fmla="*/ 939150 w 1564191"/>
                <a:gd name="connsiteY15" fmla="*/ 985526 h 1189836"/>
                <a:gd name="connsiteX16" fmla="*/ 933544 w 1564191"/>
                <a:gd name="connsiteY16" fmla="*/ 985526 h 1189836"/>
                <a:gd name="connsiteX17" fmla="*/ 931752 w 1564191"/>
                <a:gd name="connsiteY17" fmla="*/ 985706 h 1189836"/>
                <a:gd name="connsiteX18" fmla="*/ 931752 w 1564191"/>
                <a:gd name="connsiteY18" fmla="*/ 985526 h 1189836"/>
                <a:gd name="connsiteX19" fmla="*/ 639997 w 1564191"/>
                <a:gd name="connsiteY19" fmla="*/ 985526 h 1189836"/>
                <a:gd name="connsiteX20" fmla="*/ 639997 w 1564191"/>
                <a:gd name="connsiteY20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983944 w 1564191"/>
                <a:gd name="connsiteY7" fmla="*/ 528775 h 1189836"/>
                <a:gd name="connsiteX8" fmla="*/ 1564191 w 1564191"/>
                <a:gd name="connsiteY8" fmla="*/ 0 h 1189836"/>
                <a:gd name="connsiteX9" fmla="*/ 1388017 w 1564191"/>
                <a:gd name="connsiteY9" fmla="*/ 530857 h 1189836"/>
                <a:gd name="connsiteX10" fmla="*/ 1388955 w 1564191"/>
                <a:gd name="connsiteY10" fmla="*/ 530862 h 1189836"/>
                <a:gd name="connsiteX11" fmla="*/ 1388758 w 1564191"/>
                <a:gd name="connsiteY11" fmla="*/ 532748 h 1189836"/>
                <a:gd name="connsiteX12" fmla="*/ 1388961 w 1564191"/>
                <a:gd name="connsiteY12" fmla="*/ 533267 h 1189836"/>
                <a:gd name="connsiteX13" fmla="*/ 1388703 w 1564191"/>
                <a:gd name="connsiteY13" fmla="*/ 533267 h 1189836"/>
                <a:gd name="connsiteX14" fmla="*/ 939150 w 1564191"/>
                <a:gd name="connsiteY14" fmla="*/ 984963 h 1189836"/>
                <a:gd name="connsiteX15" fmla="*/ 939150 w 1564191"/>
                <a:gd name="connsiteY15" fmla="*/ 985526 h 1189836"/>
                <a:gd name="connsiteX16" fmla="*/ 933544 w 1564191"/>
                <a:gd name="connsiteY16" fmla="*/ 985526 h 1189836"/>
                <a:gd name="connsiteX17" fmla="*/ 931752 w 1564191"/>
                <a:gd name="connsiteY17" fmla="*/ 985706 h 1189836"/>
                <a:gd name="connsiteX18" fmla="*/ 931752 w 1564191"/>
                <a:gd name="connsiteY18" fmla="*/ 985526 h 1189836"/>
                <a:gd name="connsiteX19" fmla="*/ 639997 w 1564191"/>
                <a:gd name="connsiteY19" fmla="*/ 985526 h 1189836"/>
                <a:gd name="connsiteX20" fmla="*/ 639997 w 1564191"/>
                <a:gd name="connsiteY20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1564191 w 1564191"/>
                <a:gd name="connsiteY7" fmla="*/ 0 h 1189836"/>
                <a:gd name="connsiteX8" fmla="*/ 1388017 w 1564191"/>
                <a:gd name="connsiteY8" fmla="*/ 530857 h 1189836"/>
                <a:gd name="connsiteX9" fmla="*/ 1388955 w 1564191"/>
                <a:gd name="connsiteY9" fmla="*/ 530862 h 1189836"/>
                <a:gd name="connsiteX10" fmla="*/ 1388758 w 1564191"/>
                <a:gd name="connsiteY10" fmla="*/ 532748 h 1189836"/>
                <a:gd name="connsiteX11" fmla="*/ 1388961 w 1564191"/>
                <a:gd name="connsiteY11" fmla="*/ 533267 h 1189836"/>
                <a:gd name="connsiteX12" fmla="*/ 1388703 w 1564191"/>
                <a:gd name="connsiteY12" fmla="*/ 533267 h 1189836"/>
                <a:gd name="connsiteX13" fmla="*/ 939150 w 1564191"/>
                <a:gd name="connsiteY13" fmla="*/ 984963 h 1189836"/>
                <a:gd name="connsiteX14" fmla="*/ 939150 w 1564191"/>
                <a:gd name="connsiteY14" fmla="*/ 985526 h 1189836"/>
                <a:gd name="connsiteX15" fmla="*/ 933544 w 1564191"/>
                <a:gd name="connsiteY15" fmla="*/ 985526 h 1189836"/>
                <a:gd name="connsiteX16" fmla="*/ 931752 w 1564191"/>
                <a:gd name="connsiteY16" fmla="*/ 985706 h 1189836"/>
                <a:gd name="connsiteX17" fmla="*/ 931752 w 1564191"/>
                <a:gd name="connsiteY17" fmla="*/ 985526 h 1189836"/>
                <a:gd name="connsiteX18" fmla="*/ 639997 w 1564191"/>
                <a:gd name="connsiteY18" fmla="*/ 985526 h 1189836"/>
                <a:gd name="connsiteX19" fmla="*/ 639997 w 1564191"/>
                <a:gd name="connsiteY19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388961 w 1564191"/>
                <a:gd name="connsiteY10" fmla="*/ 533267 h 1189836"/>
                <a:gd name="connsiteX11" fmla="*/ 1388703 w 1564191"/>
                <a:gd name="connsiteY11" fmla="*/ 533267 h 1189836"/>
                <a:gd name="connsiteX12" fmla="*/ 939150 w 1564191"/>
                <a:gd name="connsiteY12" fmla="*/ 984963 h 1189836"/>
                <a:gd name="connsiteX13" fmla="*/ 939150 w 1564191"/>
                <a:gd name="connsiteY13" fmla="*/ 985526 h 1189836"/>
                <a:gd name="connsiteX14" fmla="*/ 933544 w 1564191"/>
                <a:gd name="connsiteY14" fmla="*/ 985526 h 1189836"/>
                <a:gd name="connsiteX15" fmla="*/ 931752 w 1564191"/>
                <a:gd name="connsiteY15" fmla="*/ 985706 h 1189836"/>
                <a:gd name="connsiteX16" fmla="*/ 931752 w 1564191"/>
                <a:gd name="connsiteY16" fmla="*/ 985526 h 1189836"/>
                <a:gd name="connsiteX17" fmla="*/ 639997 w 1564191"/>
                <a:gd name="connsiteY17" fmla="*/ 985526 h 1189836"/>
                <a:gd name="connsiteX18" fmla="*/ 639997 w 1564191"/>
                <a:gd name="connsiteY18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388961 w 1564191"/>
                <a:gd name="connsiteY10" fmla="*/ 533267 h 1189836"/>
                <a:gd name="connsiteX11" fmla="*/ 1419659 w 1564191"/>
                <a:gd name="connsiteY11" fmla="*/ 535648 h 1189836"/>
                <a:gd name="connsiteX12" fmla="*/ 939150 w 1564191"/>
                <a:gd name="connsiteY12" fmla="*/ 984963 h 1189836"/>
                <a:gd name="connsiteX13" fmla="*/ 939150 w 1564191"/>
                <a:gd name="connsiteY13" fmla="*/ 985526 h 1189836"/>
                <a:gd name="connsiteX14" fmla="*/ 933544 w 1564191"/>
                <a:gd name="connsiteY14" fmla="*/ 985526 h 1189836"/>
                <a:gd name="connsiteX15" fmla="*/ 931752 w 1564191"/>
                <a:gd name="connsiteY15" fmla="*/ 985706 h 1189836"/>
                <a:gd name="connsiteX16" fmla="*/ 931752 w 1564191"/>
                <a:gd name="connsiteY16" fmla="*/ 985526 h 1189836"/>
                <a:gd name="connsiteX17" fmla="*/ 639997 w 1564191"/>
                <a:gd name="connsiteY17" fmla="*/ 985526 h 1189836"/>
                <a:gd name="connsiteX18" fmla="*/ 639997 w 1564191"/>
                <a:gd name="connsiteY18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419659 w 1564191"/>
                <a:gd name="connsiteY10" fmla="*/ 535648 h 1189836"/>
                <a:gd name="connsiteX11" fmla="*/ 939150 w 1564191"/>
                <a:gd name="connsiteY11" fmla="*/ 984963 h 1189836"/>
                <a:gd name="connsiteX12" fmla="*/ 939150 w 1564191"/>
                <a:gd name="connsiteY12" fmla="*/ 985526 h 1189836"/>
                <a:gd name="connsiteX13" fmla="*/ 933544 w 1564191"/>
                <a:gd name="connsiteY13" fmla="*/ 985526 h 1189836"/>
                <a:gd name="connsiteX14" fmla="*/ 931752 w 1564191"/>
                <a:gd name="connsiteY14" fmla="*/ 985706 h 1189836"/>
                <a:gd name="connsiteX15" fmla="*/ 931752 w 1564191"/>
                <a:gd name="connsiteY15" fmla="*/ 985526 h 1189836"/>
                <a:gd name="connsiteX16" fmla="*/ 639997 w 1564191"/>
                <a:gd name="connsiteY16" fmla="*/ 985526 h 1189836"/>
                <a:gd name="connsiteX17" fmla="*/ 639997 w 1564191"/>
                <a:gd name="connsiteY17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419659 w 1564191"/>
                <a:gd name="connsiteY9" fmla="*/ 535648 h 1189836"/>
                <a:gd name="connsiteX10" fmla="*/ 939150 w 1564191"/>
                <a:gd name="connsiteY10" fmla="*/ 984963 h 1189836"/>
                <a:gd name="connsiteX11" fmla="*/ 939150 w 1564191"/>
                <a:gd name="connsiteY11" fmla="*/ 985526 h 1189836"/>
                <a:gd name="connsiteX12" fmla="*/ 933544 w 1564191"/>
                <a:gd name="connsiteY12" fmla="*/ 985526 h 1189836"/>
                <a:gd name="connsiteX13" fmla="*/ 931752 w 1564191"/>
                <a:gd name="connsiteY13" fmla="*/ 985706 h 1189836"/>
                <a:gd name="connsiteX14" fmla="*/ 931752 w 1564191"/>
                <a:gd name="connsiteY14" fmla="*/ 985526 h 1189836"/>
                <a:gd name="connsiteX15" fmla="*/ 639997 w 1564191"/>
                <a:gd name="connsiteY15" fmla="*/ 985526 h 1189836"/>
                <a:gd name="connsiteX16" fmla="*/ 639997 w 1564191"/>
                <a:gd name="connsiteY16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419659 w 1564191"/>
                <a:gd name="connsiteY8" fmla="*/ 535648 h 1189836"/>
                <a:gd name="connsiteX9" fmla="*/ 939150 w 1564191"/>
                <a:gd name="connsiteY9" fmla="*/ 984963 h 1189836"/>
                <a:gd name="connsiteX10" fmla="*/ 939150 w 1564191"/>
                <a:gd name="connsiteY10" fmla="*/ 985526 h 1189836"/>
                <a:gd name="connsiteX11" fmla="*/ 933544 w 1564191"/>
                <a:gd name="connsiteY11" fmla="*/ 985526 h 1189836"/>
                <a:gd name="connsiteX12" fmla="*/ 931752 w 1564191"/>
                <a:gd name="connsiteY12" fmla="*/ 985706 h 1189836"/>
                <a:gd name="connsiteX13" fmla="*/ 931752 w 1564191"/>
                <a:gd name="connsiteY13" fmla="*/ 985526 h 1189836"/>
                <a:gd name="connsiteX14" fmla="*/ 639997 w 1564191"/>
                <a:gd name="connsiteY14" fmla="*/ 985526 h 1189836"/>
                <a:gd name="connsiteX15" fmla="*/ 639997 w 1564191"/>
                <a:gd name="connsiteY15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419659 w 1564191"/>
                <a:gd name="connsiteY7" fmla="*/ 535648 h 1189836"/>
                <a:gd name="connsiteX8" fmla="*/ 939150 w 1564191"/>
                <a:gd name="connsiteY8" fmla="*/ 984963 h 1189836"/>
                <a:gd name="connsiteX9" fmla="*/ 939150 w 1564191"/>
                <a:gd name="connsiteY9" fmla="*/ 985526 h 1189836"/>
                <a:gd name="connsiteX10" fmla="*/ 933544 w 1564191"/>
                <a:gd name="connsiteY10" fmla="*/ 985526 h 1189836"/>
                <a:gd name="connsiteX11" fmla="*/ 931752 w 1564191"/>
                <a:gd name="connsiteY11" fmla="*/ 985706 h 1189836"/>
                <a:gd name="connsiteX12" fmla="*/ 931752 w 1564191"/>
                <a:gd name="connsiteY12" fmla="*/ 985526 h 1189836"/>
                <a:gd name="connsiteX13" fmla="*/ 639997 w 1564191"/>
                <a:gd name="connsiteY13" fmla="*/ 985526 h 1189836"/>
                <a:gd name="connsiteX14" fmla="*/ 639997 w 1564191"/>
                <a:gd name="connsiteY14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419659 w 1564191"/>
                <a:gd name="connsiteY7" fmla="*/ 535648 h 1189836"/>
                <a:gd name="connsiteX8" fmla="*/ 939150 w 1564191"/>
                <a:gd name="connsiteY8" fmla="*/ 984963 h 1189836"/>
                <a:gd name="connsiteX9" fmla="*/ 939150 w 1564191"/>
                <a:gd name="connsiteY9" fmla="*/ 985526 h 1189836"/>
                <a:gd name="connsiteX10" fmla="*/ 933544 w 1564191"/>
                <a:gd name="connsiteY10" fmla="*/ 985526 h 1189836"/>
                <a:gd name="connsiteX11" fmla="*/ 931752 w 1564191"/>
                <a:gd name="connsiteY11" fmla="*/ 985706 h 1189836"/>
                <a:gd name="connsiteX12" fmla="*/ 931752 w 1564191"/>
                <a:gd name="connsiteY12" fmla="*/ 985526 h 1189836"/>
                <a:gd name="connsiteX13" fmla="*/ 639997 w 1564191"/>
                <a:gd name="connsiteY13" fmla="*/ 985526 h 1189836"/>
                <a:gd name="connsiteX14" fmla="*/ 639997 w 1564191"/>
                <a:gd name="connsiteY14" fmla="*/ 1189836 h 118983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19659 w 1938047"/>
                <a:gd name="connsiteY7" fmla="*/ 440398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83952 w 1938047"/>
                <a:gd name="connsiteY7" fmla="*/ 502310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83952 w 1938047"/>
                <a:gd name="connsiteY7" fmla="*/ 502310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1938047 w 1938047"/>
                <a:gd name="connsiteY5" fmla="*/ 0 h 1094586"/>
                <a:gd name="connsiteX6" fmla="*/ 1483952 w 1938047"/>
                <a:gd name="connsiteY6" fmla="*/ 502310 h 1094586"/>
                <a:gd name="connsiteX7" fmla="*/ 939150 w 1938047"/>
                <a:gd name="connsiteY7" fmla="*/ 889713 h 1094586"/>
                <a:gd name="connsiteX8" fmla="*/ 939150 w 1938047"/>
                <a:gd name="connsiteY8" fmla="*/ 890276 h 1094586"/>
                <a:gd name="connsiteX9" fmla="*/ 933544 w 1938047"/>
                <a:gd name="connsiteY9" fmla="*/ 890276 h 1094586"/>
                <a:gd name="connsiteX10" fmla="*/ 931752 w 1938047"/>
                <a:gd name="connsiteY10" fmla="*/ 890456 h 1094586"/>
                <a:gd name="connsiteX11" fmla="*/ 931752 w 1938047"/>
                <a:gd name="connsiteY11" fmla="*/ 890276 h 1094586"/>
                <a:gd name="connsiteX12" fmla="*/ 639997 w 1938047"/>
                <a:gd name="connsiteY12" fmla="*/ 890276 h 1094586"/>
                <a:gd name="connsiteX13" fmla="*/ 639997 w 1938047"/>
                <a:gd name="connsiteY13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39227 w 1860409"/>
                <a:gd name="connsiteY5" fmla="*/ 717971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39227 w 1860409"/>
                <a:gd name="connsiteY5" fmla="*/ 717971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974"/>
                <a:gd name="connsiteY0" fmla="*/ 1275741 h 1275741"/>
                <a:gd name="connsiteX1" fmla="*/ 0 w 1860974"/>
                <a:gd name="connsiteY1" fmla="*/ 867121 h 1275741"/>
                <a:gd name="connsiteX2" fmla="*/ 639997 w 1860974"/>
                <a:gd name="connsiteY2" fmla="*/ 458501 h 1275741"/>
                <a:gd name="connsiteX3" fmla="*/ 639997 w 1860974"/>
                <a:gd name="connsiteY3" fmla="*/ 662811 h 1275741"/>
                <a:gd name="connsiteX4" fmla="*/ 1860409 w 1860974"/>
                <a:gd name="connsiteY4" fmla="*/ 0 h 1275741"/>
                <a:gd name="connsiteX5" fmla="*/ 1690986 w 1860974"/>
                <a:gd name="connsiteY5" fmla="*/ 700718 h 1275741"/>
                <a:gd name="connsiteX6" fmla="*/ 939150 w 1860974"/>
                <a:gd name="connsiteY6" fmla="*/ 1070868 h 1275741"/>
                <a:gd name="connsiteX7" fmla="*/ 939150 w 1860974"/>
                <a:gd name="connsiteY7" fmla="*/ 1071431 h 1275741"/>
                <a:gd name="connsiteX8" fmla="*/ 933544 w 1860974"/>
                <a:gd name="connsiteY8" fmla="*/ 1071431 h 1275741"/>
                <a:gd name="connsiteX9" fmla="*/ 931752 w 1860974"/>
                <a:gd name="connsiteY9" fmla="*/ 1071611 h 1275741"/>
                <a:gd name="connsiteX10" fmla="*/ 931752 w 1860974"/>
                <a:gd name="connsiteY10" fmla="*/ 1071431 h 1275741"/>
                <a:gd name="connsiteX11" fmla="*/ 639997 w 1860974"/>
                <a:gd name="connsiteY11" fmla="*/ 1071431 h 1275741"/>
                <a:gd name="connsiteX12" fmla="*/ 639997 w 1860974"/>
                <a:gd name="connsiteY12" fmla="*/ 1275741 h 1275741"/>
                <a:gd name="connsiteX0" fmla="*/ 657407 w 1878384"/>
                <a:gd name="connsiteY0" fmla="*/ 1275741 h 1275741"/>
                <a:gd name="connsiteX1" fmla="*/ 0 w 1878384"/>
                <a:gd name="connsiteY1" fmla="*/ 806186 h 1275741"/>
                <a:gd name="connsiteX2" fmla="*/ 657407 w 1878384"/>
                <a:gd name="connsiteY2" fmla="*/ 458501 h 1275741"/>
                <a:gd name="connsiteX3" fmla="*/ 657407 w 1878384"/>
                <a:gd name="connsiteY3" fmla="*/ 662811 h 1275741"/>
                <a:gd name="connsiteX4" fmla="*/ 1877819 w 1878384"/>
                <a:gd name="connsiteY4" fmla="*/ 0 h 1275741"/>
                <a:gd name="connsiteX5" fmla="*/ 1708396 w 1878384"/>
                <a:gd name="connsiteY5" fmla="*/ 700718 h 1275741"/>
                <a:gd name="connsiteX6" fmla="*/ 956560 w 1878384"/>
                <a:gd name="connsiteY6" fmla="*/ 1070868 h 1275741"/>
                <a:gd name="connsiteX7" fmla="*/ 956560 w 1878384"/>
                <a:gd name="connsiteY7" fmla="*/ 1071431 h 1275741"/>
                <a:gd name="connsiteX8" fmla="*/ 950954 w 1878384"/>
                <a:gd name="connsiteY8" fmla="*/ 1071431 h 1275741"/>
                <a:gd name="connsiteX9" fmla="*/ 949162 w 1878384"/>
                <a:gd name="connsiteY9" fmla="*/ 1071611 h 1275741"/>
                <a:gd name="connsiteX10" fmla="*/ 949162 w 1878384"/>
                <a:gd name="connsiteY10" fmla="*/ 1071431 h 1275741"/>
                <a:gd name="connsiteX11" fmla="*/ 657407 w 1878384"/>
                <a:gd name="connsiteY11" fmla="*/ 1071431 h 1275741"/>
                <a:gd name="connsiteX12" fmla="*/ 657407 w 1878384"/>
                <a:gd name="connsiteY12" fmla="*/ 1275741 h 1275741"/>
                <a:gd name="connsiteX0" fmla="*/ 648701 w 1869678"/>
                <a:gd name="connsiteY0" fmla="*/ 1275741 h 1275741"/>
                <a:gd name="connsiteX1" fmla="*/ 0 w 1869678"/>
                <a:gd name="connsiteY1" fmla="*/ 745250 h 1275741"/>
                <a:gd name="connsiteX2" fmla="*/ 648701 w 1869678"/>
                <a:gd name="connsiteY2" fmla="*/ 458501 h 1275741"/>
                <a:gd name="connsiteX3" fmla="*/ 648701 w 1869678"/>
                <a:gd name="connsiteY3" fmla="*/ 662811 h 1275741"/>
                <a:gd name="connsiteX4" fmla="*/ 1869113 w 1869678"/>
                <a:gd name="connsiteY4" fmla="*/ 0 h 1275741"/>
                <a:gd name="connsiteX5" fmla="*/ 1699690 w 1869678"/>
                <a:gd name="connsiteY5" fmla="*/ 700718 h 1275741"/>
                <a:gd name="connsiteX6" fmla="*/ 947854 w 1869678"/>
                <a:gd name="connsiteY6" fmla="*/ 1070868 h 1275741"/>
                <a:gd name="connsiteX7" fmla="*/ 947854 w 1869678"/>
                <a:gd name="connsiteY7" fmla="*/ 1071431 h 1275741"/>
                <a:gd name="connsiteX8" fmla="*/ 942248 w 1869678"/>
                <a:gd name="connsiteY8" fmla="*/ 1071431 h 1275741"/>
                <a:gd name="connsiteX9" fmla="*/ 940456 w 1869678"/>
                <a:gd name="connsiteY9" fmla="*/ 1071611 h 1275741"/>
                <a:gd name="connsiteX10" fmla="*/ 940456 w 1869678"/>
                <a:gd name="connsiteY10" fmla="*/ 1071431 h 1275741"/>
                <a:gd name="connsiteX11" fmla="*/ 648701 w 1869678"/>
                <a:gd name="connsiteY11" fmla="*/ 1071431 h 1275741"/>
                <a:gd name="connsiteX12" fmla="*/ 648701 w 1869678"/>
                <a:gd name="connsiteY12" fmla="*/ 1275741 h 1275741"/>
                <a:gd name="connsiteX0" fmla="*/ 648701 w 1869678"/>
                <a:gd name="connsiteY0" fmla="*/ 1275741 h 1275741"/>
                <a:gd name="connsiteX1" fmla="*/ 0 w 1869678"/>
                <a:gd name="connsiteY1" fmla="*/ 745250 h 1275741"/>
                <a:gd name="connsiteX2" fmla="*/ 692227 w 1869678"/>
                <a:gd name="connsiteY2" fmla="*/ 467206 h 1275741"/>
                <a:gd name="connsiteX3" fmla="*/ 648701 w 1869678"/>
                <a:gd name="connsiteY3" fmla="*/ 662811 h 1275741"/>
                <a:gd name="connsiteX4" fmla="*/ 1869113 w 1869678"/>
                <a:gd name="connsiteY4" fmla="*/ 0 h 1275741"/>
                <a:gd name="connsiteX5" fmla="*/ 1699690 w 1869678"/>
                <a:gd name="connsiteY5" fmla="*/ 700718 h 1275741"/>
                <a:gd name="connsiteX6" fmla="*/ 947854 w 1869678"/>
                <a:gd name="connsiteY6" fmla="*/ 1070868 h 1275741"/>
                <a:gd name="connsiteX7" fmla="*/ 947854 w 1869678"/>
                <a:gd name="connsiteY7" fmla="*/ 1071431 h 1275741"/>
                <a:gd name="connsiteX8" fmla="*/ 942248 w 1869678"/>
                <a:gd name="connsiteY8" fmla="*/ 1071431 h 1275741"/>
                <a:gd name="connsiteX9" fmla="*/ 940456 w 1869678"/>
                <a:gd name="connsiteY9" fmla="*/ 1071611 h 1275741"/>
                <a:gd name="connsiteX10" fmla="*/ 940456 w 1869678"/>
                <a:gd name="connsiteY10" fmla="*/ 1071431 h 1275741"/>
                <a:gd name="connsiteX11" fmla="*/ 648701 w 1869678"/>
                <a:gd name="connsiteY11" fmla="*/ 1071431 h 1275741"/>
                <a:gd name="connsiteX12" fmla="*/ 648701 w 1869678"/>
                <a:gd name="connsiteY12" fmla="*/ 1275741 h 1275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69678" h="1275741">
                  <a:moveTo>
                    <a:pt x="648701" y="1275741"/>
                  </a:moveTo>
                  <a:lnTo>
                    <a:pt x="0" y="745250"/>
                  </a:lnTo>
                  <a:lnTo>
                    <a:pt x="692227" y="467206"/>
                  </a:lnTo>
                  <a:lnTo>
                    <a:pt x="648701" y="662811"/>
                  </a:lnTo>
                  <a:cubicBezTo>
                    <a:pt x="1357429" y="830061"/>
                    <a:pt x="1695222" y="453850"/>
                    <a:pt x="1869113" y="0"/>
                  </a:cubicBezTo>
                  <a:cubicBezTo>
                    <a:pt x="1874698" y="336676"/>
                    <a:pt x="1840380" y="504920"/>
                    <a:pt x="1699690" y="700718"/>
                  </a:cubicBezTo>
                  <a:cubicBezTo>
                    <a:pt x="1447095" y="992167"/>
                    <a:pt x="1195243" y="1067624"/>
                    <a:pt x="947854" y="1070868"/>
                  </a:cubicBezTo>
                  <a:lnTo>
                    <a:pt x="947854" y="1071431"/>
                  </a:lnTo>
                  <a:lnTo>
                    <a:pt x="942248" y="1071431"/>
                  </a:lnTo>
                  <a:cubicBezTo>
                    <a:pt x="941652" y="1071610"/>
                    <a:pt x="941054" y="1071611"/>
                    <a:pt x="940456" y="1071611"/>
                  </a:cubicBezTo>
                  <a:lnTo>
                    <a:pt x="940456" y="1071431"/>
                  </a:lnTo>
                  <a:lnTo>
                    <a:pt x="648701" y="1071431"/>
                  </a:lnTo>
                  <a:lnTo>
                    <a:pt x="648701" y="127574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6" name="Left Arrow 2">
              <a:extLst>
                <a:ext uri="{FF2B5EF4-FFF2-40B4-BE49-F238E27FC236}">
                  <a16:creationId xmlns:a16="http://schemas.microsoft.com/office/drawing/2014/main" id="{E76E22BF-B2A0-48AB-A268-4EE0BF9329BD}"/>
                </a:ext>
              </a:extLst>
            </p:cNvPr>
            <p:cNvSpPr/>
            <p:nvPr/>
          </p:nvSpPr>
          <p:spPr>
            <a:xfrm rot="2700000">
              <a:off x="1933461" y="3948776"/>
              <a:ext cx="2550582" cy="1740344"/>
            </a:xfrm>
            <a:custGeom>
              <a:avLst/>
              <a:gdLst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983944 w 1564191"/>
                <a:gd name="connsiteY7" fmla="*/ 528775 h 1189836"/>
                <a:gd name="connsiteX8" fmla="*/ 1564191 w 1564191"/>
                <a:gd name="connsiteY8" fmla="*/ 0 h 1189836"/>
                <a:gd name="connsiteX9" fmla="*/ 1388017 w 1564191"/>
                <a:gd name="connsiteY9" fmla="*/ 530857 h 1189836"/>
                <a:gd name="connsiteX10" fmla="*/ 1388955 w 1564191"/>
                <a:gd name="connsiteY10" fmla="*/ 530862 h 1189836"/>
                <a:gd name="connsiteX11" fmla="*/ 1388758 w 1564191"/>
                <a:gd name="connsiteY11" fmla="*/ 532748 h 1189836"/>
                <a:gd name="connsiteX12" fmla="*/ 1388961 w 1564191"/>
                <a:gd name="connsiteY12" fmla="*/ 533267 h 1189836"/>
                <a:gd name="connsiteX13" fmla="*/ 1388703 w 1564191"/>
                <a:gd name="connsiteY13" fmla="*/ 533267 h 1189836"/>
                <a:gd name="connsiteX14" fmla="*/ 939150 w 1564191"/>
                <a:gd name="connsiteY14" fmla="*/ 984963 h 1189836"/>
                <a:gd name="connsiteX15" fmla="*/ 939150 w 1564191"/>
                <a:gd name="connsiteY15" fmla="*/ 985526 h 1189836"/>
                <a:gd name="connsiteX16" fmla="*/ 933544 w 1564191"/>
                <a:gd name="connsiteY16" fmla="*/ 985526 h 1189836"/>
                <a:gd name="connsiteX17" fmla="*/ 931752 w 1564191"/>
                <a:gd name="connsiteY17" fmla="*/ 985706 h 1189836"/>
                <a:gd name="connsiteX18" fmla="*/ 931752 w 1564191"/>
                <a:gd name="connsiteY18" fmla="*/ 985526 h 1189836"/>
                <a:gd name="connsiteX19" fmla="*/ 639997 w 1564191"/>
                <a:gd name="connsiteY19" fmla="*/ 985526 h 1189836"/>
                <a:gd name="connsiteX20" fmla="*/ 639997 w 1564191"/>
                <a:gd name="connsiteY20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983944 w 1564191"/>
                <a:gd name="connsiteY7" fmla="*/ 528775 h 1189836"/>
                <a:gd name="connsiteX8" fmla="*/ 1564191 w 1564191"/>
                <a:gd name="connsiteY8" fmla="*/ 0 h 1189836"/>
                <a:gd name="connsiteX9" fmla="*/ 1388017 w 1564191"/>
                <a:gd name="connsiteY9" fmla="*/ 530857 h 1189836"/>
                <a:gd name="connsiteX10" fmla="*/ 1388955 w 1564191"/>
                <a:gd name="connsiteY10" fmla="*/ 530862 h 1189836"/>
                <a:gd name="connsiteX11" fmla="*/ 1388758 w 1564191"/>
                <a:gd name="connsiteY11" fmla="*/ 532748 h 1189836"/>
                <a:gd name="connsiteX12" fmla="*/ 1388961 w 1564191"/>
                <a:gd name="connsiteY12" fmla="*/ 533267 h 1189836"/>
                <a:gd name="connsiteX13" fmla="*/ 1388703 w 1564191"/>
                <a:gd name="connsiteY13" fmla="*/ 533267 h 1189836"/>
                <a:gd name="connsiteX14" fmla="*/ 939150 w 1564191"/>
                <a:gd name="connsiteY14" fmla="*/ 984963 h 1189836"/>
                <a:gd name="connsiteX15" fmla="*/ 939150 w 1564191"/>
                <a:gd name="connsiteY15" fmla="*/ 985526 h 1189836"/>
                <a:gd name="connsiteX16" fmla="*/ 933544 w 1564191"/>
                <a:gd name="connsiteY16" fmla="*/ 985526 h 1189836"/>
                <a:gd name="connsiteX17" fmla="*/ 931752 w 1564191"/>
                <a:gd name="connsiteY17" fmla="*/ 985706 h 1189836"/>
                <a:gd name="connsiteX18" fmla="*/ 931752 w 1564191"/>
                <a:gd name="connsiteY18" fmla="*/ 985526 h 1189836"/>
                <a:gd name="connsiteX19" fmla="*/ 639997 w 1564191"/>
                <a:gd name="connsiteY19" fmla="*/ 985526 h 1189836"/>
                <a:gd name="connsiteX20" fmla="*/ 639997 w 1564191"/>
                <a:gd name="connsiteY20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1564191 w 1564191"/>
                <a:gd name="connsiteY7" fmla="*/ 0 h 1189836"/>
                <a:gd name="connsiteX8" fmla="*/ 1388017 w 1564191"/>
                <a:gd name="connsiteY8" fmla="*/ 530857 h 1189836"/>
                <a:gd name="connsiteX9" fmla="*/ 1388955 w 1564191"/>
                <a:gd name="connsiteY9" fmla="*/ 530862 h 1189836"/>
                <a:gd name="connsiteX10" fmla="*/ 1388758 w 1564191"/>
                <a:gd name="connsiteY10" fmla="*/ 532748 h 1189836"/>
                <a:gd name="connsiteX11" fmla="*/ 1388961 w 1564191"/>
                <a:gd name="connsiteY11" fmla="*/ 533267 h 1189836"/>
                <a:gd name="connsiteX12" fmla="*/ 1388703 w 1564191"/>
                <a:gd name="connsiteY12" fmla="*/ 533267 h 1189836"/>
                <a:gd name="connsiteX13" fmla="*/ 939150 w 1564191"/>
                <a:gd name="connsiteY13" fmla="*/ 984963 h 1189836"/>
                <a:gd name="connsiteX14" fmla="*/ 939150 w 1564191"/>
                <a:gd name="connsiteY14" fmla="*/ 985526 h 1189836"/>
                <a:gd name="connsiteX15" fmla="*/ 933544 w 1564191"/>
                <a:gd name="connsiteY15" fmla="*/ 985526 h 1189836"/>
                <a:gd name="connsiteX16" fmla="*/ 931752 w 1564191"/>
                <a:gd name="connsiteY16" fmla="*/ 985706 h 1189836"/>
                <a:gd name="connsiteX17" fmla="*/ 931752 w 1564191"/>
                <a:gd name="connsiteY17" fmla="*/ 985526 h 1189836"/>
                <a:gd name="connsiteX18" fmla="*/ 639997 w 1564191"/>
                <a:gd name="connsiteY18" fmla="*/ 985526 h 1189836"/>
                <a:gd name="connsiteX19" fmla="*/ 639997 w 1564191"/>
                <a:gd name="connsiteY19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388961 w 1564191"/>
                <a:gd name="connsiteY10" fmla="*/ 533267 h 1189836"/>
                <a:gd name="connsiteX11" fmla="*/ 1388703 w 1564191"/>
                <a:gd name="connsiteY11" fmla="*/ 533267 h 1189836"/>
                <a:gd name="connsiteX12" fmla="*/ 939150 w 1564191"/>
                <a:gd name="connsiteY12" fmla="*/ 984963 h 1189836"/>
                <a:gd name="connsiteX13" fmla="*/ 939150 w 1564191"/>
                <a:gd name="connsiteY13" fmla="*/ 985526 h 1189836"/>
                <a:gd name="connsiteX14" fmla="*/ 933544 w 1564191"/>
                <a:gd name="connsiteY14" fmla="*/ 985526 h 1189836"/>
                <a:gd name="connsiteX15" fmla="*/ 931752 w 1564191"/>
                <a:gd name="connsiteY15" fmla="*/ 985706 h 1189836"/>
                <a:gd name="connsiteX16" fmla="*/ 931752 w 1564191"/>
                <a:gd name="connsiteY16" fmla="*/ 985526 h 1189836"/>
                <a:gd name="connsiteX17" fmla="*/ 639997 w 1564191"/>
                <a:gd name="connsiteY17" fmla="*/ 985526 h 1189836"/>
                <a:gd name="connsiteX18" fmla="*/ 639997 w 1564191"/>
                <a:gd name="connsiteY18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388961 w 1564191"/>
                <a:gd name="connsiteY10" fmla="*/ 533267 h 1189836"/>
                <a:gd name="connsiteX11" fmla="*/ 1419659 w 1564191"/>
                <a:gd name="connsiteY11" fmla="*/ 535648 h 1189836"/>
                <a:gd name="connsiteX12" fmla="*/ 939150 w 1564191"/>
                <a:gd name="connsiteY12" fmla="*/ 984963 h 1189836"/>
                <a:gd name="connsiteX13" fmla="*/ 939150 w 1564191"/>
                <a:gd name="connsiteY13" fmla="*/ 985526 h 1189836"/>
                <a:gd name="connsiteX14" fmla="*/ 933544 w 1564191"/>
                <a:gd name="connsiteY14" fmla="*/ 985526 h 1189836"/>
                <a:gd name="connsiteX15" fmla="*/ 931752 w 1564191"/>
                <a:gd name="connsiteY15" fmla="*/ 985706 h 1189836"/>
                <a:gd name="connsiteX16" fmla="*/ 931752 w 1564191"/>
                <a:gd name="connsiteY16" fmla="*/ 985526 h 1189836"/>
                <a:gd name="connsiteX17" fmla="*/ 639997 w 1564191"/>
                <a:gd name="connsiteY17" fmla="*/ 985526 h 1189836"/>
                <a:gd name="connsiteX18" fmla="*/ 639997 w 1564191"/>
                <a:gd name="connsiteY18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419659 w 1564191"/>
                <a:gd name="connsiteY10" fmla="*/ 535648 h 1189836"/>
                <a:gd name="connsiteX11" fmla="*/ 939150 w 1564191"/>
                <a:gd name="connsiteY11" fmla="*/ 984963 h 1189836"/>
                <a:gd name="connsiteX12" fmla="*/ 939150 w 1564191"/>
                <a:gd name="connsiteY12" fmla="*/ 985526 h 1189836"/>
                <a:gd name="connsiteX13" fmla="*/ 933544 w 1564191"/>
                <a:gd name="connsiteY13" fmla="*/ 985526 h 1189836"/>
                <a:gd name="connsiteX14" fmla="*/ 931752 w 1564191"/>
                <a:gd name="connsiteY14" fmla="*/ 985706 h 1189836"/>
                <a:gd name="connsiteX15" fmla="*/ 931752 w 1564191"/>
                <a:gd name="connsiteY15" fmla="*/ 985526 h 1189836"/>
                <a:gd name="connsiteX16" fmla="*/ 639997 w 1564191"/>
                <a:gd name="connsiteY16" fmla="*/ 985526 h 1189836"/>
                <a:gd name="connsiteX17" fmla="*/ 639997 w 1564191"/>
                <a:gd name="connsiteY17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419659 w 1564191"/>
                <a:gd name="connsiteY9" fmla="*/ 535648 h 1189836"/>
                <a:gd name="connsiteX10" fmla="*/ 939150 w 1564191"/>
                <a:gd name="connsiteY10" fmla="*/ 984963 h 1189836"/>
                <a:gd name="connsiteX11" fmla="*/ 939150 w 1564191"/>
                <a:gd name="connsiteY11" fmla="*/ 985526 h 1189836"/>
                <a:gd name="connsiteX12" fmla="*/ 933544 w 1564191"/>
                <a:gd name="connsiteY12" fmla="*/ 985526 h 1189836"/>
                <a:gd name="connsiteX13" fmla="*/ 931752 w 1564191"/>
                <a:gd name="connsiteY13" fmla="*/ 985706 h 1189836"/>
                <a:gd name="connsiteX14" fmla="*/ 931752 w 1564191"/>
                <a:gd name="connsiteY14" fmla="*/ 985526 h 1189836"/>
                <a:gd name="connsiteX15" fmla="*/ 639997 w 1564191"/>
                <a:gd name="connsiteY15" fmla="*/ 985526 h 1189836"/>
                <a:gd name="connsiteX16" fmla="*/ 639997 w 1564191"/>
                <a:gd name="connsiteY16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419659 w 1564191"/>
                <a:gd name="connsiteY8" fmla="*/ 535648 h 1189836"/>
                <a:gd name="connsiteX9" fmla="*/ 939150 w 1564191"/>
                <a:gd name="connsiteY9" fmla="*/ 984963 h 1189836"/>
                <a:gd name="connsiteX10" fmla="*/ 939150 w 1564191"/>
                <a:gd name="connsiteY10" fmla="*/ 985526 h 1189836"/>
                <a:gd name="connsiteX11" fmla="*/ 933544 w 1564191"/>
                <a:gd name="connsiteY11" fmla="*/ 985526 h 1189836"/>
                <a:gd name="connsiteX12" fmla="*/ 931752 w 1564191"/>
                <a:gd name="connsiteY12" fmla="*/ 985706 h 1189836"/>
                <a:gd name="connsiteX13" fmla="*/ 931752 w 1564191"/>
                <a:gd name="connsiteY13" fmla="*/ 985526 h 1189836"/>
                <a:gd name="connsiteX14" fmla="*/ 639997 w 1564191"/>
                <a:gd name="connsiteY14" fmla="*/ 985526 h 1189836"/>
                <a:gd name="connsiteX15" fmla="*/ 639997 w 1564191"/>
                <a:gd name="connsiteY15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419659 w 1564191"/>
                <a:gd name="connsiteY7" fmla="*/ 535648 h 1189836"/>
                <a:gd name="connsiteX8" fmla="*/ 939150 w 1564191"/>
                <a:gd name="connsiteY8" fmla="*/ 984963 h 1189836"/>
                <a:gd name="connsiteX9" fmla="*/ 939150 w 1564191"/>
                <a:gd name="connsiteY9" fmla="*/ 985526 h 1189836"/>
                <a:gd name="connsiteX10" fmla="*/ 933544 w 1564191"/>
                <a:gd name="connsiteY10" fmla="*/ 985526 h 1189836"/>
                <a:gd name="connsiteX11" fmla="*/ 931752 w 1564191"/>
                <a:gd name="connsiteY11" fmla="*/ 985706 h 1189836"/>
                <a:gd name="connsiteX12" fmla="*/ 931752 w 1564191"/>
                <a:gd name="connsiteY12" fmla="*/ 985526 h 1189836"/>
                <a:gd name="connsiteX13" fmla="*/ 639997 w 1564191"/>
                <a:gd name="connsiteY13" fmla="*/ 985526 h 1189836"/>
                <a:gd name="connsiteX14" fmla="*/ 639997 w 1564191"/>
                <a:gd name="connsiteY14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419659 w 1564191"/>
                <a:gd name="connsiteY7" fmla="*/ 535648 h 1189836"/>
                <a:gd name="connsiteX8" fmla="*/ 939150 w 1564191"/>
                <a:gd name="connsiteY8" fmla="*/ 984963 h 1189836"/>
                <a:gd name="connsiteX9" fmla="*/ 939150 w 1564191"/>
                <a:gd name="connsiteY9" fmla="*/ 985526 h 1189836"/>
                <a:gd name="connsiteX10" fmla="*/ 933544 w 1564191"/>
                <a:gd name="connsiteY10" fmla="*/ 985526 h 1189836"/>
                <a:gd name="connsiteX11" fmla="*/ 931752 w 1564191"/>
                <a:gd name="connsiteY11" fmla="*/ 985706 h 1189836"/>
                <a:gd name="connsiteX12" fmla="*/ 931752 w 1564191"/>
                <a:gd name="connsiteY12" fmla="*/ 985526 h 1189836"/>
                <a:gd name="connsiteX13" fmla="*/ 639997 w 1564191"/>
                <a:gd name="connsiteY13" fmla="*/ 985526 h 1189836"/>
                <a:gd name="connsiteX14" fmla="*/ 639997 w 1564191"/>
                <a:gd name="connsiteY14" fmla="*/ 1189836 h 118983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19659 w 1938047"/>
                <a:gd name="connsiteY7" fmla="*/ 440398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83952 w 1938047"/>
                <a:gd name="connsiteY7" fmla="*/ 502310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83952 w 1938047"/>
                <a:gd name="connsiteY7" fmla="*/ 502310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1938047 w 1938047"/>
                <a:gd name="connsiteY5" fmla="*/ 0 h 1094586"/>
                <a:gd name="connsiteX6" fmla="*/ 1483952 w 1938047"/>
                <a:gd name="connsiteY6" fmla="*/ 502310 h 1094586"/>
                <a:gd name="connsiteX7" fmla="*/ 939150 w 1938047"/>
                <a:gd name="connsiteY7" fmla="*/ 889713 h 1094586"/>
                <a:gd name="connsiteX8" fmla="*/ 939150 w 1938047"/>
                <a:gd name="connsiteY8" fmla="*/ 890276 h 1094586"/>
                <a:gd name="connsiteX9" fmla="*/ 933544 w 1938047"/>
                <a:gd name="connsiteY9" fmla="*/ 890276 h 1094586"/>
                <a:gd name="connsiteX10" fmla="*/ 931752 w 1938047"/>
                <a:gd name="connsiteY10" fmla="*/ 890456 h 1094586"/>
                <a:gd name="connsiteX11" fmla="*/ 931752 w 1938047"/>
                <a:gd name="connsiteY11" fmla="*/ 890276 h 1094586"/>
                <a:gd name="connsiteX12" fmla="*/ 639997 w 1938047"/>
                <a:gd name="connsiteY12" fmla="*/ 890276 h 1094586"/>
                <a:gd name="connsiteX13" fmla="*/ 639997 w 1938047"/>
                <a:gd name="connsiteY13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39227 w 1860409"/>
                <a:gd name="connsiteY5" fmla="*/ 717971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39227 w 1860409"/>
                <a:gd name="connsiteY5" fmla="*/ 717971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974"/>
                <a:gd name="connsiteY0" fmla="*/ 1275741 h 1275741"/>
                <a:gd name="connsiteX1" fmla="*/ 0 w 1860974"/>
                <a:gd name="connsiteY1" fmla="*/ 867121 h 1275741"/>
                <a:gd name="connsiteX2" fmla="*/ 639997 w 1860974"/>
                <a:gd name="connsiteY2" fmla="*/ 458501 h 1275741"/>
                <a:gd name="connsiteX3" fmla="*/ 639997 w 1860974"/>
                <a:gd name="connsiteY3" fmla="*/ 662811 h 1275741"/>
                <a:gd name="connsiteX4" fmla="*/ 1860409 w 1860974"/>
                <a:gd name="connsiteY4" fmla="*/ 0 h 1275741"/>
                <a:gd name="connsiteX5" fmla="*/ 1690986 w 1860974"/>
                <a:gd name="connsiteY5" fmla="*/ 700718 h 1275741"/>
                <a:gd name="connsiteX6" fmla="*/ 939150 w 1860974"/>
                <a:gd name="connsiteY6" fmla="*/ 1070868 h 1275741"/>
                <a:gd name="connsiteX7" fmla="*/ 939150 w 1860974"/>
                <a:gd name="connsiteY7" fmla="*/ 1071431 h 1275741"/>
                <a:gd name="connsiteX8" fmla="*/ 933544 w 1860974"/>
                <a:gd name="connsiteY8" fmla="*/ 1071431 h 1275741"/>
                <a:gd name="connsiteX9" fmla="*/ 931752 w 1860974"/>
                <a:gd name="connsiteY9" fmla="*/ 1071611 h 1275741"/>
                <a:gd name="connsiteX10" fmla="*/ 931752 w 1860974"/>
                <a:gd name="connsiteY10" fmla="*/ 1071431 h 1275741"/>
                <a:gd name="connsiteX11" fmla="*/ 639997 w 1860974"/>
                <a:gd name="connsiteY11" fmla="*/ 1071431 h 1275741"/>
                <a:gd name="connsiteX12" fmla="*/ 639997 w 1860974"/>
                <a:gd name="connsiteY12" fmla="*/ 1275741 h 1275741"/>
                <a:gd name="connsiteX0" fmla="*/ 657407 w 1878384"/>
                <a:gd name="connsiteY0" fmla="*/ 1275741 h 1275741"/>
                <a:gd name="connsiteX1" fmla="*/ 0 w 1878384"/>
                <a:gd name="connsiteY1" fmla="*/ 806186 h 1275741"/>
                <a:gd name="connsiteX2" fmla="*/ 657407 w 1878384"/>
                <a:gd name="connsiteY2" fmla="*/ 458501 h 1275741"/>
                <a:gd name="connsiteX3" fmla="*/ 657407 w 1878384"/>
                <a:gd name="connsiteY3" fmla="*/ 662811 h 1275741"/>
                <a:gd name="connsiteX4" fmla="*/ 1877819 w 1878384"/>
                <a:gd name="connsiteY4" fmla="*/ 0 h 1275741"/>
                <a:gd name="connsiteX5" fmla="*/ 1708396 w 1878384"/>
                <a:gd name="connsiteY5" fmla="*/ 700718 h 1275741"/>
                <a:gd name="connsiteX6" fmla="*/ 956560 w 1878384"/>
                <a:gd name="connsiteY6" fmla="*/ 1070868 h 1275741"/>
                <a:gd name="connsiteX7" fmla="*/ 956560 w 1878384"/>
                <a:gd name="connsiteY7" fmla="*/ 1071431 h 1275741"/>
                <a:gd name="connsiteX8" fmla="*/ 950954 w 1878384"/>
                <a:gd name="connsiteY8" fmla="*/ 1071431 h 1275741"/>
                <a:gd name="connsiteX9" fmla="*/ 949162 w 1878384"/>
                <a:gd name="connsiteY9" fmla="*/ 1071611 h 1275741"/>
                <a:gd name="connsiteX10" fmla="*/ 949162 w 1878384"/>
                <a:gd name="connsiteY10" fmla="*/ 1071431 h 1275741"/>
                <a:gd name="connsiteX11" fmla="*/ 657407 w 1878384"/>
                <a:gd name="connsiteY11" fmla="*/ 1071431 h 1275741"/>
                <a:gd name="connsiteX12" fmla="*/ 657407 w 1878384"/>
                <a:gd name="connsiteY12" fmla="*/ 1275741 h 1275741"/>
                <a:gd name="connsiteX0" fmla="*/ 648701 w 1869678"/>
                <a:gd name="connsiteY0" fmla="*/ 1275741 h 1275741"/>
                <a:gd name="connsiteX1" fmla="*/ 0 w 1869678"/>
                <a:gd name="connsiteY1" fmla="*/ 745250 h 1275741"/>
                <a:gd name="connsiteX2" fmla="*/ 648701 w 1869678"/>
                <a:gd name="connsiteY2" fmla="*/ 458501 h 1275741"/>
                <a:gd name="connsiteX3" fmla="*/ 648701 w 1869678"/>
                <a:gd name="connsiteY3" fmla="*/ 662811 h 1275741"/>
                <a:gd name="connsiteX4" fmla="*/ 1869113 w 1869678"/>
                <a:gd name="connsiteY4" fmla="*/ 0 h 1275741"/>
                <a:gd name="connsiteX5" fmla="*/ 1699690 w 1869678"/>
                <a:gd name="connsiteY5" fmla="*/ 700718 h 1275741"/>
                <a:gd name="connsiteX6" fmla="*/ 947854 w 1869678"/>
                <a:gd name="connsiteY6" fmla="*/ 1070868 h 1275741"/>
                <a:gd name="connsiteX7" fmla="*/ 947854 w 1869678"/>
                <a:gd name="connsiteY7" fmla="*/ 1071431 h 1275741"/>
                <a:gd name="connsiteX8" fmla="*/ 942248 w 1869678"/>
                <a:gd name="connsiteY8" fmla="*/ 1071431 h 1275741"/>
                <a:gd name="connsiteX9" fmla="*/ 940456 w 1869678"/>
                <a:gd name="connsiteY9" fmla="*/ 1071611 h 1275741"/>
                <a:gd name="connsiteX10" fmla="*/ 940456 w 1869678"/>
                <a:gd name="connsiteY10" fmla="*/ 1071431 h 1275741"/>
                <a:gd name="connsiteX11" fmla="*/ 648701 w 1869678"/>
                <a:gd name="connsiteY11" fmla="*/ 1071431 h 1275741"/>
                <a:gd name="connsiteX12" fmla="*/ 648701 w 1869678"/>
                <a:gd name="connsiteY12" fmla="*/ 1275741 h 1275741"/>
                <a:gd name="connsiteX0" fmla="*/ 648701 w 1869678"/>
                <a:gd name="connsiteY0" fmla="*/ 1275741 h 1275741"/>
                <a:gd name="connsiteX1" fmla="*/ 0 w 1869678"/>
                <a:gd name="connsiteY1" fmla="*/ 745250 h 1275741"/>
                <a:gd name="connsiteX2" fmla="*/ 692227 w 1869678"/>
                <a:gd name="connsiteY2" fmla="*/ 467206 h 1275741"/>
                <a:gd name="connsiteX3" fmla="*/ 648701 w 1869678"/>
                <a:gd name="connsiteY3" fmla="*/ 662811 h 1275741"/>
                <a:gd name="connsiteX4" fmla="*/ 1869113 w 1869678"/>
                <a:gd name="connsiteY4" fmla="*/ 0 h 1275741"/>
                <a:gd name="connsiteX5" fmla="*/ 1699690 w 1869678"/>
                <a:gd name="connsiteY5" fmla="*/ 700718 h 1275741"/>
                <a:gd name="connsiteX6" fmla="*/ 947854 w 1869678"/>
                <a:gd name="connsiteY6" fmla="*/ 1070868 h 1275741"/>
                <a:gd name="connsiteX7" fmla="*/ 947854 w 1869678"/>
                <a:gd name="connsiteY7" fmla="*/ 1071431 h 1275741"/>
                <a:gd name="connsiteX8" fmla="*/ 942248 w 1869678"/>
                <a:gd name="connsiteY8" fmla="*/ 1071431 h 1275741"/>
                <a:gd name="connsiteX9" fmla="*/ 940456 w 1869678"/>
                <a:gd name="connsiteY9" fmla="*/ 1071611 h 1275741"/>
                <a:gd name="connsiteX10" fmla="*/ 940456 w 1869678"/>
                <a:gd name="connsiteY10" fmla="*/ 1071431 h 1275741"/>
                <a:gd name="connsiteX11" fmla="*/ 648701 w 1869678"/>
                <a:gd name="connsiteY11" fmla="*/ 1071431 h 1275741"/>
                <a:gd name="connsiteX12" fmla="*/ 648701 w 1869678"/>
                <a:gd name="connsiteY12" fmla="*/ 1275741 h 1275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69678" h="1275741">
                  <a:moveTo>
                    <a:pt x="648701" y="1275741"/>
                  </a:moveTo>
                  <a:lnTo>
                    <a:pt x="0" y="745250"/>
                  </a:lnTo>
                  <a:lnTo>
                    <a:pt x="692227" y="467206"/>
                  </a:lnTo>
                  <a:lnTo>
                    <a:pt x="648701" y="662811"/>
                  </a:lnTo>
                  <a:cubicBezTo>
                    <a:pt x="1357429" y="830061"/>
                    <a:pt x="1695222" y="453850"/>
                    <a:pt x="1869113" y="0"/>
                  </a:cubicBezTo>
                  <a:cubicBezTo>
                    <a:pt x="1874698" y="336676"/>
                    <a:pt x="1840380" y="504920"/>
                    <a:pt x="1699690" y="700718"/>
                  </a:cubicBezTo>
                  <a:cubicBezTo>
                    <a:pt x="1447095" y="992167"/>
                    <a:pt x="1195243" y="1067624"/>
                    <a:pt x="947854" y="1070868"/>
                  </a:cubicBezTo>
                  <a:lnTo>
                    <a:pt x="947854" y="1071431"/>
                  </a:lnTo>
                  <a:lnTo>
                    <a:pt x="942248" y="1071431"/>
                  </a:lnTo>
                  <a:cubicBezTo>
                    <a:pt x="941652" y="1071610"/>
                    <a:pt x="941054" y="1071611"/>
                    <a:pt x="940456" y="1071611"/>
                  </a:cubicBezTo>
                  <a:lnTo>
                    <a:pt x="940456" y="1071431"/>
                  </a:lnTo>
                  <a:lnTo>
                    <a:pt x="648701" y="1071431"/>
                  </a:lnTo>
                  <a:lnTo>
                    <a:pt x="648701" y="127574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7" name="Left Arrow 2">
              <a:extLst>
                <a:ext uri="{FF2B5EF4-FFF2-40B4-BE49-F238E27FC236}">
                  <a16:creationId xmlns:a16="http://schemas.microsoft.com/office/drawing/2014/main" id="{B7570087-F9C7-4002-972A-7306B8083D4B}"/>
                </a:ext>
              </a:extLst>
            </p:cNvPr>
            <p:cNvSpPr/>
            <p:nvPr/>
          </p:nvSpPr>
          <p:spPr>
            <a:xfrm rot="8100000">
              <a:off x="2154980" y="1987482"/>
              <a:ext cx="2550582" cy="1740344"/>
            </a:xfrm>
            <a:custGeom>
              <a:avLst/>
              <a:gdLst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983944 w 1564191"/>
                <a:gd name="connsiteY7" fmla="*/ 528775 h 1189836"/>
                <a:gd name="connsiteX8" fmla="*/ 1564191 w 1564191"/>
                <a:gd name="connsiteY8" fmla="*/ 0 h 1189836"/>
                <a:gd name="connsiteX9" fmla="*/ 1388017 w 1564191"/>
                <a:gd name="connsiteY9" fmla="*/ 530857 h 1189836"/>
                <a:gd name="connsiteX10" fmla="*/ 1388955 w 1564191"/>
                <a:gd name="connsiteY10" fmla="*/ 530862 h 1189836"/>
                <a:gd name="connsiteX11" fmla="*/ 1388758 w 1564191"/>
                <a:gd name="connsiteY11" fmla="*/ 532748 h 1189836"/>
                <a:gd name="connsiteX12" fmla="*/ 1388961 w 1564191"/>
                <a:gd name="connsiteY12" fmla="*/ 533267 h 1189836"/>
                <a:gd name="connsiteX13" fmla="*/ 1388703 w 1564191"/>
                <a:gd name="connsiteY13" fmla="*/ 533267 h 1189836"/>
                <a:gd name="connsiteX14" fmla="*/ 939150 w 1564191"/>
                <a:gd name="connsiteY14" fmla="*/ 984963 h 1189836"/>
                <a:gd name="connsiteX15" fmla="*/ 939150 w 1564191"/>
                <a:gd name="connsiteY15" fmla="*/ 985526 h 1189836"/>
                <a:gd name="connsiteX16" fmla="*/ 933544 w 1564191"/>
                <a:gd name="connsiteY16" fmla="*/ 985526 h 1189836"/>
                <a:gd name="connsiteX17" fmla="*/ 931752 w 1564191"/>
                <a:gd name="connsiteY17" fmla="*/ 985706 h 1189836"/>
                <a:gd name="connsiteX18" fmla="*/ 931752 w 1564191"/>
                <a:gd name="connsiteY18" fmla="*/ 985526 h 1189836"/>
                <a:gd name="connsiteX19" fmla="*/ 639997 w 1564191"/>
                <a:gd name="connsiteY19" fmla="*/ 985526 h 1189836"/>
                <a:gd name="connsiteX20" fmla="*/ 639997 w 1564191"/>
                <a:gd name="connsiteY20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983944 w 1564191"/>
                <a:gd name="connsiteY7" fmla="*/ 528775 h 1189836"/>
                <a:gd name="connsiteX8" fmla="*/ 1564191 w 1564191"/>
                <a:gd name="connsiteY8" fmla="*/ 0 h 1189836"/>
                <a:gd name="connsiteX9" fmla="*/ 1388017 w 1564191"/>
                <a:gd name="connsiteY9" fmla="*/ 530857 h 1189836"/>
                <a:gd name="connsiteX10" fmla="*/ 1388955 w 1564191"/>
                <a:gd name="connsiteY10" fmla="*/ 530862 h 1189836"/>
                <a:gd name="connsiteX11" fmla="*/ 1388758 w 1564191"/>
                <a:gd name="connsiteY11" fmla="*/ 532748 h 1189836"/>
                <a:gd name="connsiteX12" fmla="*/ 1388961 w 1564191"/>
                <a:gd name="connsiteY12" fmla="*/ 533267 h 1189836"/>
                <a:gd name="connsiteX13" fmla="*/ 1388703 w 1564191"/>
                <a:gd name="connsiteY13" fmla="*/ 533267 h 1189836"/>
                <a:gd name="connsiteX14" fmla="*/ 939150 w 1564191"/>
                <a:gd name="connsiteY14" fmla="*/ 984963 h 1189836"/>
                <a:gd name="connsiteX15" fmla="*/ 939150 w 1564191"/>
                <a:gd name="connsiteY15" fmla="*/ 985526 h 1189836"/>
                <a:gd name="connsiteX16" fmla="*/ 933544 w 1564191"/>
                <a:gd name="connsiteY16" fmla="*/ 985526 h 1189836"/>
                <a:gd name="connsiteX17" fmla="*/ 931752 w 1564191"/>
                <a:gd name="connsiteY17" fmla="*/ 985706 h 1189836"/>
                <a:gd name="connsiteX18" fmla="*/ 931752 w 1564191"/>
                <a:gd name="connsiteY18" fmla="*/ 985526 h 1189836"/>
                <a:gd name="connsiteX19" fmla="*/ 639997 w 1564191"/>
                <a:gd name="connsiteY19" fmla="*/ 985526 h 1189836"/>
                <a:gd name="connsiteX20" fmla="*/ 639997 w 1564191"/>
                <a:gd name="connsiteY20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1564191 w 1564191"/>
                <a:gd name="connsiteY7" fmla="*/ 0 h 1189836"/>
                <a:gd name="connsiteX8" fmla="*/ 1388017 w 1564191"/>
                <a:gd name="connsiteY8" fmla="*/ 530857 h 1189836"/>
                <a:gd name="connsiteX9" fmla="*/ 1388955 w 1564191"/>
                <a:gd name="connsiteY9" fmla="*/ 530862 h 1189836"/>
                <a:gd name="connsiteX10" fmla="*/ 1388758 w 1564191"/>
                <a:gd name="connsiteY10" fmla="*/ 532748 h 1189836"/>
                <a:gd name="connsiteX11" fmla="*/ 1388961 w 1564191"/>
                <a:gd name="connsiteY11" fmla="*/ 533267 h 1189836"/>
                <a:gd name="connsiteX12" fmla="*/ 1388703 w 1564191"/>
                <a:gd name="connsiteY12" fmla="*/ 533267 h 1189836"/>
                <a:gd name="connsiteX13" fmla="*/ 939150 w 1564191"/>
                <a:gd name="connsiteY13" fmla="*/ 984963 h 1189836"/>
                <a:gd name="connsiteX14" fmla="*/ 939150 w 1564191"/>
                <a:gd name="connsiteY14" fmla="*/ 985526 h 1189836"/>
                <a:gd name="connsiteX15" fmla="*/ 933544 w 1564191"/>
                <a:gd name="connsiteY15" fmla="*/ 985526 h 1189836"/>
                <a:gd name="connsiteX16" fmla="*/ 931752 w 1564191"/>
                <a:gd name="connsiteY16" fmla="*/ 985706 h 1189836"/>
                <a:gd name="connsiteX17" fmla="*/ 931752 w 1564191"/>
                <a:gd name="connsiteY17" fmla="*/ 985526 h 1189836"/>
                <a:gd name="connsiteX18" fmla="*/ 639997 w 1564191"/>
                <a:gd name="connsiteY18" fmla="*/ 985526 h 1189836"/>
                <a:gd name="connsiteX19" fmla="*/ 639997 w 1564191"/>
                <a:gd name="connsiteY19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388961 w 1564191"/>
                <a:gd name="connsiteY10" fmla="*/ 533267 h 1189836"/>
                <a:gd name="connsiteX11" fmla="*/ 1388703 w 1564191"/>
                <a:gd name="connsiteY11" fmla="*/ 533267 h 1189836"/>
                <a:gd name="connsiteX12" fmla="*/ 939150 w 1564191"/>
                <a:gd name="connsiteY12" fmla="*/ 984963 h 1189836"/>
                <a:gd name="connsiteX13" fmla="*/ 939150 w 1564191"/>
                <a:gd name="connsiteY13" fmla="*/ 985526 h 1189836"/>
                <a:gd name="connsiteX14" fmla="*/ 933544 w 1564191"/>
                <a:gd name="connsiteY14" fmla="*/ 985526 h 1189836"/>
                <a:gd name="connsiteX15" fmla="*/ 931752 w 1564191"/>
                <a:gd name="connsiteY15" fmla="*/ 985706 h 1189836"/>
                <a:gd name="connsiteX16" fmla="*/ 931752 w 1564191"/>
                <a:gd name="connsiteY16" fmla="*/ 985526 h 1189836"/>
                <a:gd name="connsiteX17" fmla="*/ 639997 w 1564191"/>
                <a:gd name="connsiteY17" fmla="*/ 985526 h 1189836"/>
                <a:gd name="connsiteX18" fmla="*/ 639997 w 1564191"/>
                <a:gd name="connsiteY18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388961 w 1564191"/>
                <a:gd name="connsiteY10" fmla="*/ 533267 h 1189836"/>
                <a:gd name="connsiteX11" fmla="*/ 1419659 w 1564191"/>
                <a:gd name="connsiteY11" fmla="*/ 535648 h 1189836"/>
                <a:gd name="connsiteX12" fmla="*/ 939150 w 1564191"/>
                <a:gd name="connsiteY12" fmla="*/ 984963 h 1189836"/>
                <a:gd name="connsiteX13" fmla="*/ 939150 w 1564191"/>
                <a:gd name="connsiteY13" fmla="*/ 985526 h 1189836"/>
                <a:gd name="connsiteX14" fmla="*/ 933544 w 1564191"/>
                <a:gd name="connsiteY14" fmla="*/ 985526 h 1189836"/>
                <a:gd name="connsiteX15" fmla="*/ 931752 w 1564191"/>
                <a:gd name="connsiteY15" fmla="*/ 985706 h 1189836"/>
                <a:gd name="connsiteX16" fmla="*/ 931752 w 1564191"/>
                <a:gd name="connsiteY16" fmla="*/ 985526 h 1189836"/>
                <a:gd name="connsiteX17" fmla="*/ 639997 w 1564191"/>
                <a:gd name="connsiteY17" fmla="*/ 985526 h 1189836"/>
                <a:gd name="connsiteX18" fmla="*/ 639997 w 1564191"/>
                <a:gd name="connsiteY18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419659 w 1564191"/>
                <a:gd name="connsiteY10" fmla="*/ 535648 h 1189836"/>
                <a:gd name="connsiteX11" fmla="*/ 939150 w 1564191"/>
                <a:gd name="connsiteY11" fmla="*/ 984963 h 1189836"/>
                <a:gd name="connsiteX12" fmla="*/ 939150 w 1564191"/>
                <a:gd name="connsiteY12" fmla="*/ 985526 h 1189836"/>
                <a:gd name="connsiteX13" fmla="*/ 933544 w 1564191"/>
                <a:gd name="connsiteY13" fmla="*/ 985526 h 1189836"/>
                <a:gd name="connsiteX14" fmla="*/ 931752 w 1564191"/>
                <a:gd name="connsiteY14" fmla="*/ 985706 h 1189836"/>
                <a:gd name="connsiteX15" fmla="*/ 931752 w 1564191"/>
                <a:gd name="connsiteY15" fmla="*/ 985526 h 1189836"/>
                <a:gd name="connsiteX16" fmla="*/ 639997 w 1564191"/>
                <a:gd name="connsiteY16" fmla="*/ 985526 h 1189836"/>
                <a:gd name="connsiteX17" fmla="*/ 639997 w 1564191"/>
                <a:gd name="connsiteY17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419659 w 1564191"/>
                <a:gd name="connsiteY9" fmla="*/ 535648 h 1189836"/>
                <a:gd name="connsiteX10" fmla="*/ 939150 w 1564191"/>
                <a:gd name="connsiteY10" fmla="*/ 984963 h 1189836"/>
                <a:gd name="connsiteX11" fmla="*/ 939150 w 1564191"/>
                <a:gd name="connsiteY11" fmla="*/ 985526 h 1189836"/>
                <a:gd name="connsiteX12" fmla="*/ 933544 w 1564191"/>
                <a:gd name="connsiteY12" fmla="*/ 985526 h 1189836"/>
                <a:gd name="connsiteX13" fmla="*/ 931752 w 1564191"/>
                <a:gd name="connsiteY13" fmla="*/ 985706 h 1189836"/>
                <a:gd name="connsiteX14" fmla="*/ 931752 w 1564191"/>
                <a:gd name="connsiteY14" fmla="*/ 985526 h 1189836"/>
                <a:gd name="connsiteX15" fmla="*/ 639997 w 1564191"/>
                <a:gd name="connsiteY15" fmla="*/ 985526 h 1189836"/>
                <a:gd name="connsiteX16" fmla="*/ 639997 w 1564191"/>
                <a:gd name="connsiteY16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419659 w 1564191"/>
                <a:gd name="connsiteY8" fmla="*/ 535648 h 1189836"/>
                <a:gd name="connsiteX9" fmla="*/ 939150 w 1564191"/>
                <a:gd name="connsiteY9" fmla="*/ 984963 h 1189836"/>
                <a:gd name="connsiteX10" fmla="*/ 939150 w 1564191"/>
                <a:gd name="connsiteY10" fmla="*/ 985526 h 1189836"/>
                <a:gd name="connsiteX11" fmla="*/ 933544 w 1564191"/>
                <a:gd name="connsiteY11" fmla="*/ 985526 h 1189836"/>
                <a:gd name="connsiteX12" fmla="*/ 931752 w 1564191"/>
                <a:gd name="connsiteY12" fmla="*/ 985706 h 1189836"/>
                <a:gd name="connsiteX13" fmla="*/ 931752 w 1564191"/>
                <a:gd name="connsiteY13" fmla="*/ 985526 h 1189836"/>
                <a:gd name="connsiteX14" fmla="*/ 639997 w 1564191"/>
                <a:gd name="connsiteY14" fmla="*/ 985526 h 1189836"/>
                <a:gd name="connsiteX15" fmla="*/ 639997 w 1564191"/>
                <a:gd name="connsiteY15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419659 w 1564191"/>
                <a:gd name="connsiteY7" fmla="*/ 535648 h 1189836"/>
                <a:gd name="connsiteX8" fmla="*/ 939150 w 1564191"/>
                <a:gd name="connsiteY8" fmla="*/ 984963 h 1189836"/>
                <a:gd name="connsiteX9" fmla="*/ 939150 w 1564191"/>
                <a:gd name="connsiteY9" fmla="*/ 985526 h 1189836"/>
                <a:gd name="connsiteX10" fmla="*/ 933544 w 1564191"/>
                <a:gd name="connsiteY10" fmla="*/ 985526 h 1189836"/>
                <a:gd name="connsiteX11" fmla="*/ 931752 w 1564191"/>
                <a:gd name="connsiteY11" fmla="*/ 985706 h 1189836"/>
                <a:gd name="connsiteX12" fmla="*/ 931752 w 1564191"/>
                <a:gd name="connsiteY12" fmla="*/ 985526 h 1189836"/>
                <a:gd name="connsiteX13" fmla="*/ 639997 w 1564191"/>
                <a:gd name="connsiteY13" fmla="*/ 985526 h 1189836"/>
                <a:gd name="connsiteX14" fmla="*/ 639997 w 1564191"/>
                <a:gd name="connsiteY14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419659 w 1564191"/>
                <a:gd name="connsiteY7" fmla="*/ 535648 h 1189836"/>
                <a:gd name="connsiteX8" fmla="*/ 939150 w 1564191"/>
                <a:gd name="connsiteY8" fmla="*/ 984963 h 1189836"/>
                <a:gd name="connsiteX9" fmla="*/ 939150 w 1564191"/>
                <a:gd name="connsiteY9" fmla="*/ 985526 h 1189836"/>
                <a:gd name="connsiteX10" fmla="*/ 933544 w 1564191"/>
                <a:gd name="connsiteY10" fmla="*/ 985526 h 1189836"/>
                <a:gd name="connsiteX11" fmla="*/ 931752 w 1564191"/>
                <a:gd name="connsiteY11" fmla="*/ 985706 h 1189836"/>
                <a:gd name="connsiteX12" fmla="*/ 931752 w 1564191"/>
                <a:gd name="connsiteY12" fmla="*/ 985526 h 1189836"/>
                <a:gd name="connsiteX13" fmla="*/ 639997 w 1564191"/>
                <a:gd name="connsiteY13" fmla="*/ 985526 h 1189836"/>
                <a:gd name="connsiteX14" fmla="*/ 639997 w 1564191"/>
                <a:gd name="connsiteY14" fmla="*/ 1189836 h 118983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19659 w 1938047"/>
                <a:gd name="connsiteY7" fmla="*/ 440398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83952 w 1938047"/>
                <a:gd name="connsiteY7" fmla="*/ 502310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83952 w 1938047"/>
                <a:gd name="connsiteY7" fmla="*/ 502310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1938047 w 1938047"/>
                <a:gd name="connsiteY5" fmla="*/ 0 h 1094586"/>
                <a:gd name="connsiteX6" fmla="*/ 1483952 w 1938047"/>
                <a:gd name="connsiteY6" fmla="*/ 502310 h 1094586"/>
                <a:gd name="connsiteX7" fmla="*/ 939150 w 1938047"/>
                <a:gd name="connsiteY7" fmla="*/ 889713 h 1094586"/>
                <a:gd name="connsiteX8" fmla="*/ 939150 w 1938047"/>
                <a:gd name="connsiteY8" fmla="*/ 890276 h 1094586"/>
                <a:gd name="connsiteX9" fmla="*/ 933544 w 1938047"/>
                <a:gd name="connsiteY9" fmla="*/ 890276 h 1094586"/>
                <a:gd name="connsiteX10" fmla="*/ 931752 w 1938047"/>
                <a:gd name="connsiteY10" fmla="*/ 890456 h 1094586"/>
                <a:gd name="connsiteX11" fmla="*/ 931752 w 1938047"/>
                <a:gd name="connsiteY11" fmla="*/ 890276 h 1094586"/>
                <a:gd name="connsiteX12" fmla="*/ 639997 w 1938047"/>
                <a:gd name="connsiteY12" fmla="*/ 890276 h 1094586"/>
                <a:gd name="connsiteX13" fmla="*/ 639997 w 1938047"/>
                <a:gd name="connsiteY13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39227 w 1860409"/>
                <a:gd name="connsiteY5" fmla="*/ 717971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39227 w 1860409"/>
                <a:gd name="connsiteY5" fmla="*/ 717971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974"/>
                <a:gd name="connsiteY0" fmla="*/ 1275741 h 1275741"/>
                <a:gd name="connsiteX1" fmla="*/ 0 w 1860974"/>
                <a:gd name="connsiteY1" fmla="*/ 867121 h 1275741"/>
                <a:gd name="connsiteX2" fmla="*/ 639997 w 1860974"/>
                <a:gd name="connsiteY2" fmla="*/ 458501 h 1275741"/>
                <a:gd name="connsiteX3" fmla="*/ 639997 w 1860974"/>
                <a:gd name="connsiteY3" fmla="*/ 662811 h 1275741"/>
                <a:gd name="connsiteX4" fmla="*/ 1860409 w 1860974"/>
                <a:gd name="connsiteY4" fmla="*/ 0 h 1275741"/>
                <a:gd name="connsiteX5" fmla="*/ 1690986 w 1860974"/>
                <a:gd name="connsiteY5" fmla="*/ 700718 h 1275741"/>
                <a:gd name="connsiteX6" fmla="*/ 939150 w 1860974"/>
                <a:gd name="connsiteY6" fmla="*/ 1070868 h 1275741"/>
                <a:gd name="connsiteX7" fmla="*/ 939150 w 1860974"/>
                <a:gd name="connsiteY7" fmla="*/ 1071431 h 1275741"/>
                <a:gd name="connsiteX8" fmla="*/ 933544 w 1860974"/>
                <a:gd name="connsiteY8" fmla="*/ 1071431 h 1275741"/>
                <a:gd name="connsiteX9" fmla="*/ 931752 w 1860974"/>
                <a:gd name="connsiteY9" fmla="*/ 1071611 h 1275741"/>
                <a:gd name="connsiteX10" fmla="*/ 931752 w 1860974"/>
                <a:gd name="connsiteY10" fmla="*/ 1071431 h 1275741"/>
                <a:gd name="connsiteX11" fmla="*/ 639997 w 1860974"/>
                <a:gd name="connsiteY11" fmla="*/ 1071431 h 1275741"/>
                <a:gd name="connsiteX12" fmla="*/ 639997 w 1860974"/>
                <a:gd name="connsiteY12" fmla="*/ 1275741 h 1275741"/>
                <a:gd name="connsiteX0" fmla="*/ 657407 w 1878384"/>
                <a:gd name="connsiteY0" fmla="*/ 1275741 h 1275741"/>
                <a:gd name="connsiteX1" fmla="*/ 0 w 1878384"/>
                <a:gd name="connsiteY1" fmla="*/ 806186 h 1275741"/>
                <a:gd name="connsiteX2" fmla="*/ 657407 w 1878384"/>
                <a:gd name="connsiteY2" fmla="*/ 458501 h 1275741"/>
                <a:gd name="connsiteX3" fmla="*/ 657407 w 1878384"/>
                <a:gd name="connsiteY3" fmla="*/ 662811 h 1275741"/>
                <a:gd name="connsiteX4" fmla="*/ 1877819 w 1878384"/>
                <a:gd name="connsiteY4" fmla="*/ 0 h 1275741"/>
                <a:gd name="connsiteX5" fmla="*/ 1708396 w 1878384"/>
                <a:gd name="connsiteY5" fmla="*/ 700718 h 1275741"/>
                <a:gd name="connsiteX6" fmla="*/ 956560 w 1878384"/>
                <a:gd name="connsiteY6" fmla="*/ 1070868 h 1275741"/>
                <a:gd name="connsiteX7" fmla="*/ 956560 w 1878384"/>
                <a:gd name="connsiteY7" fmla="*/ 1071431 h 1275741"/>
                <a:gd name="connsiteX8" fmla="*/ 950954 w 1878384"/>
                <a:gd name="connsiteY8" fmla="*/ 1071431 h 1275741"/>
                <a:gd name="connsiteX9" fmla="*/ 949162 w 1878384"/>
                <a:gd name="connsiteY9" fmla="*/ 1071611 h 1275741"/>
                <a:gd name="connsiteX10" fmla="*/ 949162 w 1878384"/>
                <a:gd name="connsiteY10" fmla="*/ 1071431 h 1275741"/>
                <a:gd name="connsiteX11" fmla="*/ 657407 w 1878384"/>
                <a:gd name="connsiteY11" fmla="*/ 1071431 h 1275741"/>
                <a:gd name="connsiteX12" fmla="*/ 657407 w 1878384"/>
                <a:gd name="connsiteY12" fmla="*/ 1275741 h 1275741"/>
                <a:gd name="connsiteX0" fmla="*/ 648701 w 1869678"/>
                <a:gd name="connsiteY0" fmla="*/ 1275741 h 1275741"/>
                <a:gd name="connsiteX1" fmla="*/ 0 w 1869678"/>
                <a:gd name="connsiteY1" fmla="*/ 745250 h 1275741"/>
                <a:gd name="connsiteX2" fmla="*/ 648701 w 1869678"/>
                <a:gd name="connsiteY2" fmla="*/ 458501 h 1275741"/>
                <a:gd name="connsiteX3" fmla="*/ 648701 w 1869678"/>
                <a:gd name="connsiteY3" fmla="*/ 662811 h 1275741"/>
                <a:gd name="connsiteX4" fmla="*/ 1869113 w 1869678"/>
                <a:gd name="connsiteY4" fmla="*/ 0 h 1275741"/>
                <a:gd name="connsiteX5" fmla="*/ 1699690 w 1869678"/>
                <a:gd name="connsiteY5" fmla="*/ 700718 h 1275741"/>
                <a:gd name="connsiteX6" fmla="*/ 947854 w 1869678"/>
                <a:gd name="connsiteY6" fmla="*/ 1070868 h 1275741"/>
                <a:gd name="connsiteX7" fmla="*/ 947854 w 1869678"/>
                <a:gd name="connsiteY7" fmla="*/ 1071431 h 1275741"/>
                <a:gd name="connsiteX8" fmla="*/ 942248 w 1869678"/>
                <a:gd name="connsiteY8" fmla="*/ 1071431 h 1275741"/>
                <a:gd name="connsiteX9" fmla="*/ 940456 w 1869678"/>
                <a:gd name="connsiteY9" fmla="*/ 1071611 h 1275741"/>
                <a:gd name="connsiteX10" fmla="*/ 940456 w 1869678"/>
                <a:gd name="connsiteY10" fmla="*/ 1071431 h 1275741"/>
                <a:gd name="connsiteX11" fmla="*/ 648701 w 1869678"/>
                <a:gd name="connsiteY11" fmla="*/ 1071431 h 1275741"/>
                <a:gd name="connsiteX12" fmla="*/ 648701 w 1869678"/>
                <a:gd name="connsiteY12" fmla="*/ 1275741 h 1275741"/>
                <a:gd name="connsiteX0" fmla="*/ 648701 w 1869678"/>
                <a:gd name="connsiteY0" fmla="*/ 1275741 h 1275741"/>
                <a:gd name="connsiteX1" fmla="*/ 0 w 1869678"/>
                <a:gd name="connsiteY1" fmla="*/ 745250 h 1275741"/>
                <a:gd name="connsiteX2" fmla="*/ 692227 w 1869678"/>
                <a:gd name="connsiteY2" fmla="*/ 467206 h 1275741"/>
                <a:gd name="connsiteX3" fmla="*/ 648701 w 1869678"/>
                <a:gd name="connsiteY3" fmla="*/ 662811 h 1275741"/>
                <a:gd name="connsiteX4" fmla="*/ 1869113 w 1869678"/>
                <a:gd name="connsiteY4" fmla="*/ 0 h 1275741"/>
                <a:gd name="connsiteX5" fmla="*/ 1699690 w 1869678"/>
                <a:gd name="connsiteY5" fmla="*/ 700718 h 1275741"/>
                <a:gd name="connsiteX6" fmla="*/ 947854 w 1869678"/>
                <a:gd name="connsiteY6" fmla="*/ 1070868 h 1275741"/>
                <a:gd name="connsiteX7" fmla="*/ 947854 w 1869678"/>
                <a:gd name="connsiteY7" fmla="*/ 1071431 h 1275741"/>
                <a:gd name="connsiteX8" fmla="*/ 942248 w 1869678"/>
                <a:gd name="connsiteY8" fmla="*/ 1071431 h 1275741"/>
                <a:gd name="connsiteX9" fmla="*/ 940456 w 1869678"/>
                <a:gd name="connsiteY9" fmla="*/ 1071611 h 1275741"/>
                <a:gd name="connsiteX10" fmla="*/ 940456 w 1869678"/>
                <a:gd name="connsiteY10" fmla="*/ 1071431 h 1275741"/>
                <a:gd name="connsiteX11" fmla="*/ 648701 w 1869678"/>
                <a:gd name="connsiteY11" fmla="*/ 1071431 h 1275741"/>
                <a:gd name="connsiteX12" fmla="*/ 648701 w 1869678"/>
                <a:gd name="connsiteY12" fmla="*/ 1275741 h 1275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69678" h="1275741">
                  <a:moveTo>
                    <a:pt x="648701" y="1275741"/>
                  </a:moveTo>
                  <a:lnTo>
                    <a:pt x="0" y="745250"/>
                  </a:lnTo>
                  <a:lnTo>
                    <a:pt x="692227" y="467206"/>
                  </a:lnTo>
                  <a:lnTo>
                    <a:pt x="648701" y="662811"/>
                  </a:lnTo>
                  <a:cubicBezTo>
                    <a:pt x="1357429" y="830061"/>
                    <a:pt x="1695222" y="453850"/>
                    <a:pt x="1869113" y="0"/>
                  </a:cubicBezTo>
                  <a:cubicBezTo>
                    <a:pt x="1874698" y="336676"/>
                    <a:pt x="1840380" y="504920"/>
                    <a:pt x="1699690" y="700718"/>
                  </a:cubicBezTo>
                  <a:cubicBezTo>
                    <a:pt x="1447095" y="992167"/>
                    <a:pt x="1195243" y="1067624"/>
                    <a:pt x="947854" y="1070868"/>
                  </a:cubicBezTo>
                  <a:lnTo>
                    <a:pt x="947854" y="1071431"/>
                  </a:lnTo>
                  <a:lnTo>
                    <a:pt x="942248" y="1071431"/>
                  </a:lnTo>
                  <a:cubicBezTo>
                    <a:pt x="941652" y="1071610"/>
                    <a:pt x="941054" y="1071611"/>
                    <a:pt x="940456" y="1071611"/>
                  </a:cubicBezTo>
                  <a:lnTo>
                    <a:pt x="940456" y="1071431"/>
                  </a:lnTo>
                  <a:lnTo>
                    <a:pt x="648701" y="1071431"/>
                  </a:lnTo>
                  <a:lnTo>
                    <a:pt x="648701" y="127574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90031B30-DB4C-4A16-9A00-834E62A33BD4}"/>
              </a:ext>
            </a:extLst>
          </p:cNvPr>
          <p:cNvGrpSpPr/>
          <p:nvPr/>
        </p:nvGrpSpPr>
        <p:grpSpPr>
          <a:xfrm>
            <a:off x="5368574" y="3815141"/>
            <a:ext cx="1488568" cy="910465"/>
            <a:chOff x="3233964" y="1845713"/>
            <a:chExt cx="1661755" cy="910465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093C6EE-50DE-4D4B-A41E-247B8DE837B3}"/>
                </a:ext>
              </a:extLst>
            </p:cNvPr>
            <p:cNvSpPr txBox="1"/>
            <p:nvPr/>
          </p:nvSpPr>
          <p:spPr>
            <a:xfrm>
              <a:off x="3233964" y="1845713"/>
              <a:ext cx="165223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04BF877-FFC6-4D05-A68F-71963135C162}"/>
                </a:ext>
              </a:extLst>
            </p:cNvPr>
            <p:cNvSpPr txBox="1"/>
            <p:nvPr/>
          </p:nvSpPr>
          <p:spPr>
            <a:xfrm>
              <a:off x="3243488" y="2171403"/>
              <a:ext cx="165223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PowerPoint Presentation </a:t>
              </a:r>
              <a:endPara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0585F90-52B8-4823-BE1F-2E5A298C9AFF}"/>
              </a:ext>
            </a:extLst>
          </p:cNvPr>
          <p:cNvGrpSpPr/>
          <p:nvPr/>
        </p:nvGrpSpPr>
        <p:grpSpPr>
          <a:xfrm>
            <a:off x="8130274" y="1821659"/>
            <a:ext cx="3192723" cy="1292662"/>
            <a:chOff x="6210998" y="1433695"/>
            <a:chExt cx="2229890" cy="919631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9A92B3A-71F9-4AF7-86CF-D72B9625037B}"/>
                </a:ext>
              </a:extLst>
            </p:cNvPr>
            <p:cNvSpPr txBox="1"/>
            <p:nvPr/>
          </p:nvSpPr>
          <p:spPr>
            <a:xfrm>
              <a:off x="6210999" y="1433695"/>
              <a:ext cx="2229889" cy="197064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E31B1ED-AC47-4C81-8384-3BF04FCCD81F}"/>
                </a:ext>
              </a:extLst>
            </p:cNvPr>
            <p:cNvSpPr txBox="1"/>
            <p:nvPr/>
          </p:nvSpPr>
          <p:spPr>
            <a:xfrm>
              <a:off x="6210998" y="1630759"/>
              <a:ext cx="2229889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68A1551-49E6-4A46-99D8-8D50BE7CADD0}"/>
              </a:ext>
            </a:extLst>
          </p:cNvPr>
          <p:cNvGrpSpPr/>
          <p:nvPr/>
        </p:nvGrpSpPr>
        <p:grpSpPr>
          <a:xfrm>
            <a:off x="8130274" y="4793061"/>
            <a:ext cx="3192723" cy="1292662"/>
            <a:chOff x="6210998" y="1433695"/>
            <a:chExt cx="2229890" cy="919631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98E0C99-E503-4FF8-B81D-E3884CEE1F5E}"/>
                </a:ext>
              </a:extLst>
            </p:cNvPr>
            <p:cNvSpPr txBox="1"/>
            <p:nvPr/>
          </p:nvSpPr>
          <p:spPr>
            <a:xfrm>
              <a:off x="6210999" y="1433695"/>
              <a:ext cx="2229889" cy="197064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ECDC238-C2FF-4300-B87B-EC0D579B6971}"/>
                </a:ext>
              </a:extLst>
            </p:cNvPr>
            <p:cNvSpPr txBox="1"/>
            <p:nvPr/>
          </p:nvSpPr>
          <p:spPr>
            <a:xfrm>
              <a:off x="6210998" y="1630759"/>
              <a:ext cx="2229889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3C3404C-A4D0-4EA6-B7DD-5CB5644CC758}"/>
              </a:ext>
            </a:extLst>
          </p:cNvPr>
          <p:cNvGrpSpPr/>
          <p:nvPr/>
        </p:nvGrpSpPr>
        <p:grpSpPr>
          <a:xfrm>
            <a:off x="911293" y="1821659"/>
            <a:ext cx="3151047" cy="1292662"/>
            <a:chOff x="6210998" y="1433695"/>
            <a:chExt cx="2229890" cy="919631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72C4FF5-4D83-492E-A911-56BCCCF3AC5D}"/>
                </a:ext>
              </a:extLst>
            </p:cNvPr>
            <p:cNvSpPr txBox="1"/>
            <p:nvPr/>
          </p:nvSpPr>
          <p:spPr>
            <a:xfrm>
              <a:off x="6210999" y="1433695"/>
              <a:ext cx="2229889" cy="197064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7DD13BC-AA43-4024-AD17-F4E4C082D19D}"/>
                </a:ext>
              </a:extLst>
            </p:cNvPr>
            <p:cNvSpPr txBox="1"/>
            <p:nvPr/>
          </p:nvSpPr>
          <p:spPr>
            <a:xfrm>
              <a:off x="6210998" y="1630759"/>
              <a:ext cx="2229889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C8FAB35-5E58-4524-A570-15C5574291E7}"/>
              </a:ext>
            </a:extLst>
          </p:cNvPr>
          <p:cNvGrpSpPr/>
          <p:nvPr/>
        </p:nvGrpSpPr>
        <p:grpSpPr>
          <a:xfrm>
            <a:off x="898189" y="4793061"/>
            <a:ext cx="3192724" cy="1292662"/>
            <a:chOff x="6210999" y="1433695"/>
            <a:chExt cx="2259383" cy="919631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6EE5060-0D6D-417B-BDC2-18E4C206BDD2}"/>
                </a:ext>
              </a:extLst>
            </p:cNvPr>
            <p:cNvSpPr txBox="1"/>
            <p:nvPr/>
          </p:nvSpPr>
          <p:spPr>
            <a:xfrm>
              <a:off x="6210999" y="1433695"/>
              <a:ext cx="2229889" cy="197064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29BC278-72A2-4E62-AB07-69FC2416F797}"/>
                </a:ext>
              </a:extLst>
            </p:cNvPr>
            <p:cNvSpPr txBox="1"/>
            <p:nvPr/>
          </p:nvSpPr>
          <p:spPr>
            <a:xfrm>
              <a:off x="6240493" y="1630759"/>
              <a:ext cx="2229889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     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Rectangle 16">
            <a:extLst>
              <a:ext uri="{FF2B5EF4-FFF2-40B4-BE49-F238E27FC236}">
                <a16:creationId xmlns:a16="http://schemas.microsoft.com/office/drawing/2014/main" id="{47224060-6838-4EF4-AA99-F6A5555F68D6}"/>
              </a:ext>
            </a:extLst>
          </p:cNvPr>
          <p:cNvSpPr/>
          <p:nvPr/>
        </p:nvSpPr>
        <p:spPr>
          <a:xfrm rot="2700000">
            <a:off x="5881505" y="3023936"/>
            <a:ext cx="428993" cy="769104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2DB1A83-7C6A-4917-90B8-1922DAFB5701}"/>
              </a:ext>
            </a:extLst>
          </p:cNvPr>
          <p:cNvSpPr/>
          <p:nvPr/>
        </p:nvSpPr>
        <p:spPr>
          <a:xfrm>
            <a:off x="7694578" y="409839"/>
            <a:ext cx="4497421" cy="3578501"/>
          </a:xfrm>
          <a:prstGeom prst="rect">
            <a:avLst/>
          </a:prstGeom>
          <a:solidFill>
            <a:schemeClr val="accent3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0DACAB4-FFAA-489B-8C23-B2C04675B038}"/>
              </a:ext>
            </a:extLst>
          </p:cNvPr>
          <p:cNvSpPr txBox="1"/>
          <p:nvPr/>
        </p:nvSpPr>
        <p:spPr>
          <a:xfrm>
            <a:off x="509284" y="4786168"/>
            <a:ext cx="5412371" cy="166199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3600" dirty="0">
                <a:solidFill>
                  <a:schemeClr val="bg1"/>
                </a:solidFill>
              </a:rPr>
              <a:t>We Create</a:t>
            </a:r>
          </a:p>
          <a:p>
            <a:r>
              <a:rPr lang="en-US" altLang="ko-KR" sz="3600" dirty="0">
                <a:solidFill>
                  <a:schemeClr val="bg1"/>
                </a:solidFill>
              </a:rPr>
              <a:t>Quality Professional </a:t>
            </a:r>
          </a:p>
          <a:p>
            <a:r>
              <a:rPr lang="en-US" altLang="ko-KR" sz="3600" dirty="0">
                <a:solidFill>
                  <a:schemeClr val="bg1"/>
                </a:solidFill>
              </a:rPr>
              <a:t>PPT Presentation</a:t>
            </a:r>
            <a:endParaRPr lang="ko-KR" altLang="en-US" sz="36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D4814A9-D2CC-4EBF-B3BF-F4BAF647FCB2}"/>
              </a:ext>
            </a:extLst>
          </p:cNvPr>
          <p:cNvSpPr txBox="1"/>
          <p:nvPr/>
        </p:nvSpPr>
        <p:spPr>
          <a:xfrm>
            <a:off x="8307532" y="944693"/>
            <a:ext cx="34726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5A49DA4-D7A7-409B-8AFA-DEC21618D9E4}"/>
              </a:ext>
            </a:extLst>
          </p:cNvPr>
          <p:cNvGrpSpPr/>
          <p:nvPr/>
        </p:nvGrpSpPr>
        <p:grpSpPr>
          <a:xfrm>
            <a:off x="8513673" y="2039876"/>
            <a:ext cx="2711650" cy="1573950"/>
            <a:chOff x="1110145" y="4708876"/>
            <a:chExt cx="2750351" cy="1573950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A7E2AFC-83AE-4AB9-BCC7-A2C3B15EFB90}"/>
                </a:ext>
              </a:extLst>
            </p:cNvPr>
            <p:cNvSpPr txBox="1"/>
            <p:nvPr/>
          </p:nvSpPr>
          <p:spPr>
            <a:xfrm>
              <a:off x="1110145" y="4708876"/>
              <a:ext cx="2750351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solidFill>
                    <a:schemeClr val="bg1"/>
                  </a:solidFill>
                  <a:cs typeface="Arial" pitchFamily="34" charset="0"/>
                </a:rPr>
                <a:t>Presentation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89EC50C-EEA3-4F81-84AE-865F1E545E8B}"/>
                </a:ext>
              </a:extLst>
            </p:cNvPr>
            <p:cNvSpPr txBox="1"/>
            <p:nvPr/>
          </p:nvSpPr>
          <p:spPr>
            <a:xfrm>
              <a:off x="1110145" y="5672356"/>
              <a:ext cx="2750351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solidFill>
                    <a:schemeClr val="bg1"/>
                  </a:solidFill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D221BF7-3945-4DCB-A114-29EBC2310645}"/>
                </a:ext>
              </a:extLst>
            </p:cNvPr>
            <p:cNvSpPr txBox="1"/>
            <p:nvPr/>
          </p:nvSpPr>
          <p:spPr>
            <a:xfrm>
              <a:off x="1110145" y="5351196"/>
              <a:ext cx="2750351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solidFill>
                    <a:schemeClr val="bg1"/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55852AB-C3A0-4778-9EBC-2A37027ABCF6}"/>
                </a:ext>
              </a:extLst>
            </p:cNvPr>
            <p:cNvSpPr txBox="1"/>
            <p:nvPr/>
          </p:nvSpPr>
          <p:spPr>
            <a:xfrm>
              <a:off x="1110145" y="5030036"/>
              <a:ext cx="2750351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solidFill>
                    <a:schemeClr val="bg1"/>
                  </a:solidFill>
                  <a:cs typeface="Arial" pitchFamily="34" charset="0"/>
                </a:rPr>
                <a:t>Portfolio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E36CF7A-3BF8-4F9A-AD29-C5F9841D0A64}"/>
                </a:ext>
              </a:extLst>
            </p:cNvPr>
            <p:cNvSpPr txBox="1"/>
            <p:nvPr/>
          </p:nvSpPr>
          <p:spPr>
            <a:xfrm>
              <a:off x="1110145" y="5993516"/>
              <a:ext cx="2750351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solidFill>
                    <a:schemeClr val="bg1"/>
                  </a:solidFill>
                  <a:cs typeface="Arial" pitchFamily="34" charset="0"/>
                </a:rPr>
                <a:t>Presentation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7BFCEFFB-E4BE-424D-8C85-CE520BC051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6568576"/>
              </p:ext>
            </p:extLst>
          </p:nvPr>
        </p:nvGraphicFramePr>
        <p:xfrm>
          <a:off x="923192" y="1811992"/>
          <a:ext cx="10352188" cy="425542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880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880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880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8804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3192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192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192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192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192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192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Title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Title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Title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Title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192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Content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Content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Content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Content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3192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232EC4A-A989-40B2-BE6E-9E62A6FEB25F}"/>
              </a:ext>
            </a:extLst>
          </p:cNvPr>
          <p:cNvGrpSpPr/>
          <p:nvPr/>
        </p:nvGrpSpPr>
        <p:grpSpPr>
          <a:xfrm>
            <a:off x="5006853" y="2932520"/>
            <a:ext cx="2232000" cy="2232000"/>
            <a:chOff x="6929202" y="1639696"/>
            <a:chExt cx="2232000" cy="2232000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083715E8-EE4C-42DC-8ACB-418256B8C01E}"/>
                </a:ext>
              </a:extLst>
            </p:cNvPr>
            <p:cNvSpPr/>
            <p:nvPr/>
          </p:nvSpPr>
          <p:spPr>
            <a:xfrm>
              <a:off x="6929202" y="1639696"/>
              <a:ext cx="2232000" cy="2232000"/>
            </a:xfrm>
            <a:prstGeom prst="ellipse">
              <a:avLst/>
            </a:prstGeom>
            <a:solidFill>
              <a:schemeClr val="bg1">
                <a:lumMod val="85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E80B7045-FCE8-4989-9024-5FA9FDDA1DDA}"/>
                </a:ext>
              </a:extLst>
            </p:cNvPr>
            <p:cNvSpPr/>
            <p:nvPr/>
          </p:nvSpPr>
          <p:spPr>
            <a:xfrm>
              <a:off x="7037202" y="1747696"/>
              <a:ext cx="2016000" cy="2016000"/>
            </a:xfrm>
            <a:prstGeom prst="ellipse">
              <a:avLst/>
            </a:prstGeom>
            <a:solidFill>
              <a:schemeClr val="bg1">
                <a:lumMod val="85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6" name="Right Arrow 19">
            <a:extLst>
              <a:ext uri="{FF2B5EF4-FFF2-40B4-BE49-F238E27FC236}">
                <a16:creationId xmlns:a16="http://schemas.microsoft.com/office/drawing/2014/main" id="{E04357E9-8B8C-47DE-8D97-3711071C4572}"/>
              </a:ext>
            </a:extLst>
          </p:cNvPr>
          <p:cNvSpPr/>
          <p:nvPr/>
        </p:nvSpPr>
        <p:spPr>
          <a:xfrm>
            <a:off x="4303323" y="2062607"/>
            <a:ext cx="3592713" cy="3681835"/>
          </a:xfrm>
          <a:custGeom>
            <a:avLst/>
            <a:gdLst>
              <a:gd name="connsiteX0" fmla="*/ 1605124 w 3176186"/>
              <a:gd name="connsiteY0" fmla="*/ 1349556 h 3254975"/>
              <a:gd name="connsiteX1" fmla="*/ 1215939 w 3176186"/>
              <a:gd name="connsiteY1" fmla="*/ 1738741 h 3254975"/>
              <a:gd name="connsiteX2" fmla="*/ 1605124 w 3176186"/>
              <a:gd name="connsiteY2" fmla="*/ 2127926 h 3254975"/>
              <a:gd name="connsiteX3" fmla="*/ 1994309 w 3176186"/>
              <a:gd name="connsiteY3" fmla="*/ 1738741 h 3254975"/>
              <a:gd name="connsiteX4" fmla="*/ 1605124 w 3176186"/>
              <a:gd name="connsiteY4" fmla="*/ 1349556 h 3254975"/>
              <a:gd name="connsiteX5" fmla="*/ 1257037 w 3176186"/>
              <a:gd name="connsiteY5" fmla="*/ 0 h 3254975"/>
              <a:gd name="connsiteX6" fmla="*/ 1564306 w 3176186"/>
              <a:gd name="connsiteY6" fmla="*/ 407758 h 3254975"/>
              <a:gd name="connsiteX7" fmla="*/ 1385549 w 3176186"/>
              <a:gd name="connsiteY7" fmla="*/ 382636 h 3254975"/>
              <a:gd name="connsiteX8" fmla="*/ 1295073 w 3176186"/>
              <a:gd name="connsiteY8" fmla="*/ 1026408 h 3254975"/>
              <a:gd name="connsiteX9" fmla="*/ 1605125 w 3176186"/>
              <a:gd name="connsiteY9" fmla="*/ 960370 h 3254975"/>
              <a:gd name="connsiteX10" fmla="*/ 1682815 w 3176186"/>
              <a:gd name="connsiteY10" fmla="*/ 964293 h 3254975"/>
              <a:gd name="connsiteX11" fmla="*/ 2815159 w 3176186"/>
              <a:gd name="connsiteY11" fmla="*/ 964293 h 3254975"/>
              <a:gd name="connsiteX12" fmla="*/ 2815159 w 3176186"/>
              <a:gd name="connsiteY12" fmla="*/ 783779 h 3254975"/>
              <a:gd name="connsiteX13" fmla="*/ 3176186 w 3176186"/>
              <a:gd name="connsiteY13" fmla="*/ 1144806 h 3254975"/>
              <a:gd name="connsiteX14" fmla="*/ 2815159 w 3176186"/>
              <a:gd name="connsiteY14" fmla="*/ 1505833 h 3254975"/>
              <a:gd name="connsiteX15" fmla="*/ 2815159 w 3176186"/>
              <a:gd name="connsiteY15" fmla="*/ 1325320 h 3254975"/>
              <a:gd name="connsiteX16" fmla="*/ 2262381 w 3176186"/>
              <a:gd name="connsiteY16" fmla="*/ 1325320 h 3254975"/>
              <a:gd name="connsiteX17" fmla="*/ 2372257 w 3176186"/>
              <a:gd name="connsiteY17" fmla="*/ 1612055 h 3254975"/>
              <a:gd name="connsiteX18" fmla="*/ 2376543 w 3176186"/>
              <a:gd name="connsiteY18" fmla="*/ 1610662 h 3254975"/>
              <a:gd name="connsiteX19" fmla="*/ 2728027 w 3176186"/>
              <a:gd name="connsiteY19" fmla="*/ 2692416 h 3254975"/>
              <a:gd name="connsiteX20" fmla="*/ 2899706 w 3176186"/>
              <a:gd name="connsiteY20" fmla="*/ 2636635 h 3254975"/>
              <a:gd name="connsiteX21" fmla="*/ 2667912 w 3176186"/>
              <a:gd name="connsiteY21" fmla="*/ 3091555 h 3254975"/>
              <a:gd name="connsiteX22" fmla="*/ 2212991 w 3176186"/>
              <a:gd name="connsiteY22" fmla="*/ 2859761 h 3254975"/>
              <a:gd name="connsiteX23" fmla="*/ 2384669 w 3176186"/>
              <a:gd name="connsiteY23" fmla="*/ 2803980 h 3254975"/>
              <a:gd name="connsiteX24" fmla="*/ 2199905 w 3176186"/>
              <a:gd name="connsiteY24" fmla="*/ 2235333 h 3254975"/>
              <a:gd name="connsiteX25" fmla="*/ 1942157 w 3176186"/>
              <a:gd name="connsiteY25" fmla="*/ 2439955 h 3254975"/>
              <a:gd name="connsiteX26" fmla="*/ 1942462 w 3176186"/>
              <a:gd name="connsiteY26" fmla="*/ 2440375 h 3254975"/>
              <a:gd name="connsiteX27" fmla="*/ 1022266 w 3176186"/>
              <a:gd name="connsiteY27" fmla="*/ 3108936 h 3254975"/>
              <a:gd name="connsiteX28" fmla="*/ 1128370 w 3176186"/>
              <a:gd name="connsiteY28" fmla="*/ 3254975 h 3254975"/>
              <a:gd name="connsiteX29" fmla="*/ 624086 w 3176186"/>
              <a:gd name="connsiteY29" fmla="*/ 3175104 h 3254975"/>
              <a:gd name="connsiteX30" fmla="*/ 703957 w 3176186"/>
              <a:gd name="connsiteY30" fmla="*/ 2670821 h 3254975"/>
              <a:gd name="connsiteX31" fmla="*/ 810060 w 3176186"/>
              <a:gd name="connsiteY31" fmla="*/ 2816859 h 3254975"/>
              <a:gd name="connsiteX32" fmla="*/ 1305419 w 3176186"/>
              <a:gd name="connsiteY32" fmla="*/ 2456959 h 3254975"/>
              <a:gd name="connsiteX33" fmla="*/ 1097326 w 3176186"/>
              <a:gd name="connsiteY33" fmla="*/ 2326940 h 3254975"/>
              <a:gd name="connsiteX34" fmla="*/ 185974 w 3176186"/>
              <a:gd name="connsiteY34" fmla="*/ 1664804 h 3254975"/>
              <a:gd name="connsiteX35" fmla="*/ 79871 w 3176186"/>
              <a:gd name="connsiteY35" fmla="*/ 1810843 h 3254975"/>
              <a:gd name="connsiteX36" fmla="*/ 0 w 3176186"/>
              <a:gd name="connsiteY36" fmla="*/ 1306559 h 3254975"/>
              <a:gd name="connsiteX37" fmla="*/ 504283 w 3176186"/>
              <a:gd name="connsiteY37" fmla="*/ 1226689 h 3254975"/>
              <a:gd name="connsiteX38" fmla="*/ 398181 w 3176186"/>
              <a:gd name="connsiteY38" fmla="*/ 1372727 h 3254975"/>
              <a:gd name="connsiteX39" fmla="*/ 829415 w 3176186"/>
              <a:gd name="connsiteY39" fmla="*/ 1686037 h 3254975"/>
              <a:gd name="connsiteX40" fmla="*/ 882077 w 3176186"/>
              <a:gd name="connsiteY40" fmla="*/ 1460480 h 3254975"/>
              <a:gd name="connsiteX41" fmla="*/ 1028036 w 3176186"/>
              <a:gd name="connsiteY41" fmla="*/ 332391 h 3254975"/>
              <a:gd name="connsiteX42" fmla="*/ 849279 w 3176186"/>
              <a:gd name="connsiteY42" fmla="*/ 307268 h 3254975"/>
              <a:gd name="connsiteX43" fmla="*/ 1257037 w 3176186"/>
              <a:gd name="connsiteY43" fmla="*/ 0 h 3254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176186" h="3254975">
                <a:moveTo>
                  <a:pt x="1605124" y="1349556"/>
                </a:moveTo>
                <a:cubicBezTo>
                  <a:pt x="1390183" y="1349556"/>
                  <a:pt x="1215939" y="1523800"/>
                  <a:pt x="1215939" y="1738741"/>
                </a:cubicBezTo>
                <a:cubicBezTo>
                  <a:pt x="1215939" y="1953682"/>
                  <a:pt x="1390183" y="2127926"/>
                  <a:pt x="1605124" y="2127926"/>
                </a:cubicBezTo>
                <a:cubicBezTo>
                  <a:pt x="1820065" y="2127926"/>
                  <a:pt x="1994309" y="1953682"/>
                  <a:pt x="1994309" y="1738741"/>
                </a:cubicBezTo>
                <a:cubicBezTo>
                  <a:pt x="1994309" y="1523800"/>
                  <a:pt x="1820065" y="1349556"/>
                  <a:pt x="1605124" y="1349556"/>
                </a:cubicBezTo>
                <a:close/>
                <a:moveTo>
                  <a:pt x="1257037" y="0"/>
                </a:moveTo>
                <a:lnTo>
                  <a:pt x="1564306" y="407758"/>
                </a:lnTo>
                <a:lnTo>
                  <a:pt x="1385549" y="382636"/>
                </a:lnTo>
                <a:lnTo>
                  <a:pt x="1295073" y="1026408"/>
                </a:lnTo>
                <a:cubicBezTo>
                  <a:pt x="1389570" y="983381"/>
                  <a:pt x="1494660" y="960370"/>
                  <a:pt x="1605125" y="960370"/>
                </a:cubicBezTo>
                <a:lnTo>
                  <a:pt x="1682815" y="964293"/>
                </a:lnTo>
                <a:lnTo>
                  <a:pt x="2815159" y="964293"/>
                </a:lnTo>
                <a:lnTo>
                  <a:pt x="2815159" y="783779"/>
                </a:lnTo>
                <a:lnTo>
                  <a:pt x="3176186" y="1144806"/>
                </a:lnTo>
                <a:lnTo>
                  <a:pt x="2815159" y="1505833"/>
                </a:lnTo>
                <a:lnTo>
                  <a:pt x="2815159" y="1325320"/>
                </a:lnTo>
                <a:lnTo>
                  <a:pt x="2262381" y="1325320"/>
                </a:lnTo>
                <a:cubicBezTo>
                  <a:pt x="2317795" y="1410538"/>
                  <a:pt x="2355974" y="1507654"/>
                  <a:pt x="2372257" y="1612055"/>
                </a:cubicBezTo>
                <a:lnTo>
                  <a:pt x="2376543" y="1610662"/>
                </a:lnTo>
                <a:lnTo>
                  <a:pt x="2728027" y="2692416"/>
                </a:lnTo>
                <a:lnTo>
                  <a:pt x="2899706" y="2636635"/>
                </a:lnTo>
                <a:lnTo>
                  <a:pt x="2667912" y="3091555"/>
                </a:lnTo>
                <a:lnTo>
                  <a:pt x="2212991" y="2859761"/>
                </a:lnTo>
                <a:lnTo>
                  <a:pt x="2384669" y="2803980"/>
                </a:lnTo>
                <a:lnTo>
                  <a:pt x="2199905" y="2235333"/>
                </a:lnTo>
                <a:cubicBezTo>
                  <a:pt x="2130386" y="2321260"/>
                  <a:pt x="2042482" y="2391310"/>
                  <a:pt x="1942157" y="2439955"/>
                </a:cubicBezTo>
                <a:lnTo>
                  <a:pt x="1942462" y="2440375"/>
                </a:lnTo>
                <a:lnTo>
                  <a:pt x="1022266" y="3108936"/>
                </a:lnTo>
                <a:lnTo>
                  <a:pt x="1128370" y="3254975"/>
                </a:lnTo>
                <a:lnTo>
                  <a:pt x="624086" y="3175104"/>
                </a:lnTo>
                <a:lnTo>
                  <a:pt x="703957" y="2670821"/>
                </a:lnTo>
                <a:lnTo>
                  <a:pt x="810060" y="2816859"/>
                </a:lnTo>
                <a:lnTo>
                  <a:pt x="1305419" y="2456959"/>
                </a:lnTo>
                <a:cubicBezTo>
                  <a:pt x="1228817" y="2425055"/>
                  <a:pt x="1158426" y="2381246"/>
                  <a:pt x="1097326" y="2326940"/>
                </a:cubicBezTo>
                <a:lnTo>
                  <a:pt x="185974" y="1664804"/>
                </a:lnTo>
                <a:lnTo>
                  <a:pt x="79871" y="1810843"/>
                </a:lnTo>
                <a:lnTo>
                  <a:pt x="0" y="1306559"/>
                </a:lnTo>
                <a:lnTo>
                  <a:pt x="504283" y="1226689"/>
                </a:lnTo>
                <a:lnTo>
                  <a:pt x="398181" y="1372727"/>
                </a:lnTo>
                <a:lnTo>
                  <a:pt x="829415" y="1686037"/>
                </a:lnTo>
                <a:cubicBezTo>
                  <a:pt x="834556" y="1606591"/>
                  <a:pt x="851648" y="1530410"/>
                  <a:pt x="882077" y="1460480"/>
                </a:cubicBezTo>
                <a:lnTo>
                  <a:pt x="1028036" y="332391"/>
                </a:lnTo>
                <a:lnTo>
                  <a:pt x="849279" y="307268"/>
                </a:lnTo>
                <a:lnTo>
                  <a:pt x="1257037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67CC1AF-21F6-4F36-B9BA-97BB4F22626F}"/>
              </a:ext>
            </a:extLst>
          </p:cNvPr>
          <p:cNvSpPr txBox="1"/>
          <p:nvPr/>
        </p:nvSpPr>
        <p:spPr>
          <a:xfrm>
            <a:off x="5680254" y="3759062"/>
            <a:ext cx="857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</a:p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2ACE46F-AAE6-4114-BE2B-BEB9308B0496}"/>
              </a:ext>
            </a:extLst>
          </p:cNvPr>
          <p:cNvGrpSpPr/>
          <p:nvPr/>
        </p:nvGrpSpPr>
        <p:grpSpPr>
          <a:xfrm>
            <a:off x="1441882" y="5210606"/>
            <a:ext cx="3316459" cy="856491"/>
            <a:chOff x="80902" y="1129566"/>
            <a:chExt cx="3303444" cy="856491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890080F-FD5D-4640-A47A-FED0352F0F0C}"/>
                </a:ext>
              </a:extLst>
            </p:cNvPr>
            <p:cNvSpPr txBox="1"/>
            <p:nvPr/>
          </p:nvSpPr>
          <p:spPr>
            <a:xfrm>
              <a:off x="80902" y="1129566"/>
              <a:ext cx="330344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0A33C90-01C6-4EC2-8243-19A7B5EF8C85}"/>
                </a:ext>
              </a:extLst>
            </p:cNvPr>
            <p:cNvSpPr txBox="1"/>
            <p:nvPr/>
          </p:nvSpPr>
          <p:spPr>
            <a:xfrm>
              <a:off x="92915" y="1339726"/>
              <a:ext cx="32914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E9BC87B-2644-4E3D-AA04-350D47297066}"/>
              </a:ext>
            </a:extLst>
          </p:cNvPr>
          <p:cNvGrpSpPr/>
          <p:nvPr/>
        </p:nvGrpSpPr>
        <p:grpSpPr>
          <a:xfrm>
            <a:off x="773723" y="3112133"/>
            <a:ext cx="3316459" cy="856491"/>
            <a:chOff x="80902" y="1129566"/>
            <a:chExt cx="3303444" cy="856491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324428A-090D-424C-A3F5-A6C87F9AC048}"/>
                </a:ext>
              </a:extLst>
            </p:cNvPr>
            <p:cNvSpPr txBox="1"/>
            <p:nvPr/>
          </p:nvSpPr>
          <p:spPr>
            <a:xfrm>
              <a:off x="80902" y="1129566"/>
              <a:ext cx="330344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E4D0B3A-B2C4-445C-BA5E-109C0C50BF57}"/>
                </a:ext>
              </a:extLst>
            </p:cNvPr>
            <p:cNvSpPr txBox="1"/>
            <p:nvPr/>
          </p:nvSpPr>
          <p:spPr>
            <a:xfrm>
              <a:off x="92915" y="1339726"/>
              <a:ext cx="32914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C2628BB-994D-49F8-893C-97682A376E4B}"/>
              </a:ext>
            </a:extLst>
          </p:cNvPr>
          <p:cNvGrpSpPr/>
          <p:nvPr/>
        </p:nvGrpSpPr>
        <p:grpSpPr>
          <a:xfrm>
            <a:off x="6178360" y="1734400"/>
            <a:ext cx="3304398" cy="856491"/>
            <a:chOff x="80902" y="1129566"/>
            <a:chExt cx="3303444" cy="856491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C398F8B-7EBE-4203-8AF0-BBB7382A5AC9}"/>
                </a:ext>
              </a:extLst>
            </p:cNvPr>
            <p:cNvSpPr txBox="1"/>
            <p:nvPr/>
          </p:nvSpPr>
          <p:spPr>
            <a:xfrm>
              <a:off x="80902" y="1129566"/>
              <a:ext cx="330344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8D60E06-7F10-49E3-ACA9-9783834C3581}"/>
                </a:ext>
              </a:extLst>
            </p:cNvPr>
            <p:cNvSpPr txBox="1"/>
            <p:nvPr/>
          </p:nvSpPr>
          <p:spPr>
            <a:xfrm>
              <a:off x="92915" y="1339726"/>
              <a:ext cx="32914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1AE61F9-193C-4B97-B434-FF852BB69114}"/>
              </a:ext>
            </a:extLst>
          </p:cNvPr>
          <p:cNvGrpSpPr/>
          <p:nvPr/>
        </p:nvGrpSpPr>
        <p:grpSpPr>
          <a:xfrm>
            <a:off x="8098500" y="2951670"/>
            <a:ext cx="3304398" cy="856491"/>
            <a:chOff x="80902" y="1129566"/>
            <a:chExt cx="3303444" cy="856491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3AABAB8-E8BF-477C-BBB0-468CE8B184DA}"/>
                </a:ext>
              </a:extLst>
            </p:cNvPr>
            <p:cNvSpPr txBox="1"/>
            <p:nvPr/>
          </p:nvSpPr>
          <p:spPr>
            <a:xfrm>
              <a:off x="80902" y="1129566"/>
              <a:ext cx="330344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84FB806-8340-4F0A-BC10-AD16A6FAFAF2}"/>
                </a:ext>
              </a:extLst>
            </p:cNvPr>
            <p:cNvSpPr txBox="1"/>
            <p:nvPr/>
          </p:nvSpPr>
          <p:spPr>
            <a:xfrm>
              <a:off x="92915" y="1339726"/>
              <a:ext cx="32914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8C30D6AF-A8ED-4C2F-A4AF-AA9E43FBCEAF}"/>
              </a:ext>
            </a:extLst>
          </p:cNvPr>
          <p:cNvGrpSpPr/>
          <p:nvPr/>
        </p:nvGrpSpPr>
        <p:grpSpPr>
          <a:xfrm>
            <a:off x="7570206" y="5210606"/>
            <a:ext cx="3304398" cy="856491"/>
            <a:chOff x="80902" y="1129566"/>
            <a:chExt cx="3303444" cy="856491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4BCC47F-CD96-45EE-9F7E-773EE6658B21}"/>
                </a:ext>
              </a:extLst>
            </p:cNvPr>
            <p:cNvSpPr txBox="1"/>
            <p:nvPr/>
          </p:nvSpPr>
          <p:spPr>
            <a:xfrm>
              <a:off x="80902" y="1129566"/>
              <a:ext cx="330344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DC7984B-A14D-4C14-9B64-1AAA4C2467D6}"/>
                </a:ext>
              </a:extLst>
            </p:cNvPr>
            <p:cNvSpPr txBox="1"/>
            <p:nvPr/>
          </p:nvSpPr>
          <p:spPr>
            <a:xfrm>
              <a:off x="92915" y="1339726"/>
              <a:ext cx="32914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Rectangle 130">
            <a:extLst>
              <a:ext uri="{FF2B5EF4-FFF2-40B4-BE49-F238E27FC236}">
                <a16:creationId xmlns:a16="http://schemas.microsoft.com/office/drawing/2014/main" id="{CDCC8CC5-D802-4D0C-8457-5F58567DED8B}"/>
              </a:ext>
            </a:extLst>
          </p:cNvPr>
          <p:cNvSpPr/>
          <p:nvPr/>
        </p:nvSpPr>
        <p:spPr>
          <a:xfrm>
            <a:off x="5283092" y="5258109"/>
            <a:ext cx="244706" cy="245817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4" name="Rectangle 9">
            <a:extLst>
              <a:ext uri="{FF2B5EF4-FFF2-40B4-BE49-F238E27FC236}">
                <a16:creationId xmlns:a16="http://schemas.microsoft.com/office/drawing/2014/main" id="{BCA7E75A-82A8-4608-A2DC-D7EDBF00F78A}"/>
              </a:ext>
            </a:extLst>
          </p:cNvPr>
          <p:cNvSpPr/>
          <p:nvPr/>
        </p:nvSpPr>
        <p:spPr>
          <a:xfrm>
            <a:off x="7062092" y="5000064"/>
            <a:ext cx="258465" cy="25804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Rectangle 16">
            <a:extLst>
              <a:ext uri="{FF2B5EF4-FFF2-40B4-BE49-F238E27FC236}">
                <a16:creationId xmlns:a16="http://schemas.microsoft.com/office/drawing/2014/main" id="{6613B7D6-A43B-4913-B2DC-CD046155430A}"/>
              </a:ext>
            </a:extLst>
          </p:cNvPr>
          <p:cNvSpPr/>
          <p:nvPr/>
        </p:nvSpPr>
        <p:spPr>
          <a:xfrm>
            <a:off x="7296214" y="3262297"/>
            <a:ext cx="273993" cy="180072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Round Same Side Corner Rectangle 36">
            <a:extLst>
              <a:ext uri="{FF2B5EF4-FFF2-40B4-BE49-F238E27FC236}">
                <a16:creationId xmlns:a16="http://schemas.microsoft.com/office/drawing/2014/main" id="{7219653B-1075-42C2-8518-4877EDB4AB02}"/>
              </a:ext>
            </a:extLst>
          </p:cNvPr>
          <p:cNvSpPr>
            <a:spLocks noChangeAspect="1"/>
          </p:cNvSpPr>
          <p:nvPr/>
        </p:nvSpPr>
        <p:spPr>
          <a:xfrm>
            <a:off x="5533812" y="2351770"/>
            <a:ext cx="275302" cy="217658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Oval 21">
            <a:extLst>
              <a:ext uri="{FF2B5EF4-FFF2-40B4-BE49-F238E27FC236}">
                <a16:creationId xmlns:a16="http://schemas.microsoft.com/office/drawing/2014/main" id="{D57DBAD1-2C3A-45CB-93F5-61264B197267}"/>
              </a:ext>
            </a:extLst>
          </p:cNvPr>
          <p:cNvSpPr>
            <a:spLocks noChangeAspect="1"/>
          </p:cNvSpPr>
          <p:nvPr/>
        </p:nvSpPr>
        <p:spPr>
          <a:xfrm>
            <a:off x="4521008" y="3650337"/>
            <a:ext cx="265503" cy="26772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C1B9614-D8FC-4DA3-B418-D4D25B7F2466}"/>
              </a:ext>
            </a:extLst>
          </p:cNvPr>
          <p:cNvSpPr txBox="1"/>
          <p:nvPr/>
        </p:nvSpPr>
        <p:spPr>
          <a:xfrm>
            <a:off x="600374" y="198691"/>
            <a:ext cx="356680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i="1" dirty="0">
                <a:solidFill>
                  <a:schemeClr val="tx1">
                    <a:lumMod val="90000"/>
                    <a:lumOff val="10000"/>
                  </a:schemeClr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85F8419-4790-4645-B031-98B48EC73C02}"/>
              </a:ext>
            </a:extLst>
          </p:cNvPr>
          <p:cNvSpPr txBox="1"/>
          <p:nvPr/>
        </p:nvSpPr>
        <p:spPr>
          <a:xfrm>
            <a:off x="1198251" y="863438"/>
            <a:ext cx="356680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i="1" dirty="0">
                <a:solidFill>
                  <a:schemeClr val="tx1">
                    <a:lumMod val="90000"/>
                    <a:lumOff val="10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3200" b="1" i="1" dirty="0">
              <a:solidFill>
                <a:schemeClr val="tx1">
                  <a:lumMod val="90000"/>
                  <a:lumOff val="10000"/>
                </a:schemeClr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AD9E64E-282D-41B9-8A40-2B7D1063C5BF}"/>
              </a:ext>
            </a:extLst>
          </p:cNvPr>
          <p:cNvSpPr txBox="1"/>
          <p:nvPr/>
        </p:nvSpPr>
        <p:spPr>
          <a:xfrm>
            <a:off x="7960312" y="6113304"/>
            <a:ext cx="355761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200" i="1" dirty="0">
                <a:cs typeface="Arial" pitchFamily="34" charset="0"/>
              </a:rPr>
              <a:t>L</a:t>
            </a:r>
            <a:r>
              <a:rPr lang="en-US" altLang="ko-KR" sz="1200" i="1" dirty="0">
                <a:cs typeface="Arial" pitchFamily="34" charset="0"/>
              </a:rPr>
              <a:t>OREM IPSUM DOLOR SIT AMET, CU USU AGAM INTEGRE IMPEDIT.</a:t>
            </a:r>
            <a:endParaRPr lang="ko-KR" altLang="en-US" sz="1200" i="1" dirty="0"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9D3F85D-5A2E-43A8-86BF-256DA7436C3C}"/>
              </a:ext>
            </a:extLst>
          </p:cNvPr>
          <p:cNvSpPr txBox="1"/>
          <p:nvPr/>
        </p:nvSpPr>
        <p:spPr>
          <a:xfrm>
            <a:off x="7960311" y="5509557"/>
            <a:ext cx="3557613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600" i="1" dirty="0">
                <a:solidFill>
                  <a:schemeClr val="accent2"/>
                </a:solidFill>
                <a:cs typeface="Arial" pitchFamily="34" charset="0"/>
              </a:rPr>
              <a:t>L</a:t>
            </a:r>
            <a:r>
              <a:rPr lang="en-US" altLang="ko-KR" sz="1600" i="1" dirty="0">
                <a:solidFill>
                  <a:schemeClr val="accent2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600" i="1" dirty="0">
                <a:solidFill>
                  <a:schemeClr val="accent2"/>
                </a:solidFill>
                <a:cs typeface="Arial" pitchFamily="34" charset="0"/>
              </a:rPr>
              <a:t>CU USU AGAM INTEGRE IMPEDIT.</a:t>
            </a:r>
            <a:endParaRPr lang="ko-KR" altLang="en-US" sz="1600" i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79935CB-0FCC-4B14-8CE0-051F197A7773}"/>
              </a:ext>
            </a:extLst>
          </p:cNvPr>
          <p:cNvSpPr txBox="1"/>
          <p:nvPr/>
        </p:nvSpPr>
        <p:spPr>
          <a:xfrm>
            <a:off x="10259158" y="4338000"/>
            <a:ext cx="1258766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i="1" dirty="0">
                <a:solidFill>
                  <a:schemeClr val="bg1"/>
                </a:solidFill>
                <a:cs typeface="Arial" pitchFamily="34" charset="0"/>
              </a:rPr>
              <a:t>PowerPoint</a:t>
            </a:r>
            <a:endParaRPr lang="ko-KR" altLang="en-US" sz="1400" i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465C2DD-0A26-4C82-B00D-2805A71D7450}"/>
              </a:ext>
            </a:extLst>
          </p:cNvPr>
          <p:cNvSpPr txBox="1"/>
          <p:nvPr/>
        </p:nvSpPr>
        <p:spPr>
          <a:xfrm>
            <a:off x="10813493" y="4544686"/>
            <a:ext cx="1258766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i="1" dirty="0">
                <a:solidFill>
                  <a:schemeClr val="accent4"/>
                </a:solidFill>
                <a:cs typeface="Arial" pitchFamily="34" charset="0"/>
              </a:rPr>
              <a:t>Presentation</a:t>
            </a:r>
            <a:endParaRPr lang="ko-KR" altLang="en-US" sz="1400" i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187CB7E0-FB74-4B6C-8EFC-FA2B7FD0BE5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직사각형 7">
            <a:extLst>
              <a:ext uri="{FF2B5EF4-FFF2-40B4-BE49-F238E27FC236}">
                <a16:creationId xmlns:a16="http://schemas.microsoft.com/office/drawing/2014/main" id="{268466D0-230F-4F3F-9F45-39A2E9A0AA67}"/>
              </a:ext>
            </a:extLst>
          </p:cNvPr>
          <p:cNvSpPr/>
          <p:nvPr/>
        </p:nvSpPr>
        <p:spPr>
          <a:xfrm>
            <a:off x="914401" y="1794271"/>
            <a:ext cx="5148000" cy="208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직사각형 34">
            <a:extLst>
              <a:ext uri="{FF2B5EF4-FFF2-40B4-BE49-F238E27FC236}">
                <a16:creationId xmlns:a16="http://schemas.microsoft.com/office/drawing/2014/main" id="{9CD753F0-231E-4AE3-BBB5-DD3B676B1DDC}"/>
              </a:ext>
            </a:extLst>
          </p:cNvPr>
          <p:cNvSpPr/>
          <p:nvPr/>
        </p:nvSpPr>
        <p:spPr>
          <a:xfrm>
            <a:off x="914401" y="3963398"/>
            <a:ext cx="5148000" cy="208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직사각형 42">
            <a:extLst>
              <a:ext uri="{FF2B5EF4-FFF2-40B4-BE49-F238E27FC236}">
                <a16:creationId xmlns:a16="http://schemas.microsoft.com/office/drawing/2014/main" id="{B8EF3DDA-42BC-4E9A-B7A0-8266C2EB1AE7}"/>
              </a:ext>
            </a:extLst>
          </p:cNvPr>
          <p:cNvSpPr/>
          <p:nvPr/>
        </p:nvSpPr>
        <p:spPr>
          <a:xfrm>
            <a:off x="6129601" y="1794271"/>
            <a:ext cx="5148000" cy="208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직사각형 43">
            <a:extLst>
              <a:ext uri="{FF2B5EF4-FFF2-40B4-BE49-F238E27FC236}">
                <a16:creationId xmlns:a16="http://schemas.microsoft.com/office/drawing/2014/main" id="{301B33F0-46B0-465A-A778-ABDE48429310}"/>
              </a:ext>
            </a:extLst>
          </p:cNvPr>
          <p:cNvSpPr/>
          <p:nvPr/>
        </p:nvSpPr>
        <p:spPr>
          <a:xfrm>
            <a:off x="6129601" y="3963398"/>
            <a:ext cx="5148000" cy="208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7" name="그룹 45">
            <a:extLst>
              <a:ext uri="{FF2B5EF4-FFF2-40B4-BE49-F238E27FC236}">
                <a16:creationId xmlns:a16="http://schemas.microsoft.com/office/drawing/2014/main" id="{E826E3EE-6220-4B8B-BCF0-7748F6B60453}"/>
              </a:ext>
            </a:extLst>
          </p:cNvPr>
          <p:cNvGrpSpPr/>
          <p:nvPr/>
        </p:nvGrpSpPr>
        <p:grpSpPr>
          <a:xfrm>
            <a:off x="4890001" y="2716834"/>
            <a:ext cx="2412000" cy="2412000"/>
            <a:chOff x="4896191" y="2726685"/>
            <a:chExt cx="2412000" cy="2412000"/>
          </a:xfrm>
        </p:grpSpPr>
        <p:sp>
          <p:nvSpPr>
            <p:cNvPr id="8" name="직사각형 10">
              <a:extLst>
                <a:ext uri="{FF2B5EF4-FFF2-40B4-BE49-F238E27FC236}">
                  <a16:creationId xmlns:a16="http://schemas.microsoft.com/office/drawing/2014/main" id="{6EE9B667-EFD2-436B-84E3-7D04BBFFEA28}"/>
                </a:ext>
              </a:extLst>
            </p:cNvPr>
            <p:cNvSpPr/>
            <p:nvPr/>
          </p:nvSpPr>
          <p:spPr>
            <a:xfrm>
              <a:off x="4896191" y="2726685"/>
              <a:ext cx="2412000" cy="2412000"/>
            </a:xfrm>
            <a:prstGeom prst="rect">
              <a:avLst/>
            </a:prstGeom>
            <a:solidFill>
              <a:schemeClr val="tx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9" name="직사각형 44">
              <a:extLst>
                <a:ext uri="{FF2B5EF4-FFF2-40B4-BE49-F238E27FC236}">
                  <a16:creationId xmlns:a16="http://schemas.microsoft.com/office/drawing/2014/main" id="{72D654EA-356C-4D17-9D89-402DB5B394D8}"/>
                </a:ext>
              </a:extLst>
            </p:cNvPr>
            <p:cNvSpPr/>
            <p:nvPr/>
          </p:nvSpPr>
          <p:spPr>
            <a:xfrm rot="18900000">
              <a:off x="5256191" y="3086685"/>
              <a:ext cx="1692000" cy="169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0" name="Diamond 9">
              <a:extLst>
                <a:ext uri="{FF2B5EF4-FFF2-40B4-BE49-F238E27FC236}">
                  <a16:creationId xmlns:a16="http://schemas.microsoft.com/office/drawing/2014/main" id="{796E87ED-0A6F-4403-8C3B-AFAA11DD8E09}"/>
                </a:ext>
              </a:extLst>
            </p:cNvPr>
            <p:cNvSpPr/>
            <p:nvPr/>
          </p:nvSpPr>
          <p:spPr>
            <a:xfrm>
              <a:off x="5021409" y="2851903"/>
              <a:ext cx="2161564" cy="2161564"/>
            </a:xfrm>
            <a:prstGeom prst="diamond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B88833F7-8C1E-49F1-B49F-1CD8C2FBBB4D}"/>
              </a:ext>
            </a:extLst>
          </p:cNvPr>
          <p:cNvSpPr txBox="1"/>
          <p:nvPr/>
        </p:nvSpPr>
        <p:spPr>
          <a:xfrm>
            <a:off x="5153747" y="3568891"/>
            <a:ext cx="18845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SWOT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8B26FEE-FC25-49A6-8B18-F0379519FD1F}"/>
              </a:ext>
            </a:extLst>
          </p:cNvPr>
          <p:cNvGrpSpPr/>
          <p:nvPr/>
        </p:nvGrpSpPr>
        <p:grpSpPr>
          <a:xfrm>
            <a:off x="2215276" y="2080278"/>
            <a:ext cx="2448000" cy="1515988"/>
            <a:chOff x="647166" y="1489862"/>
            <a:chExt cx="2227996" cy="1515988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D648548-E60A-4155-A3C8-D5E98A9C422E}"/>
                </a:ext>
              </a:extLst>
            </p:cNvPr>
            <p:cNvSpPr txBox="1"/>
            <p:nvPr/>
          </p:nvSpPr>
          <p:spPr>
            <a:xfrm>
              <a:off x="647166" y="1489862"/>
              <a:ext cx="222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STRENGTHS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550D086-2002-4DD9-B514-06D17CFBCEE7}"/>
                </a:ext>
              </a:extLst>
            </p:cNvPr>
            <p:cNvSpPr txBox="1"/>
            <p:nvPr/>
          </p:nvSpPr>
          <p:spPr>
            <a:xfrm>
              <a:off x="647166" y="1805521"/>
              <a:ext cx="222799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AB73E13-FAAF-47CA-9498-499F5A8DBD0C}"/>
              </a:ext>
            </a:extLst>
          </p:cNvPr>
          <p:cNvGrpSpPr/>
          <p:nvPr/>
        </p:nvGrpSpPr>
        <p:grpSpPr>
          <a:xfrm>
            <a:off x="2215276" y="4266606"/>
            <a:ext cx="2448000" cy="1481585"/>
            <a:chOff x="647166" y="3699704"/>
            <a:chExt cx="2227996" cy="1481585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2419AD3-2EA7-4348-B459-3500CC3E7147}"/>
                </a:ext>
              </a:extLst>
            </p:cNvPr>
            <p:cNvSpPr txBox="1"/>
            <p:nvPr/>
          </p:nvSpPr>
          <p:spPr>
            <a:xfrm>
              <a:off x="647166" y="3699704"/>
              <a:ext cx="22223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OPPORTUNITIES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1508016-C13E-46EE-8CE3-23AF073F973D}"/>
                </a:ext>
              </a:extLst>
            </p:cNvPr>
            <p:cNvSpPr txBox="1"/>
            <p:nvPr/>
          </p:nvSpPr>
          <p:spPr>
            <a:xfrm>
              <a:off x="647166" y="3980960"/>
              <a:ext cx="222799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5901923-CB72-4540-9768-0707DF3B3C4A}"/>
              </a:ext>
            </a:extLst>
          </p:cNvPr>
          <p:cNvGrpSpPr/>
          <p:nvPr/>
        </p:nvGrpSpPr>
        <p:grpSpPr>
          <a:xfrm>
            <a:off x="7528724" y="2076648"/>
            <a:ext cx="2448000" cy="1523249"/>
            <a:chOff x="6296493" y="1489862"/>
            <a:chExt cx="2227996" cy="152324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F126B38-D180-4820-9F21-22D5FE6FB4D7}"/>
                </a:ext>
              </a:extLst>
            </p:cNvPr>
            <p:cNvSpPr txBox="1"/>
            <p:nvPr/>
          </p:nvSpPr>
          <p:spPr>
            <a:xfrm>
              <a:off x="6302132" y="1489862"/>
              <a:ext cx="22223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WEAKNESS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7C35F7B-2EF5-456D-9850-3C11BF559123}"/>
                </a:ext>
              </a:extLst>
            </p:cNvPr>
            <p:cNvSpPr txBox="1"/>
            <p:nvPr/>
          </p:nvSpPr>
          <p:spPr>
            <a:xfrm>
              <a:off x="6296493" y="1812782"/>
              <a:ext cx="222799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278BA2B-1B6A-4448-935D-900512CA4067}"/>
              </a:ext>
            </a:extLst>
          </p:cNvPr>
          <p:cNvGrpSpPr/>
          <p:nvPr/>
        </p:nvGrpSpPr>
        <p:grpSpPr>
          <a:xfrm>
            <a:off x="7528724" y="4262977"/>
            <a:ext cx="2448000" cy="1488846"/>
            <a:chOff x="6296493" y="3699704"/>
            <a:chExt cx="2227996" cy="1488846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85F7ADB-964F-49E5-82EC-C3D08B2C9E7B}"/>
                </a:ext>
              </a:extLst>
            </p:cNvPr>
            <p:cNvSpPr txBox="1"/>
            <p:nvPr/>
          </p:nvSpPr>
          <p:spPr>
            <a:xfrm>
              <a:off x="6302133" y="3699704"/>
              <a:ext cx="22223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THREATS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549315E-A3D5-4907-B318-D26647D9EACA}"/>
                </a:ext>
              </a:extLst>
            </p:cNvPr>
            <p:cNvSpPr txBox="1"/>
            <p:nvPr/>
          </p:nvSpPr>
          <p:spPr>
            <a:xfrm>
              <a:off x="6296493" y="3988221"/>
              <a:ext cx="222799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145831E9-9649-40E2-A510-858E10FE5132}"/>
              </a:ext>
            </a:extLst>
          </p:cNvPr>
          <p:cNvSpPr txBox="1"/>
          <p:nvPr/>
        </p:nvSpPr>
        <p:spPr>
          <a:xfrm>
            <a:off x="1247178" y="2330440"/>
            <a:ext cx="8125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bg1"/>
                </a:solidFill>
                <a:cs typeface="Arial" pitchFamily="34" charset="0"/>
              </a:rPr>
              <a:t>S</a:t>
            </a:r>
            <a:endParaRPr lang="ko-KR" altLang="en-US" sz="6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C9DD6A6-87BD-4FB3-8AFA-8E8A8762704D}"/>
              </a:ext>
            </a:extLst>
          </p:cNvPr>
          <p:cNvSpPr txBox="1"/>
          <p:nvPr/>
        </p:nvSpPr>
        <p:spPr>
          <a:xfrm>
            <a:off x="1247178" y="4499568"/>
            <a:ext cx="8125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bg1"/>
                </a:solidFill>
                <a:cs typeface="Arial" pitchFamily="34" charset="0"/>
              </a:rPr>
              <a:t>O</a:t>
            </a:r>
            <a:endParaRPr lang="ko-KR" altLang="en-US" sz="6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0F41512-753C-41B4-B799-27FD6978AD68}"/>
              </a:ext>
            </a:extLst>
          </p:cNvPr>
          <p:cNvSpPr txBox="1"/>
          <p:nvPr/>
        </p:nvSpPr>
        <p:spPr>
          <a:xfrm>
            <a:off x="10132252" y="2330440"/>
            <a:ext cx="8125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bg1"/>
                </a:solidFill>
                <a:cs typeface="Arial" pitchFamily="34" charset="0"/>
              </a:rPr>
              <a:t>W</a:t>
            </a:r>
            <a:endParaRPr lang="ko-KR" altLang="en-US" sz="6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7340C01-7F70-4F66-9A00-20B3A950CB3A}"/>
              </a:ext>
            </a:extLst>
          </p:cNvPr>
          <p:cNvSpPr txBox="1"/>
          <p:nvPr/>
        </p:nvSpPr>
        <p:spPr>
          <a:xfrm>
            <a:off x="10132252" y="4499568"/>
            <a:ext cx="8125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bg1"/>
                </a:solidFill>
                <a:cs typeface="Arial" pitchFamily="34" charset="0"/>
              </a:rPr>
              <a:t>T</a:t>
            </a:r>
            <a:endParaRPr lang="ko-KR" altLang="en-US" sz="60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0F7E229-3A94-40A3-9B88-271E7B48261E}"/>
              </a:ext>
            </a:extLst>
          </p:cNvPr>
          <p:cNvGrpSpPr/>
          <p:nvPr/>
        </p:nvGrpSpPr>
        <p:grpSpPr>
          <a:xfrm>
            <a:off x="2923910" y="3120635"/>
            <a:ext cx="2003963" cy="1713018"/>
            <a:chOff x="1344125" y="1848265"/>
            <a:chExt cx="2210987" cy="1889986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B46CB43D-F799-4CA2-9D6B-A6596883C01C}"/>
                </a:ext>
              </a:extLst>
            </p:cNvPr>
            <p:cNvSpPr/>
            <p:nvPr/>
          </p:nvSpPr>
          <p:spPr>
            <a:xfrm>
              <a:off x="1344125" y="1969798"/>
              <a:ext cx="2210987" cy="1608820"/>
            </a:xfrm>
            <a:custGeom>
              <a:avLst/>
              <a:gdLst>
                <a:gd name="connsiteX0" fmla="*/ 1636300 w 2210987"/>
                <a:gd name="connsiteY0" fmla="*/ 0 h 1608820"/>
                <a:gd name="connsiteX1" fmla="*/ 2210987 w 2210987"/>
                <a:gd name="connsiteY1" fmla="*/ 804410 h 1608820"/>
                <a:gd name="connsiteX2" fmla="*/ 1636300 w 2210987"/>
                <a:gd name="connsiteY2" fmla="*/ 1608820 h 1608820"/>
                <a:gd name="connsiteX3" fmla="*/ 1636300 w 2210987"/>
                <a:gd name="connsiteY3" fmla="*/ 1241341 h 1608820"/>
                <a:gd name="connsiteX4" fmla="*/ 0 w 2210987"/>
                <a:gd name="connsiteY4" fmla="*/ 1241341 h 1608820"/>
                <a:gd name="connsiteX5" fmla="*/ 501792 w 2210987"/>
                <a:gd name="connsiteY5" fmla="*/ 367479 h 1608820"/>
                <a:gd name="connsiteX6" fmla="*/ 1636300 w 2210987"/>
                <a:gd name="connsiteY6" fmla="*/ 367479 h 1608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10987" h="1608820">
                  <a:moveTo>
                    <a:pt x="1636300" y="0"/>
                  </a:moveTo>
                  <a:lnTo>
                    <a:pt x="2210987" y="804410"/>
                  </a:lnTo>
                  <a:lnTo>
                    <a:pt x="1636300" y="1608820"/>
                  </a:lnTo>
                  <a:lnTo>
                    <a:pt x="1636300" y="1241341"/>
                  </a:lnTo>
                  <a:lnTo>
                    <a:pt x="0" y="1241341"/>
                  </a:lnTo>
                  <a:lnTo>
                    <a:pt x="501792" y="367479"/>
                  </a:lnTo>
                  <a:lnTo>
                    <a:pt x="1636300" y="367479"/>
                  </a:lnTo>
                  <a:close/>
                </a:path>
              </a:pathLst>
            </a:custGeom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" name="Picture 4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7565D78A-7E71-4E27-8C6E-198B7FD5F3E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7933736">
              <a:off x="683877" y="2626552"/>
              <a:ext cx="1889986" cy="3334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79D50B96-4543-4832-828F-60FD75459B22}"/>
              </a:ext>
            </a:extLst>
          </p:cNvPr>
          <p:cNvGrpSpPr/>
          <p:nvPr/>
        </p:nvGrpSpPr>
        <p:grpSpPr>
          <a:xfrm>
            <a:off x="5116686" y="3120635"/>
            <a:ext cx="2003963" cy="1713018"/>
            <a:chOff x="1344125" y="1848265"/>
            <a:chExt cx="2210987" cy="1889986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546EC94B-F4E6-4B7E-A03A-54EDE1E586EA}"/>
                </a:ext>
              </a:extLst>
            </p:cNvPr>
            <p:cNvSpPr/>
            <p:nvPr/>
          </p:nvSpPr>
          <p:spPr>
            <a:xfrm>
              <a:off x="1344125" y="1969798"/>
              <a:ext cx="2210987" cy="1608820"/>
            </a:xfrm>
            <a:custGeom>
              <a:avLst/>
              <a:gdLst>
                <a:gd name="connsiteX0" fmla="*/ 1636300 w 2210987"/>
                <a:gd name="connsiteY0" fmla="*/ 0 h 1608820"/>
                <a:gd name="connsiteX1" fmla="*/ 2210987 w 2210987"/>
                <a:gd name="connsiteY1" fmla="*/ 804410 h 1608820"/>
                <a:gd name="connsiteX2" fmla="*/ 1636300 w 2210987"/>
                <a:gd name="connsiteY2" fmla="*/ 1608820 h 1608820"/>
                <a:gd name="connsiteX3" fmla="*/ 1636300 w 2210987"/>
                <a:gd name="connsiteY3" fmla="*/ 1241341 h 1608820"/>
                <a:gd name="connsiteX4" fmla="*/ 0 w 2210987"/>
                <a:gd name="connsiteY4" fmla="*/ 1241341 h 1608820"/>
                <a:gd name="connsiteX5" fmla="*/ 501792 w 2210987"/>
                <a:gd name="connsiteY5" fmla="*/ 367479 h 1608820"/>
                <a:gd name="connsiteX6" fmla="*/ 1636300 w 2210987"/>
                <a:gd name="connsiteY6" fmla="*/ 367479 h 1608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10987" h="1608820">
                  <a:moveTo>
                    <a:pt x="1636300" y="0"/>
                  </a:moveTo>
                  <a:lnTo>
                    <a:pt x="2210987" y="804410"/>
                  </a:lnTo>
                  <a:lnTo>
                    <a:pt x="1636300" y="1608820"/>
                  </a:lnTo>
                  <a:lnTo>
                    <a:pt x="1636300" y="1241341"/>
                  </a:lnTo>
                  <a:lnTo>
                    <a:pt x="0" y="1241341"/>
                  </a:lnTo>
                  <a:lnTo>
                    <a:pt x="501792" y="367479"/>
                  </a:lnTo>
                  <a:lnTo>
                    <a:pt x="1636300" y="36747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" name="Picture 7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3A12684A-BF7E-4004-9C6C-04CE016F565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7933736">
              <a:off x="683877" y="2626552"/>
              <a:ext cx="1889986" cy="3334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4E706B37-4402-4B9B-988C-CECD18758421}"/>
              </a:ext>
            </a:extLst>
          </p:cNvPr>
          <p:cNvGrpSpPr/>
          <p:nvPr/>
        </p:nvGrpSpPr>
        <p:grpSpPr>
          <a:xfrm>
            <a:off x="7309462" y="3120635"/>
            <a:ext cx="2003963" cy="1713018"/>
            <a:chOff x="1344125" y="1848265"/>
            <a:chExt cx="2210987" cy="1889986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817B0E5-F76F-40D6-9B00-35EBC833F0BB}"/>
                </a:ext>
              </a:extLst>
            </p:cNvPr>
            <p:cNvSpPr/>
            <p:nvPr/>
          </p:nvSpPr>
          <p:spPr>
            <a:xfrm>
              <a:off x="1344125" y="1969798"/>
              <a:ext cx="2210987" cy="1608820"/>
            </a:xfrm>
            <a:custGeom>
              <a:avLst/>
              <a:gdLst>
                <a:gd name="connsiteX0" fmla="*/ 1636300 w 2210987"/>
                <a:gd name="connsiteY0" fmla="*/ 0 h 1608820"/>
                <a:gd name="connsiteX1" fmla="*/ 2210987 w 2210987"/>
                <a:gd name="connsiteY1" fmla="*/ 804410 h 1608820"/>
                <a:gd name="connsiteX2" fmla="*/ 1636300 w 2210987"/>
                <a:gd name="connsiteY2" fmla="*/ 1608820 h 1608820"/>
                <a:gd name="connsiteX3" fmla="*/ 1636300 w 2210987"/>
                <a:gd name="connsiteY3" fmla="*/ 1241341 h 1608820"/>
                <a:gd name="connsiteX4" fmla="*/ 0 w 2210987"/>
                <a:gd name="connsiteY4" fmla="*/ 1241341 h 1608820"/>
                <a:gd name="connsiteX5" fmla="*/ 501792 w 2210987"/>
                <a:gd name="connsiteY5" fmla="*/ 367479 h 1608820"/>
                <a:gd name="connsiteX6" fmla="*/ 1636300 w 2210987"/>
                <a:gd name="connsiteY6" fmla="*/ 367479 h 1608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10987" h="1608820">
                  <a:moveTo>
                    <a:pt x="1636300" y="0"/>
                  </a:moveTo>
                  <a:lnTo>
                    <a:pt x="2210987" y="804410"/>
                  </a:lnTo>
                  <a:lnTo>
                    <a:pt x="1636300" y="1608820"/>
                  </a:lnTo>
                  <a:lnTo>
                    <a:pt x="1636300" y="1241341"/>
                  </a:lnTo>
                  <a:lnTo>
                    <a:pt x="0" y="1241341"/>
                  </a:lnTo>
                  <a:lnTo>
                    <a:pt x="501792" y="367479"/>
                  </a:lnTo>
                  <a:lnTo>
                    <a:pt x="1636300" y="36747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10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D01E2E6C-1D0B-41EF-B795-8B6DB675201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7933736">
              <a:off x="683877" y="2626552"/>
              <a:ext cx="1889986" cy="3334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78C2FA5-9369-4CF4-B67F-BE16B40326E2}"/>
              </a:ext>
            </a:extLst>
          </p:cNvPr>
          <p:cNvGrpSpPr/>
          <p:nvPr/>
        </p:nvGrpSpPr>
        <p:grpSpPr>
          <a:xfrm>
            <a:off x="9502237" y="3120635"/>
            <a:ext cx="2003963" cy="1713018"/>
            <a:chOff x="1344125" y="1848265"/>
            <a:chExt cx="2210987" cy="1889986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59DA6012-7656-4C1B-B3B1-562487025D92}"/>
                </a:ext>
              </a:extLst>
            </p:cNvPr>
            <p:cNvSpPr/>
            <p:nvPr/>
          </p:nvSpPr>
          <p:spPr>
            <a:xfrm>
              <a:off x="1344125" y="1969798"/>
              <a:ext cx="2210987" cy="1608820"/>
            </a:xfrm>
            <a:custGeom>
              <a:avLst/>
              <a:gdLst>
                <a:gd name="connsiteX0" fmla="*/ 1636300 w 2210987"/>
                <a:gd name="connsiteY0" fmla="*/ 0 h 1608820"/>
                <a:gd name="connsiteX1" fmla="*/ 2210987 w 2210987"/>
                <a:gd name="connsiteY1" fmla="*/ 804410 h 1608820"/>
                <a:gd name="connsiteX2" fmla="*/ 1636300 w 2210987"/>
                <a:gd name="connsiteY2" fmla="*/ 1608820 h 1608820"/>
                <a:gd name="connsiteX3" fmla="*/ 1636300 w 2210987"/>
                <a:gd name="connsiteY3" fmla="*/ 1241341 h 1608820"/>
                <a:gd name="connsiteX4" fmla="*/ 0 w 2210987"/>
                <a:gd name="connsiteY4" fmla="*/ 1241341 h 1608820"/>
                <a:gd name="connsiteX5" fmla="*/ 501792 w 2210987"/>
                <a:gd name="connsiteY5" fmla="*/ 367479 h 1608820"/>
                <a:gd name="connsiteX6" fmla="*/ 1636300 w 2210987"/>
                <a:gd name="connsiteY6" fmla="*/ 367479 h 1608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10987" h="1608820">
                  <a:moveTo>
                    <a:pt x="1636300" y="0"/>
                  </a:moveTo>
                  <a:lnTo>
                    <a:pt x="2210987" y="804410"/>
                  </a:lnTo>
                  <a:lnTo>
                    <a:pt x="1636300" y="1608820"/>
                  </a:lnTo>
                  <a:lnTo>
                    <a:pt x="1636300" y="1241341"/>
                  </a:lnTo>
                  <a:lnTo>
                    <a:pt x="0" y="1241341"/>
                  </a:lnTo>
                  <a:lnTo>
                    <a:pt x="501792" y="367479"/>
                  </a:lnTo>
                  <a:lnTo>
                    <a:pt x="1636300" y="36747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Picture 13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DA3AE671-83A1-4B77-BB94-5C86DD1817B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7933736">
              <a:off x="683877" y="2626552"/>
              <a:ext cx="1889986" cy="3334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7800B45-3BFD-479B-94FB-8230D4C9A91D}"/>
              </a:ext>
            </a:extLst>
          </p:cNvPr>
          <p:cNvGrpSpPr/>
          <p:nvPr/>
        </p:nvGrpSpPr>
        <p:grpSpPr>
          <a:xfrm>
            <a:off x="731134" y="3120635"/>
            <a:ext cx="2003963" cy="1713018"/>
            <a:chOff x="1344125" y="1848265"/>
            <a:chExt cx="2210987" cy="1889986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A094A25C-EA1C-4344-B31D-0AC84EC502FE}"/>
                </a:ext>
              </a:extLst>
            </p:cNvPr>
            <p:cNvSpPr/>
            <p:nvPr/>
          </p:nvSpPr>
          <p:spPr>
            <a:xfrm>
              <a:off x="1344125" y="1969798"/>
              <a:ext cx="2210987" cy="1608820"/>
            </a:xfrm>
            <a:custGeom>
              <a:avLst/>
              <a:gdLst>
                <a:gd name="connsiteX0" fmla="*/ 1636300 w 2210987"/>
                <a:gd name="connsiteY0" fmla="*/ 0 h 1608820"/>
                <a:gd name="connsiteX1" fmla="*/ 2210987 w 2210987"/>
                <a:gd name="connsiteY1" fmla="*/ 804410 h 1608820"/>
                <a:gd name="connsiteX2" fmla="*/ 1636300 w 2210987"/>
                <a:gd name="connsiteY2" fmla="*/ 1608820 h 1608820"/>
                <a:gd name="connsiteX3" fmla="*/ 1636300 w 2210987"/>
                <a:gd name="connsiteY3" fmla="*/ 1241341 h 1608820"/>
                <a:gd name="connsiteX4" fmla="*/ 0 w 2210987"/>
                <a:gd name="connsiteY4" fmla="*/ 1241341 h 1608820"/>
                <a:gd name="connsiteX5" fmla="*/ 501792 w 2210987"/>
                <a:gd name="connsiteY5" fmla="*/ 367479 h 1608820"/>
                <a:gd name="connsiteX6" fmla="*/ 1636300 w 2210987"/>
                <a:gd name="connsiteY6" fmla="*/ 367479 h 1608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10987" h="1608820">
                  <a:moveTo>
                    <a:pt x="1636300" y="0"/>
                  </a:moveTo>
                  <a:lnTo>
                    <a:pt x="2210987" y="804410"/>
                  </a:lnTo>
                  <a:lnTo>
                    <a:pt x="1636300" y="1608820"/>
                  </a:lnTo>
                  <a:lnTo>
                    <a:pt x="1636300" y="1241341"/>
                  </a:lnTo>
                  <a:lnTo>
                    <a:pt x="0" y="1241341"/>
                  </a:lnTo>
                  <a:lnTo>
                    <a:pt x="501792" y="367479"/>
                  </a:lnTo>
                  <a:lnTo>
                    <a:pt x="1636300" y="367479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7" name="Picture 16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88A017E6-09B9-45DE-B5F7-19A9B263E5F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7933736">
              <a:off x="683877" y="2626552"/>
              <a:ext cx="1889986" cy="3334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8" name="직사각형 113">
            <a:extLst>
              <a:ext uri="{FF2B5EF4-FFF2-40B4-BE49-F238E27FC236}">
                <a16:creationId xmlns:a16="http://schemas.microsoft.com/office/drawing/2014/main" id="{0442376D-6A31-42BA-AA41-D4D2F6942A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59856" y="3762786"/>
            <a:ext cx="89924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charset="0"/>
              </a:rPr>
              <a:t>2022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19" name="직사각형 113">
            <a:extLst>
              <a:ext uri="{FF2B5EF4-FFF2-40B4-BE49-F238E27FC236}">
                <a16:creationId xmlns:a16="http://schemas.microsoft.com/office/drawing/2014/main" id="{B6B58760-DB17-40CB-8510-D51D2AFBA4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57428" y="3762786"/>
            <a:ext cx="89924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charset="0"/>
              </a:rPr>
              <a:t>2020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20" name="직사각형 113">
            <a:extLst>
              <a:ext uri="{FF2B5EF4-FFF2-40B4-BE49-F238E27FC236}">
                <a16:creationId xmlns:a16="http://schemas.microsoft.com/office/drawing/2014/main" id="{0C6DD0F2-5595-4E5E-8EF2-2C7126C881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58642" y="3762786"/>
            <a:ext cx="89924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charset="0"/>
              </a:rPr>
              <a:t>2021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21" name="직사각형 113">
            <a:extLst>
              <a:ext uri="{FF2B5EF4-FFF2-40B4-BE49-F238E27FC236}">
                <a16:creationId xmlns:a16="http://schemas.microsoft.com/office/drawing/2014/main" id="{FCE389B6-9360-4765-9752-4A3847FC7B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56214" y="3762786"/>
            <a:ext cx="89924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charset="0"/>
              </a:rPr>
              <a:t>2019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22" name="직사각형 113">
            <a:extLst>
              <a:ext uri="{FF2B5EF4-FFF2-40B4-BE49-F238E27FC236}">
                <a16:creationId xmlns:a16="http://schemas.microsoft.com/office/drawing/2014/main" id="{3AB9A622-D216-4A17-BF2E-05C68B4194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5000" y="3762786"/>
            <a:ext cx="89924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charset="0"/>
              </a:rPr>
              <a:t>2018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96BD919-9E97-4F49-A7A6-DA18845314D1}"/>
              </a:ext>
            </a:extLst>
          </p:cNvPr>
          <p:cNvGrpSpPr/>
          <p:nvPr/>
        </p:nvGrpSpPr>
        <p:grpSpPr>
          <a:xfrm>
            <a:off x="1023165" y="4900153"/>
            <a:ext cx="1419900" cy="1107997"/>
            <a:chOff x="819820" y="3646109"/>
            <a:chExt cx="1225994" cy="1107997"/>
          </a:xfrm>
          <a:noFill/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432DD65-CED0-496E-A313-A39E0D67C8B1}"/>
                </a:ext>
              </a:extLst>
            </p:cNvPr>
            <p:cNvSpPr txBox="1"/>
            <p:nvPr/>
          </p:nvSpPr>
          <p:spPr>
            <a:xfrm>
              <a:off x="819822" y="3646109"/>
              <a:ext cx="122599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B5FC59A-91F3-414B-89DE-E093AF378C61}"/>
                </a:ext>
              </a:extLst>
            </p:cNvPr>
            <p:cNvSpPr txBox="1"/>
            <p:nvPr/>
          </p:nvSpPr>
          <p:spPr>
            <a:xfrm>
              <a:off x="819820" y="3923109"/>
              <a:ext cx="1225992" cy="83099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F4F9680B-73C6-4D40-A429-5E14E2DBAD68}"/>
              </a:ext>
            </a:extLst>
          </p:cNvPr>
          <p:cNvGrpSpPr/>
          <p:nvPr/>
        </p:nvGrpSpPr>
        <p:grpSpPr>
          <a:xfrm>
            <a:off x="1088843" y="2235312"/>
            <a:ext cx="1288544" cy="863315"/>
            <a:chOff x="3233964" y="1954419"/>
            <a:chExt cx="1410044" cy="863315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A22580C-90D3-4E59-94FB-12CBCFBA50D6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4DDA8D3-B39D-41A9-AAE4-81909357248B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60180ED-8687-49D1-8C39-25CBBF16FDE7}"/>
              </a:ext>
            </a:extLst>
          </p:cNvPr>
          <p:cNvGrpSpPr/>
          <p:nvPr/>
        </p:nvGrpSpPr>
        <p:grpSpPr>
          <a:xfrm>
            <a:off x="3281619" y="2219781"/>
            <a:ext cx="1288544" cy="863315"/>
            <a:chOff x="3233964" y="1954419"/>
            <a:chExt cx="1410044" cy="863315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1992207-D356-4308-874A-78F490F3BBE0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4DC7320C-8DA8-4AC3-A37C-E22BD4DAABB8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DDD22BB0-E7A4-467C-953E-C3E26CE88B36}"/>
              </a:ext>
            </a:extLst>
          </p:cNvPr>
          <p:cNvGrpSpPr/>
          <p:nvPr/>
        </p:nvGrpSpPr>
        <p:grpSpPr>
          <a:xfrm>
            <a:off x="5474395" y="2219781"/>
            <a:ext cx="1288544" cy="863315"/>
            <a:chOff x="3233964" y="1954419"/>
            <a:chExt cx="1410044" cy="863315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ADCF544-4713-4A09-9651-9A6DDB7EA5AC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240817DC-A4A3-41F5-9F95-4986B8AF5309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1DE2215F-8BB4-4929-95CC-EACC81BC88AF}"/>
              </a:ext>
            </a:extLst>
          </p:cNvPr>
          <p:cNvGrpSpPr/>
          <p:nvPr/>
        </p:nvGrpSpPr>
        <p:grpSpPr>
          <a:xfrm>
            <a:off x="7667171" y="2219781"/>
            <a:ext cx="1288544" cy="863315"/>
            <a:chOff x="3233964" y="1954419"/>
            <a:chExt cx="1410044" cy="863315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236FDD66-D604-40E2-831A-B014368E5552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AF9BFB22-4028-498B-B334-013DA5C301AF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4E22CDD5-3DE3-4302-8231-D627909A40E9}"/>
              </a:ext>
            </a:extLst>
          </p:cNvPr>
          <p:cNvGrpSpPr/>
          <p:nvPr/>
        </p:nvGrpSpPr>
        <p:grpSpPr>
          <a:xfrm>
            <a:off x="9859946" y="2219781"/>
            <a:ext cx="1288544" cy="863315"/>
            <a:chOff x="3233964" y="1954419"/>
            <a:chExt cx="1410044" cy="863315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76D675EF-428A-4BCD-8AFC-B96A96466C73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A2C525CA-073C-4FDD-AAAF-38D02BC02732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3BF05A54-B705-4BEF-BC5F-C6633935B95B}"/>
              </a:ext>
            </a:extLst>
          </p:cNvPr>
          <p:cNvGrpSpPr/>
          <p:nvPr/>
        </p:nvGrpSpPr>
        <p:grpSpPr>
          <a:xfrm>
            <a:off x="3215941" y="4900153"/>
            <a:ext cx="1419900" cy="1107997"/>
            <a:chOff x="819820" y="3646109"/>
            <a:chExt cx="1225994" cy="1107997"/>
          </a:xfrm>
          <a:noFill/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57D5ADE3-61E5-4041-B160-0EBE55087102}"/>
                </a:ext>
              </a:extLst>
            </p:cNvPr>
            <p:cNvSpPr txBox="1"/>
            <p:nvPr/>
          </p:nvSpPr>
          <p:spPr>
            <a:xfrm>
              <a:off x="819822" y="3646109"/>
              <a:ext cx="122599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D2F55DAB-1394-4B6E-A437-ADC9FE7EB446}"/>
                </a:ext>
              </a:extLst>
            </p:cNvPr>
            <p:cNvSpPr txBox="1"/>
            <p:nvPr/>
          </p:nvSpPr>
          <p:spPr>
            <a:xfrm>
              <a:off x="819820" y="3923109"/>
              <a:ext cx="1225992" cy="83099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AF6F361-49C7-496B-9B03-8F72984B78DD}"/>
              </a:ext>
            </a:extLst>
          </p:cNvPr>
          <p:cNvGrpSpPr/>
          <p:nvPr/>
        </p:nvGrpSpPr>
        <p:grpSpPr>
          <a:xfrm>
            <a:off x="5408717" y="4900153"/>
            <a:ext cx="1419900" cy="1107997"/>
            <a:chOff x="819820" y="3646109"/>
            <a:chExt cx="1225994" cy="1107997"/>
          </a:xfrm>
          <a:noFill/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0E8105E4-C59F-4A5C-81B2-1E4AE9D17859}"/>
                </a:ext>
              </a:extLst>
            </p:cNvPr>
            <p:cNvSpPr txBox="1"/>
            <p:nvPr/>
          </p:nvSpPr>
          <p:spPr>
            <a:xfrm>
              <a:off x="819822" y="3646109"/>
              <a:ext cx="122599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EE4AC7F7-F9E8-49D5-AD15-F3FDD9B07A1C}"/>
                </a:ext>
              </a:extLst>
            </p:cNvPr>
            <p:cNvSpPr txBox="1"/>
            <p:nvPr/>
          </p:nvSpPr>
          <p:spPr>
            <a:xfrm>
              <a:off x="819820" y="3923109"/>
              <a:ext cx="1225992" cy="83099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4655A7EF-EBCF-4768-B429-7D00CCD883A6}"/>
              </a:ext>
            </a:extLst>
          </p:cNvPr>
          <p:cNvGrpSpPr/>
          <p:nvPr/>
        </p:nvGrpSpPr>
        <p:grpSpPr>
          <a:xfrm>
            <a:off x="7601493" y="4900153"/>
            <a:ext cx="1419900" cy="1107997"/>
            <a:chOff x="819820" y="3646109"/>
            <a:chExt cx="1225994" cy="1107997"/>
          </a:xfrm>
          <a:noFill/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6A85C31F-582B-4DA2-8B57-5741C05D5C49}"/>
                </a:ext>
              </a:extLst>
            </p:cNvPr>
            <p:cNvSpPr txBox="1"/>
            <p:nvPr/>
          </p:nvSpPr>
          <p:spPr>
            <a:xfrm>
              <a:off x="819822" y="3646109"/>
              <a:ext cx="122599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92DA01A7-7A0E-406C-B53E-064D2AF3773C}"/>
                </a:ext>
              </a:extLst>
            </p:cNvPr>
            <p:cNvSpPr txBox="1"/>
            <p:nvPr/>
          </p:nvSpPr>
          <p:spPr>
            <a:xfrm>
              <a:off x="819820" y="3923109"/>
              <a:ext cx="1225992" cy="83099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012D318D-BE98-49E6-952D-1D43E7538DA2}"/>
              </a:ext>
            </a:extLst>
          </p:cNvPr>
          <p:cNvGrpSpPr/>
          <p:nvPr/>
        </p:nvGrpSpPr>
        <p:grpSpPr>
          <a:xfrm>
            <a:off x="9794268" y="4900153"/>
            <a:ext cx="1419900" cy="1107997"/>
            <a:chOff x="819820" y="3646109"/>
            <a:chExt cx="1225994" cy="1107997"/>
          </a:xfrm>
          <a:noFill/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0339DBC1-3B56-4EE1-9485-FA9B948B7692}"/>
                </a:ext>
              </a:extLst>
            </p:cNvPr>
            <p:cNvSpPr txBox="1"/>
            <p:nvPr/>
          </p:nvSpPr>
          <p:spPr>
            <a:xfrm>
              <a:off x="819822" y="3646109"/>
              <a:ext cx="122599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007B4B94-2EF7-4FA1-937B-56F8020CAF84}"/>
                </a:ext>
              </a:extLst>
            </p:cNvPr>
            <p:cNvSpPr txBox="1"/>
            <p:nvPr/>
          </p:nvSpPr>
          <p:spPr>
            <a:xfrm>
              <a:off x="819820" y="3923109"/>
              <a:ext cx="1225992" cy="83099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3" name="Isosceles Triangle 51">
            <a:extLst>
              <a:ext uri="{FF2B5EF4-FFF2-40B4-BE49-F238E27FC236}">
                <a16:creationId xmlns:a16="http://schemas.microsoft.com/office/drawing/2014/main" id="{47FF1A18-6131-4E98-9163-5ED28F49A600}"/>
              </a:ext>
            </a:extLst>
          </p:cNvPr>
          <p:cNvSpPr/>
          <p:nvPr/>
        </p:nvSpPr>
        <p:spPr>
          <a:xfrm>
            <a:off x="1566594" y="1832639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4" name="Rounded Rectangle 5">
            <a:extLst>
              <a:ext uri="{FF2B5EF4-FFF2-40B4-BE49-F238E27FC236}">
                <a16:creationId xmlns:a16="http://schemas.microsoft.com/office/drawing/2014/main" id="{2254293E-EDDF-405F-BF3B-68864ED62A0A}"/>
              </a:ext>
            </a:extLst>
          </p:cNvPr>
          <p:cNvSpPr/>
          <p:nvPr/>
        </p:nvSpPr>
        <p:spPr>
          <a:xfrm flipH="1">
            <a:off x="3731007" y="1793192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5" name="Teardrop 1">
            <a:extLst>
              <a:ext uri="{FF2B5EF4-FFF2-40B4-BE49-F238E27FC236}">
                <a16:creationId xmlns:a16="http://schemas.microsoft.com/office/drawing/2014/main" id="{B78D7919-B03C-485D-945A-00773EC81DE4}"/>
              </a:ext>
            </a:extLst>
          </p:cNvPr>
          <p:cNvSpPr/>
          <p:nvPr/>
        </p:nvSpPr>
        <p:spPr>
          <a:xfrm rot="18805991">
            <a:off x="5952094" y="1768284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6" name="Rectangle 130">
            <a:extLst>
              <a:ext uri="{FF2B5EF4-FFF2-40B4-BE49-F238E27FC236}">
                <a16:creationId xmlns:a16="http://schemas.microsoft.com/office/drawing/2014/main" id="{EA3C895C-CD66-45FB-94BE-463DC13E7CAC}"/>
              </a:ext>
            </a:extLst>
          </p:cNvPr>
          <p:cNvSpPr/>
          <p:nvPr/>
        </p:nvSpPr>
        <p:spPr>
          <a:xfrm>
            <a:off x="8158361" y="1784783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7" name="Rounded Rectangle 7">
            <a:extLst>
              <a:ext uri="{FF2B5EF4-FFF2-40B4-BE49-F238E27FC236}">
                <a16:creationId xmlns:a16="http://schemas.microsoft.com/office/drawing/2014/main" id="{18E47E46-8491-4D77-9C9C-2361743131DB}"/>
              </a:ext>
            </a:extLst>
          </p:cNvPr>
          <p:cNvSpPr/>
          <p:nvPr/>
        </p:nvSpPr>
        <p:spPr>
          <a:xfrm>
            <a:off x="10328130" y="1802787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16">
            <a:extLst>
              <a:ext uri="{FF2B5EF4-FFF2-40B4-BE49-F238E27FC236}">
                <a16:creationId xmlns:a16="http://schemas.microsoft.com/office/drawing/2014/main" id="{FB870DDD-4D7B-45EB-95A1-46D2C51F6C9A}"/>
              </a:ext>
            </a:extLst>
          </p:cNvPr>
          <p:cNvSpPr/>
          <p:nvPr/>
        </p:nvSpPr>
        <p:spPr>
          <a:xfrm>
            <a:off x="8847471" y="1788650"/>
            <a:ext cx="2263640" cy="3456643"/>
          </a:xfrm>
          <a:custGeom>
            <a:avLst/>
            <a:gdLst/>
            <a:ahLst/>
            <a:cxnLst/>
            <a:rect l="l" t="t" r="r" b="b"/>
            <a:pathLst>
              <a:path w="2204552" h="3463807">
                <a:moveTo>
                  <a:pt x="0" y="0"/>
                </a:moveTo>
                <a:lnTo>
                  <a:pt x="1843807" y="0"/>
                </a:lnTo>
                <a:lnTo>
                  <a:pt x="1843807" y="712671"/>
                </a:lnTo>
                <a:lnTo>
                  <a:pt x="2204552" y="921903"/>
                </a:lnTo>
                <a:lnTo>
                  <a:pt x="1843807" y="1131136"/>
                </a:lnTo>
                <a:lnTo>
                  <a:pt x="1843807" y="1843807"/>
                </a:lnTo>
                <a:lnTo>
                  <a:pt x="1841879" y="1843807"/>
                </a:lnTo>
                <a:lnTo>
                  <a:pt x="1841879" y="3463807"/>
                </a:lnTo>
                <a:lnTo>
                  <a:pt x="0" y="3463807"/>
                </a:lnTo>
                <a:lnTo>
                  <a:pt x="0" y="184380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36C3681-7FF8-4857-AA31-6A85ACF5A4C5}"/>
              </a:ext>
            </a:extLst>
          </p:cNvPr>
          <p:cNvSpPr/>
          <p:nvPr/>
        </p:nvSpPr>
        <p:spPr>
          <a:xfrm>
            <a:off x="6958704" y="1788650"/>
            <a:ext cx="2263640" cy="3456643"/>
          </a:xfrm>
          <a:custGeom>
            <a:avLst/>
            <a:gdLst/>
            <a:ahLst/>
            <a:cxnLst/>
            <a:rect l="l" t="t" r="r" b="b"/>
            <a:pathLst>
              <a:path w="2204552" h="3463807">
                <a:moveTo>
                  <a:pt x="0" y="0"/>
                </a:moveTo>
                <a:lnTo>
                  <a:pt x="1843807" y="0"/>
                </a:lnTo>
                <a:lnTo>
                  <a:pt x="1843807" y="712671"/>
                </a:lnTo>
                <a:lnTo>
                  <a:pt x="2204552" y="921904"/>
                </a:lnTo>
                <a:lnTo>
                  <a:pt x="1843807" y="1131136"/>
                </a:lnTo>
                <a:lnTo>
                  <a:pt x="1843807" y="1843807"/>
                </a:lnTo>
                <a:lnTo>
                  <a:pt x="1841879" y="1843807"/>
                </a:lnTo>
                <a:lnTo>
                  <a:pt x="1841879" y="3463807"/>
                </a:lnTo>
                <a:lnTo>
                  <a:pt x="0" y="3463807"/>
                </a:lnTo>
                <a:lnTo>
                  <a:pt x="0" y="1843807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0B90F43C-C605-44DC-8879-B08817CE1971}"/>
              </a:ext>
            </a:extLst>
          </p:cNvPr>
          <p:cNvSpPr/>
          <p:nvPr/>
        </p:nvSpPr>
        <p:spPr>
          <a:xfrm>
            <a:off x="5074087" y="1788650"/>
            <a:ext cx="2263640" cy="3456643"/>
          </a:xfrm>
          <a:custGeom>
            <a:avLst/>
            <a:gdLst/>
            <a:ahLst/>
            <a:cxnLst/>
            <a:rect l="l" t="t" r="r" b="b"/>
            <a:pathLst>
              <a:path w="2204552" h="3463807">
                <a:moveTo>
                  <a:pt x="0" y="0"/>
                </a:moveTo>
                <a:lnTo>
                  <a:pt x="1843807" y="0"/>
                </a:lnTo>
                <a:lnTo>
                  <a:pt x="1843807" y="712671"/>
                </a:lnTo>
                <a:lnTo>
                  <a:pt x="2204552" y="921904"/>
                </a:lnTo>
                <a:lnTo>
                  <a:pt x="1843807" y="1131136"/>
                </a:lnTo>
                <a:lnTo>
                  <a:pt x="1843807" y="1843807"/>
                </a:lnTo>
                <a:lnTo>
                  <a:pt x="1841879" y="1843807"/>
                </a:lnTo>
                <a:lnTo>
                  <a:pt x="1841879" y="3463807"/>
                </a:lnTo>
                <a:lnTo>
                  <a:pt x="0" y="3463807"/>
                </a:lnTo>
                <a:lnTo>
                  <a:pt x="0" y="184380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AA2E6B25-B829-457B-9AFF-C35550870C7F}"/>
              </a:ext>
            </a:extLst>
          </p:cNvPr>
          <p:cNvSpPr/>
          <p:nvPr/>
        </p:nvSpPr>
        <p:spPr>
          <a:xfrm>
            <a:off x="3182840" y="1788650"/>
            <a:ext cx="2263640" cy="3456643"/>
          </a:xfrm>
          <a:custGeom>
            <a:avLst/>
            <a:gdLst/>
            <a:ahLst/>
            <a:cxnLst/>
            <a:rect l="l" t="t" r="r" b="b"/>
            <a:pathLst>
              <a:path w="2204552" h="3463807">
                <a:moveTo>
                  <a:pt x="0" y="0"/>
                </a:moveTo>
                <a:lnTo>
                  <a:pt x="1843807" y="0"/>
                </a:lnTo>
                <a:lnTo>
                  <a:pt x="1843807" y="712671"/>
                </a:lnTo>
                <a:lnTo>
                  <a:pt x="2204552" y="921904"/>
                </a:lnTo>
                <a:lnTo>
                  <a:pt x="1843807" y="1131136"/>
                </a:lnTo>
                <a:lnTo>
                  <a:pt x="1843807" y="1843807"/>
                </a:lnTo>
                <a:lnTo>
                  <a:pt x="1841879" y="1843807"/>
                </a:lnTo>
                <a:lnTo>
                  <a:pt x="1841879" y="3463807"/>
                </a:lnTo>
                <a:lnTo>
                  <a:pt x="0" y="3463807"/>
                </a:lnTo>
                <a:lnTo>
                  <a:pt x="0" y="184380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7" name="Chevron 9">
            <a:extLst>
              <a:ext uri="{FF2B5EF4-FFF2-40B4-BE49-F238E27FC236}">
                <a16:creationId xmlns:a16="http://schemas.microsoft.com/office/drawing/2014/main" id="{B5D8E232-EC4C-4CB1-9D3D-810000DB5375}"/>
              </a:ext>
            </a:extLst>
          </p:cNvPr>
          <p:cNvSpPr/>
          <p:nvPr/>
        </p:nvSpPr>
        <p:spPr>
          <a:xfrm>
            <a:off x="3173061" y="5235787"/>
            <a:ext cx="2391955" cy="863815"/>
          </a:xfrm>
          <a:prstGeom prst="chevron">
            <a:avLst>
              <a:gd name="adj" fmla="val 55502"/>
            </a:avLst>
          </a:prstGeom>
          <a:gradFill>
            <a:gsLst>
              <a:gs pos="0">
                <a:schemeClr val="accent1"/>
              </a:gs>
              <a:gs pos="50000">
                <a:schemeClr val="accent1">
                  <a:lumMod val="50000"/>
                </a:schemeClr>
              </a:gs>
              <a:gs pos="100000">
                <a:schemeClr val="accent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8" name="Chevron 10">
            <a:extLst>
              <a:ext uri="{FF2B5EF4-FFF2-40B4-BE49-F238E27FC236}">
                <a16:creationId xmlns:a16="http://schemas.microsoft.com/office/drawing/2014/main" id="{FBE276E4-4384-43DA-988E-3CCC2B699221}"/>
              </a:ext>
            </a:extLst>
          </p:cNvPr>
          <p:cNvSpPr/>
          <p:nvPr/>
        </p:nvSpPr>
        <p:spPr>
          <a:xfrm>
            <a:off x="5070242" y="5235788"/>
            <a:ext cx="2391955" cy="863815"/>
          </a:xfrm>
          <a:prstGeom prst="chevron">
            <a:avLst>
              <a:gd name="adj" fmla="val 55502"/>
            </a:avLst>
          </a:prstGeom>
          <a:gradFill>
            <a:gsLst>
              <a:gs pos="0">
                <a:schemeClr val="accent2"/>
              </a:gs>
              <a:gs pos="50000">
                <a:schemeClr val="accent2">
                  <a:lumMod val="50000"/>
                </a:schemeClr>
              </a:gs>
              <a:gs pos="100000">
                <a:schemeClr val="accent2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9" name="Chevron 11">
            <a:extLst>
              <a:ext uri="{FF2B5EF4-FFF2-40B4-BE49-F238E27FC236}">
                <a16:creationId xmlns:a16="http://schemas.microsoft.com/office/drawing/2014/main" id="{465FEFF2-8D71-4BC3-9E2D-12581637272B}"/>
              </a:ext>
            </a:extLst>
          </p:cNvPr>
          <p:cNvSpPr/>
          <p:nvPr/>
        </p:nvSpPr>
        <p:spPr>
          <a:xfrm>
            <a:off x="6957643" y="5235789"/>
            <a:ext cx="2391955" cy="863815"/>
          </a:xfrm>
          <a:prstGeom prst="chevron">
            <a:avLst>
              <a:gd name="adj" fmla="val 55502"/>
            </a:avLst>
          </a:prstGeom>
          <a:gradFill>
            <a:gsLst>
              <a:gs pos="0">
                <a:schemeClr val="accent3"/>
              </a:gs>
              <a:gs pos="50000">
                <a:schemeClr val="accent3">
                  <a:lumMod val="50000"/>
                </a:schemeClr>
              </a:gs>
              <a:gs pos="100000">
                <a:schemeClr val="accent3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sp>
        <p:nvSpPr>
          <p:cNvPr id="10" name="Chevron 12">
            <a:extLst>
              <a:ext uri="{FF2B5EF4-FFF2-40B4-BE49-F238E27FC236}">
                <a16:creationId xmlns:a16="http://schemas.microsoft.com/office/drawing/2014/main" id="{310F60C4-D623-491D-A373-2B5FAD69370F}"/>
              </a:ext>
            </a:extLst>
          </p:cNvPr>
          <p:cNvSpPr/>
          <p:nvPr/>
        </p:nvSpPr>
        <p:spPr>
          <a:xfrm>
            <a:off x="8845044" y="5235790"/>
            <a:ext cx="2391955" cy="863815"/>
          </a:xfrm>
          <a:prstGeom prst="chevron">
            <a:avLst>
              <a:gd name="adj" fmla="val 55502"/>
            </a:avLst>
          </a:prstGeom>
          <a:gradFill>
            <a:gsLst>
              <a:gs pos="0">
                <a:schemeClr val="accent4"/>
              </a:gs>
              <a:gs pos="50000">
                <a:schemeClr val="accent4">
                  <a:lumMod val="50000"/>
                </a:schemeClr>
              </a:gs>
              <a:gs pos="100000">
                <a:schemeClr val="accent4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86AAE30-E066-4739-B5A6-30A8F87CF887}"/>
              </a:ext>
            </a:extLst>
          </p:cNvPr>
          <p:cNvGrpSpPr/>
          <p:nvPr/>
        </p:nvGrpSpPr>
        <p:grpSpPr>
          <a:xfrm>
            <a:off x="3472294" y="1937852"/>
            <a:ext cx="1371855" cy="276999"/>
            <a:chOff x="605046" y="3747508"/>
            <a:chExt cx="1488582" cy="285012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E41F00E1-EC62-408F-BEE1-882DCECB199D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90EE2989-9910-4DBB-89B5-17C8E556F974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  <p:sp>
            <p:nvSpPr>
              <p:cNvPr id="15" name="Chevron 17">
                <a:extLst>
                  <a:ext uri="{FF2B5EF4-FFF2-40B4-BE49-F238E27FC236}">
                    <a16:creationId xmlns:a16="http://schemas.microsoft.com/office/drawing/2014/main" id="{5ECD5326-D77F-43EE-88B2-B8DD8D7DA316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AA23002-538F-489A-A0AE-F943FA1D78AC}"/>
                </a:ext>
              </a:extLst>
            </p:cNvPr>
            <p:cNvSpPr txBox="1"/>
            <p:nvPr/>
          </p:nvSpPr>
          <p:spPr>
            <a:xfrm>
              <a:off x="832000" y="3747508"/>
              <a:ext cx="1261628" cy="28501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Content here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3D1085B-6BE6-4903-9F35-A6073F85E0BC}"/>
              </a:ext>
            </a:extLst>
          </p:cNvPr>
          <p:cNvGrpSpPr/>
          <p:nvPr/>
        </p:nvGrpSpPr>
        <p:grpSpPr>
          <a:xfrm>
            <a:off x="3459378" y="2287438"/>
            <a:ext cx="1371855" cy="461665"/>
            <a:chOff x="605046" y="3743328"/>
            <a:chExt cx="1488582" cy="475023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BAD32117-2947-474F-BE58-563938B1B8C3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A5D477B0-550B-49A1-8CB5-F4DF843727E6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  <p:sp>
            <p:nvSpPr>
              <p:cNvPr id="20" name="Chevron 22">
                <a:extLst>
                  <a:ext uri="{FF2B5EF4-FFF2-40B4-BE49-F238E27FC236}">
                    <a16:creationId xmlns:a16="http://schemas.microsoft.com/office/drawing/2014/main" id="{7117E410-4C7A-43CB-85E3-074B9040A110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8DABA19-1304-4149-8A7C-4F38D0079AED}"/>
                </a:ext>
              </a:extLst>
            </p:cNvPr>
            <p:cNvSpPr txBox="1"/>
            <p:nvPr/>
          </p:nvSpPr>
          <p:spPr>
            <a:xfrm>
              <a:off x="832000" y="3743328"/>
              <a:ext cx="1261628" cy="47502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Content here</a:t>
              </a:r>
            </a:p>
            <a:p>
              <a:r>
                <a:rPr lang="en-US" altLang="ko-KR" sz="1200" b="1" dirty="0">
                  <a:solidFill>
                    <a:schemeClr val="bg1"/>
                  </a:solidFill>
                </a:rPr>
                <a:t>Content here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EBEFEB06-0596-477A-85AA-EAB04536F934}"/>
              </a:ext>
            </a:extLst>
          </p:cNvPr>
          <p:cNvGrpSpPr/>
          <p:nvPr/>
        </p:nvGrpSpPr>
        <p:grpSpPr>
          <a:xfrm>
            <a:off x="5434557" y="1937852"/>
            <a:ext cx="1371855" cy="276999"/>
            <a:chOff x="605046" y="3747508"/>
            <a:chExt cx="1488582" cy="285012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378A3C59-989E-477A-9462-63E8A3929EAA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60FF4966-026B-4EF3-8582-5AA13C9DB449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5" name="Chevron 27">
                <a:extLst>
                  <a:ext uri="{FF2B5EF4-FFF2-40B4-BE49-F238E27FC236}">
                    <a16:creationId xmlns:a16="http://schemas.microsoft.com/office/drawing/2014/main" id="{69358D17-1423-46B2-BE73-953D1E958C28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E52E13A-E289-4018-BA6D-56D1C7169970}"/>
                </a:ext>
              </a:extLst>
            </p:cNvPr>
            <p:cNvSpPr txBox="1"/>
            <p:nvPr/>
          </p:nvSpPr>
          <p:spPr>
            <a:xfrm>
              <a:off x="832000" y="3747508"/>
              <a:ext cx="1261628" cy="28501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Content here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004AE91D-BB5C-434C-8548-6CEF39D8D079}"/>
              </a:ext>
            </a:extLst>
          </p:cNvPr>
          <p:cNvGrpSpPr/>
          <p:nvPr/>
        </p:nvGrpSpPr>
        <p:grpSpPr>
          <a:xfrm>
            <a:off x="5434557" y="2287438"/>
            <a:ext cx="1371855" cy="461665"/>
            <a:chOff x="605046" y="3743328"/>
            <a:chExt cx="1488582" cy="475023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C6F5B2AC-ED19-4A1E-AA7E-07FD8C3C8711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29" name="Oval 28">
                <a:extLst>
                  <a:ext uri="{FF2B5EF4-FFF2-40B4-BE49-F238E27FC236}">
                    <a16:creationId xmlns:a16="http://schemas.microsoft.com/office/drawing/2014/main" id="{1E1EE7EF-518E-48BA-98F6-754EBE9E4882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  <p:sp>
            <p:nvSpPr>
              <p:cNvPr id="30" name="Chevron 32">
                <a:extLst>
                  <a:ext uri="{FF2B5EF4-FFF2-40B4-BE49-F238E27FC236}">
                    <a16:creationId xmlns:a16="http://schemas.microsoft.com/office/drawing/2014/main" id="{6E7417E2-3A2D-44A8-9716-46C62D9DD171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F8D53AD-8515-4DBD-BA27-85272D969810}"/>
                </a:ext>
              </a:extLst>
            </p:cNvPr>
            <p:cNvSpPr txBox="1"/>
            <p:nvPr/>
          </p:nvSpPr>
          <p:spPr>
            <a:xfrm>
              <a:off x="832000" y="3743328"/>
              <a:ext cx="1261628" cy="47502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Content here</a:t>
              </a:r>
            </a:p>
            <a:p>
              <a:r>
                <a:rPr lang="en-US" altLang="ko-KR" sz="1200" b="1" dirty="0">
                  <a:solidFill>
                    <a:schemeClr val="bg1"/>
                  </a:solidFill>
                </a:rPr>
                <a:t>Content here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BFE2062A-888D-4820-B4D7-2540C7B632F6}"/>
              </a:ext>
            </a:extLst>
          </p:cNvPr>
          <p:cNvGrpSpPr/>
          <p:nvPr/>
        </p:nvGrpSpPr>
        <p:grpSpPr>
          <a:xfrm>
            <a:off x="7378773" y="1937852"/>
            <a:ext cx="1371855" cy="276999"/>
            <a:chOff x="605046" y="3747508"/>
            <a:chExt cx="1488582" cy="285012"/>
          </a:xfrm>
        </p:grpSpPr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D60D82B6-6104-474E-AE15-A55DC2849C96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04F9B690-D842-4C4D-BCB1-4ACC5D2D50A0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  <p:sp>
            <p:nvSpPr>
              <p:cNvPr id="35" name="Chevron 37">
                <a:extLst>
                  <a:ext uri="{FF2B5EF4-FFF2-40B4-BE49-F238E27FC236}">
                    <a16:creationId xmlns:a16="http://schemas.microsoft.com/office/drawing/2014/main" id="{65BCAA27-E8EB-4145-8766-5AE8B55822C7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FE5E9B1-326F-44EC-8887-7CC215604535}"/>
                </a:ext>
              </a:extLst>
            </p:cNvPr>
            <p:cNvSpPr txBox="1"/>
            <p:nvPr/>
          </p:nvSpPr>
          <p:spPr>
            <a:xfrm>
              <a:off x="832000" y="3747508"/>
              <a:ext cx="1261628" cy="28501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Content here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D1F4EFC2-7742-42DF-A531-D612E8505529}"/>
              </a:ext>
            </a:extLst>
          </p:cNvPr>
          <p:cNvGrpSpPr/>
          <p:nvPr/>
        </p:nvGrpSpPr>
        <p:grpSpPr>
          <a:xfrm>
            <a:off x="7378773" y="2287438"/>
            <a:ext cx="1371855" cy="461665"/>
            <a:chOff x="605046" y="3743328"/>
            <a:chExt cx="1488582" cy="475023"/>
          </a:xfrm>
        </p:grpSpPr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D9F203B0-8F2B-4A94-87E5-FF2877562624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id="{426ED1D6-AF16-4FE4-B485-E2B7AC84C5BD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40" name="Chevron 42">
                <a:extLst>
                  <a:ext uri="{FF2B5EF4-FFF2-40B4-BE49-F238E27FC236}">
                    <a16:creationId xmlns:a16="http://schemas.microsoft.com/office/drawing/2014/main" id="{F3FB564F-DF57-4259-AEA9-2F686A08C868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B07FBB21-B57E-4964-9167-1869961512E0}"/>
                </a:ext>
              </a:extLst>
            </p:cNvPr>
            <p:cNvSpPr txBox="1"/>
            <p:nvPr/>
          </p:nvSpPr>
          <p:spPr>
            <a:xfrm>
              <a:off x="832000" y="3743328"/>
              <a:ext cx="1261628" cy="47502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Content here</a:t>
              </a:r>
            </a:p>
            <a:p>
              <a:r>
                <a:rPr lang="en-US" altLang="ko-KR" sz="1200" b="1" dirty="0">
                  <a:solidFill>
                    <a:schemeClr val="bg1"/>
                  </a:solidFill>
                </a:rPr>
                <a:t>Content here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603E616C-F452-473B-9EC4-D46CA10476E7}"/>
              </a:ext>
            </a:extLst>
          </p:cNvPr>
          <p:cNvGrpSpPr/>
          <p:nvPr/>
        </p:nvGrpSpPr>
        <p:grpSpPr>
          <a:xfrm>
            <a:off x="9250981" y="1937852"/>
            <a:ext cx="1371855" cy="276999"/>
            <a:chOff x="605046" y="3747508"/>
            <a:chExt cx="1488582" cy="285012"/>
          </a:xfrm>
          <a:solidFill>
            <a:srgbClr val="EF4A4A"/>
          </a:solidFill>
        </p:grpSpPr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91EE3533-BF36-4FFE-AAC9-AEC0007C9BA2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  <a:grpFill/>
          </p:grpSpPr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id="{BE0A5B21-D6B6-428C-A4A3-57931A8330E9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  <p:sp>
            <p:nvSpPr>
              <p:cNvPr id="45" name="Chevron 47">
                <a:extLst>
                  <a:ext uri="{FF2B5EF4-FFF2-40B4-BE49-F238E27FC236}">
                    <a16:creationId xmlns:a16="http://schemas.microsoft.com/office/drawing/2014/main" id="{DA6FF8B0-9E86-4ADA-971D-C10925460432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DCDECA4F-F1D5-4DE9-9E5B-12D6FB075E9F}"/>
                </a:ext>
              </a:extLst>
            </p:cNvPr>
            <p:cNvSpPr txBox="1"/>
            <p:nvPr/>
          </p:nvSpPr>
          <p:spPr>
            <a:xfrm>
              <a:off x="832000" y="3747508"/>
              <a:ext cx="1261628" cy="28501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Content here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C9C33C01-0AD0-4E03-BE72-7349BD54BD90}"/>
              </a:ext>
            </a:extLst>
          </p:cNvPr>
          <p:cNvGrpSpPr/>
          <p:nvPr/>
        </p:nvGrpSpPr>
        <p:grpSpPr>
          <a:xfrm>
            <a:off x="9250981" y="2287438"/>
            <a:ext cx="1371855" cy="461665"/>
            <a:chOff x="605046" y="3743328"/>
            <a:chExt cx="1488582" cy="475023"/>
          </a:xfrm>
          <a:solidFill>
            <a:srgbClr val="EF4A4A"/>
          </a:solidFill>
        </p:grpSpPr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A2585EF1-2CE0-410F-AADC-B2D55802F256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  <a:grpFill/>
          </p:grpSpPr>
          <p:sp>
            <p:nvSpPr>
              <p:cNvPr id="49" name="Oval 48">
                <a:extLst>
                  <a:ext uri="{FF2B5EF4-FFF2-40B4-BE49-F238E27FC236}">
                    <a16:creationId xmlns:a16="http://schemas.microsoft.com/office/drawing/2014/main" id="{D35E6319-A885-4FDC-AA0C-9A0CC2A726D0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  <p:sp>
            <p:nvSpPr>
              <p:cNvPr id="50" name="Chevron 52">
                <a:extLst>
                  <a:ext uri="{FF2B5EF4-FFF2-40B4-BE49-F238E27FC236}">
                    <a16:creationId xmlns:a16="http://schemas.microsoft.com/office/drawing/2014/main" id="{D5D7A40D-4FEF-4CA0-8ABB-5FFE5A11E0C7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23701951-3C03-4C1A-B838-E7C62F58A055}"/>
                </a:ext>
              </a:extLst>
            </p:cNvPr>
            <p:cNvSpPr txBox="1"/>
            <p:nvPr/>
          </p:nvSpPr>
          <p:spPr>
            <a:xfrm>
              <a:off x="832000" y="3743328"/>
              <a:ext cx="1261628" cy="47502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Content here</a:t>
              </a:r>
            </a:p>
            <a:p>
              <a:r>
                <a:rPr lang="en-US" altLang="ko-KR" sz="1200" b="1" dirty="0">
                  <a:solidFill>
                    <a:schemeClr val="bg1"/>
                  </a:solidFill>
                </a:rPr>
                <a:t>Content here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51" name="TextBox 50">
            <a:extLst>
              <a:ext uri="{FF2B5EF4-FFF2-40B4-BE49-F238E27FC236}">
                <a16:creationId xmlns:a16="http://schemas.microsoft.com/office/drawing/2014/main" id="{B5594799-7004-41C7-AF8E-FF1710DFE17F}"/>
              </a:ext>
            </a:extLst>
          </p:cNvPr>
          <p:cNvSpPr txBox="1"/>
          <p:nvPr/>
        </p:nvSpPr>
        <p:spPr>
          <a:xfrm>
            <a:off x="3363783" y="3002151"/>
            <a:ext cx="156304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214319B8-062D-49CC-A5B3-766975AA99D6}"/>
              </a:ext>
            </a:extLst>
          </p:cNvPr>
          <p:cNvSpPr txBox="1"/>
          <p:nvPr/>
        </p:nvSpPr>
        <p:spPr>
          <a:xfrm>
            <a:off x="7096570" y="3002151"/>
            <a:ext cx="156304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50873F8C-7B52-4880-AE02-CC5D7733EA12}"/>
              </a:ext>
            </a:extLst>
          </p:cNvPr>
          <p:cNvSpPr txBox="1"/>
          <p:nvPr/>
        </p:nvSpPr>
        <p:spPr>
          <a:xfrm>
            <a:off x="8966652" y="3002151"/>
            <a:ext cx="156304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313479D4-59AB-4CE8-BCB3-7C027A00CBA4}"/>
              </a:ext>
            </a:extLst>
          </p:cNvPr>
          <p:cNvSpPr txBox="1"/>
          <p:nvPr/>
        </p:nvSpPr>
        <p:spPr>
          <a:xfrm>
            <a:off x="5226488" y="3002151"/>
            <a:ext cx="156304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55" name="Rectangle 3">
            <a:extLst>
              <a:ext uri="{FF2B5EF4-FFF2-40B4-BE49-F238E27FC236}">
                <a16:creationId xmlns:a16="http://schemas.microsoft.com/office/drawing/2014/main" id="{4318B3EE-43BA-4199-A8EC-5D3F21C78718}"/>
              </a:ext>
            </a:extLst>
          </p:cNvPr>
          <p:cNvSpPr/>
          <p:nvPr/>
        </p:nvSpPr>
        <p:spPr>
          <a:xfrm>
            <a:off x="1294377" y="1788649"/>
            <a:ext cx="2263640" cy="3456643"/>
          </a:xfrm>
          <a:custGeom>
            <a:avLst/>
            <a:gdLst/>
            <a:ahLst/>
            <a:cxnLst/>
            <a:rect l="l" t="t" r="r" b="b"/>
            <a:pathLst>
              <a:path w="2204552" h="3463807">
                <a:moveTo>
                  <a:pt x="0" y="0"/>
                </a:moveTo>
                <a:lnTo>
                  <a:pt x="1843807" y="0"/>
                </a:lnTo>
                <a:lnTo>
                  <a:pt x="1843807" y="712671"/>
                </a:lnTo>
                <a:lnTo>
                  <a:pt x="2204552" y="921904"/>
                </a:lnTo>
                <a:lnTo>
                  <a:pt x="1843807" y="1131136"/>
                </a:lnTo>
                <a:lnTo>
                  <a:pt x="1843807" y="1843807"/>
                </a:lnTo>
                <a:lnTo>
                  <a:pt x="1841879" y="1843807"/>
                </a:lnTo>
                <a:lnTo>
                  <a:pt x="1841879" y="3463807"/>
                </a:lnTo>
                <a:lnTo>
                  <a:pt x="0" y="3463807"/>
                </a:lnTo>
                <a:lnTo>
                  <a:pt x="0" y="1843807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56" name="Chevron 9">
            <a:extLst>
              <a:ext uri="{FF2B5EF4-FFF2-40B4-BE49-F238E27FC236}">
                <a16:creationId xmlns:a16="http://schemas.microsoft.com/office/drawing/2014/main" id="{6E0520A3-981C-4F87-8F86-4266BC0364A4}"/>
              </a:ext>
            </a:extLst>
          </p:cNvPr>
          <p:cNvSpPr/>
          <p:nvPr/>
        </p:nvSpPr>
        <p:spPr>
          <a:xfrm>
            <a:off x="1284598" y="5235786"/>
            <a:ext cx="2391955" cy="863815"/>
          </a:xfrm>
          <a:prstGeom prst="chevron">
            <a:avLst>
              <a:gd name="adj" fmla="val 55502"/>
            </a:avLst>
          </a:prstGeom>
          <a:gradFill>
            <a:gsLst>
              <a:gs pos="0">
                <a:schemeClr val="accent6"/>
              </a:gs>
              <a:gs pos="50000">
                <a:schemeClr val="accent6">
                  <a:lumMod val="50000"/>
                </a:schemeClr>
              </a:gs>
              <a:gs pos="100000">
                <a:schemeClr val="accent6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/>
              </a:solidFill>
            </a:endParaRPr>
          </a:p>
        </p:txBody>
      </p:sp>
      <p:grpSp>
        <p:nvGrpSpPr>
          <p:cNvPr id="57" name="Group 13">
            <a:extLst>
              <a:ext uri="{FF2B5EF4-FFF2-40B4-BE49-F238E27FC236}">
                <a16:creationId xmlns:a16="http://schemas.microsoft.com/office/drawing/2014/main" id="{E9FCC229-AA7F-4CB6-B41C-2ED739DA816F}"/>
              </a:ext>
            </a:extLst>
          </p:cNvPr>
          <p:cNvGrpSpPr/>
          <p:nvPr/>
        </p:nvGrpSpPr>
        <p:grpSpPr>
          <a:xfrm>
            <a:off x="1583831" y="1937851"/>
            <a:ext cx="1371855" cy="276999"/>
            <a:chOff x="605046" y="3747508"/>
            <a:chExt cx="1488582" cy="285012"/>
          </a:xfrm>
        </p:grpSpPr>
        <p:grpSp>
          <p:nvGrpSpPr>
            <p:cNvPr id="58" name="Group 14">
              <a:extLst>
                <a:ext uri="{FF2B5EF4-FFF2-40B4-BE49-F238E27FC236}">
                  <a16:creationId xmlns:a16="http://schemas.microsoft.com/office/drawing/2014/main" id="{9EFEA86E-36AF-4D77-895E-17A4CADC0B43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60" name="Oval 16">
                <a:extLst>
                  <a:ext uri="{FF2B5EF4-FFF2-40B4-BE49-F238E27FC236}">
                    <a16:creationId xmlns:a16="http://schemas.microsoft.com/office/drawing/2014/main" id="{9C337E23-2310-4E04-93BD-46F631675D37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  <p:sp>
            <p:nvSpPr>
              <p:cNvPr id="61" name="Chevron 17">
                <a:extLst>
                  <a:ext uri="{FF2B5EF4-FFF2-40B4-BE49-F238E27FC236}">
                    <a16:creationId xmlns:a16="http://schemas.microsoft.com/office/drawing/2014/main" id="{7743CA8E-3377-4FCE-A4B1-E6A73C53F379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B4B25CA9-D477-464B-8905-E20E0F7D4E5A}"/>
                </a:ext>
              </a:extLst>
            </p:cNvPr>
            <p:cNvSpPr txBox="1"/>
            <p:nvPr/>
          </p:nvSpPr>
          <p:spPr>
            <a:xfrm>
              <a:off x="832000" y="3747508"/>
              <a:ext cx="1261628" cy="28501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Content here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2" name="Group 18">
            <a:extLst>
              <a:ext uri="{FF2B5EF4-FFF2-40B4-BE49-F238E27FC236}">
                <a16:creationId xmlns:a16="http://schemas.microsoft.com/office/drawing/2014/main" id="{5B794D9B-A347-4EA2-B9BC-A80A41A3AFB7}"/>
              </a:ext>
            </a:extLst>
          </p:cNvPr>
          <p:cNvGrpSpPr/>
          <p:nvPr/>
        </p:nvGrpSpPr>
        <p:grpSpPr>
          <a:xfrm>
            <a:off x="1570915" y="2287437"/>
            <a:ext cx="1371855" cy="461665"/>
            <a:chOff x="605046" y="3743328"/>
            <a:chExt cx="1488582" cy="475023"/>
          </a:xfrm>
        </p:grpSpPr>
        <p:grpSp>
          <p:nvGrpSpPr>
            <p:cNvPr id="63" name="Group 19">
              <a:extLst>
                <a:ext uri="{FF2B5EF4-FFF2-40B4-BE49-F238E27FC236}">
                  <a16:creationId xmlns:a16="http://schemas.microsoft.com/office/drawing/2014/main" id="{4E14A3D8-176B-4B6C-9B82-3F6E5A3C0382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65" name="Oval 21">
                <a:extLst>
                  <a:ext uri="{FF2B5EF4-FFF2-40B4-BE49-F238E27FC236}">
                    <a16:creationId xmlns:a16="http://schemas.microsoft.com/office/drawing/2014/main" id="{30E04D21-F9F6-4A71-89CB-D5D81ABE9FA4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  <p:sp>
            <p:nvSpPr>
              <p:cNvPr id="66" name="Chevron 22">
                <a:extLst>
                  <a:ext uri="{FF2B5EF4-FFF2-40B4-BE49-F238E27FC236}">
                    <a16:creationId xmlns:a16="http://schemas.microsoft.com/office/drawing/2014/main" id="{3FA249B7-064E-4923-B3E0-0B60252E7082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6C41B691-7FE0-4A64-BEDC-3084D7ACECA0}"/>
                </a:ext>
              </a:extLst>
            </p:cNvPr>
            <p:cNvSpPr txBox="1"/>
            <p:nvPr/>
          </p:nvSpPr>
          <p:spPr>
            <a:xfrm>
              <a:off x="832000" y="3743328"/>
              <a:ext cx="1261628" cy="47502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Content here</a:t>
              </a:r>
            </a:p>
            <a:p>
              <a:r>
                <a:rPr lang="en-US" altLang="ko-KR" sz="1200" b="1" dirty="0">
                  <a:solidFill>
                    <a:schemeClr val="bg1"/>
                  </a:solidFill>
                </a:rPr>
                <a:t>Content here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67" name="TextBox 66">
            <a:extLst>
              <a:ext uri="{FF2B5EF4-FFF2-40B4-BE49-F238E27FC236}">
                <a16:creationId xmlns:a16="http://schemas.microsoft.com/office/drawing/2014/main" id="{1323135A-6325-4B87-8400-448CB3E77B66}"/>
              </a:ext>
            </a:extLst>
          </p:cNvPr>
          <p:cNvSpPr txBox="1"/>
          <p:nvPr/>
        </p:nvSpPr>
        <p:spPr>
          <a:xfrm>
            <a:off x="1475320" y="3002150"/>
            <a:ext cx="156304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38B56C8-2ECC-40CE-8512-1AB853C9BE30}"/>
              </a:ext>
            </a:extLst>
          </p:cNvPr>
          <p:cNvSpPr txBox="1"/>
          <p:nvPr/>
        </p:nvSpPr>
        <p:spPr>
          <a:xfrm>
            <a:off x="8474393" y="483684"/>
            <a:ext cx="3385099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3D03438-D7F6-4496-8D48-5253BEA6A150}"/>
              </a:ext>
            </a:extLst>
          </p:cNvPr>
          <p:cNvSpPr/>
          <p:nvPr/>
        </p:nvSpPr>
        <p:spPr>
          <a:xfrm>
            <a:off x="1211641" y="1069660"/>
            <a:ext cx="6212277" cy="4114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B5B62BC-E1F8-4FF3-9BAE-CFDEA4F40F2D}"/>
              </a:ext>
            </a:extLst>
          </p:cNvPr>
          <p:cNvSpPr txBox="1"/>
          <p:nvPr/>
        </p:nvSpPr>
        <p:spPr>
          <a:xfrm>
            <a:off x="1356895" y="1121512"/>
            <a:ext cx="2991549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 PowerPoint 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0CD3E28-C803-4DC6-9314-95A959B12596}"/>
              </a:ext>
            </a:extLst>
          </p:cNvPr>
          <p:cNvSpPr txBox="1"/>
          <p:nvPr/>
        </p:nvSpPr>
        <p:spPr>
          <a:xfrm>
            <a:off x="1211642" y="1694978"/>
            <a:ext cx="6212277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Get a modern PowerPoint  Presentation that is beautifully designed. Easy to change colors, photos and Text. You can simply impress your audience and add a unique zing and appeal to your Presentations. Get a modern PowerPoint  Presentation that is beautifully designed. Easy to change colors, photos and Text.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Get a modern PowerPoint  Presentation that is beautifully designed. Easy to change colors, photos and Text. I hope and I believe that this Template will your Time, Money and Reputation.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DDD2644-6AC7-478F-A96B-89960DEC441B}"/>
              </a:ext>
            </a:extLst>
          </p:cNvPr>
          <p:cNvSpPr/>
          <p:nvPr/>
        </p:nvSpPr>
        <p:spPr>
          <a:xfrm>
            <a:off x="130629" y="141515"/>
            <a:ext cx="11930743" cy="6574971"/>
          </a:xfrm>
          <a:prstGeom prst="rect">
            <a:avLst/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DDFE08-D1A3-4890-B395-3D514078D9E9}"/>
              </a:ext>
            </a:extLst>
          </p:cNvPr>
          <p:cNvSpPr txBox="1"/>
          <p:nvPr/>
        </p:nvSpPr>
        <p:spPr>
          <a:xfrm>
            <a:off x="130628" y="141514"/>
            <a:ext cx="1193074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FC8F520-9DA9-4226-B6FB-EC527971D428}"/>
              </a:ext>
            </a:extLst>
          </p:cNvPr>
          <p:cNvSpPr/>
          <p:nvPr/>
        </p:nvSpPr>
        <p:spPr>
          <a:xfrm>
            <a:off x="693619" y="1321798"/>
            <a:ext cx="5041113" cy="4120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C81A706-D9CA-433E-AD0E-8B3D3492E6ED}"/>
              </a:ext>
            </a:extLst>
          </p:cNvPr>
          <p:cNvSpPr txBox="1"/>
          <p:nvPr/>
        </p:nvSpPr>
        <p:spPr>
          <a:xfrm>
            <a:off x="843090" y="1373949"/>
            <a:ext cx="242757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 PowerPoint Presentation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8A4F622-B397-4F1A-9E2A-20C866FE34F3}"/>
              </a:ext>
            </a:extLst>
          </p:cNvPr>
          <p:cNvSpPr txBox="1"/>
          <p:nvPr/>
        </p:nvSpPr>
        <p:spPr>
          <a:xfrm>
            <a:off x="697836" y="1849317"/>
            <a:ext cx="5041113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Get a modern PowerPoint  Presentation that is beautifully designed. Easy to change colors, photos and Text.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Get a modern PowerPoint  Presentation that is beautifully designed. Easy to change colors, photos and Text. I hope and I believe that this Template will your Time, Money and Reputation.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F5333EA-DA33-4044-8951-3723FB02B9BA}"/>
              </a:ext>
            </a:extLst>
          </p:cNvPr>
          <p:cNvSpPr/>
          <p:nvPr/>
        </p:nvSpPr>
        <p:spPr>
          <a:xfrm>
            <a:off x="6448834" y="1321798"/>
            <a:ext cx="5041113" cy="4120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A50A212-A03B-47A6-AF53-82CDE88B0DBA}"/>
              </a:ext>
            </a:extLst>
          </p:cNvPr>
          <p:cNvSpPr txBox="1"/>
          <p:nvPr/>
        </p:nvSpPr>
        <p:spPr>
          <a:xfrm>
            <a:off x="6598305" y="1373949"/>
            <a:ext cx="242757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 PowerPoint Presentation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E0DE696-3566-46BF-9C95-736AFA777AFC}"/>
              </a:ext>
            </a:extLst>
          </p:cNvPr>
          <p:cNvSpPr txBox="1"/>
          <p:nvPr/>
        </p:nvSpPr>
        <p:spPr>
          <a:xfrm>
            <a:off x="6453051" y="1849317"/>
            <a:ext cx="5041113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Get a modern PowerPoint  Presentation that is beautifully designed. Easy to change colors, photos and Text.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Get a modern PowerPoint  Presentation that is beautifully designed. Easy to change colors, photos and Text. I hope and I believe that this Template will your Time, Money and Reputation.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C04A1285-9BB8-4D24-BDC4-C49C2D33C862}"/>
              </a:ext>
            </a:extLst>
          </p:cNvPr>
          <p:cNvGrpSpPr/>
          <p:nvPr/>
        </p:nvGrpSpPr>
        <p:grpSpPr>
          <a:xfrm>
            <a:off x="7246710" y="4093801"/>
            <a:ext cx="4538627" cy="1188906"/>
            <a:chOff x="6665542" y="2703436"/>
            <a:chExt cx="4797245" cy="1188906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11209D1-D6D2-4A73-B72D-BA783EBA6C35}"/>
                </a:ext>
              </a:extLst>
            </p:cNvPr>
            <p:cNvSpPr txBox="1"/>
            <p:nvPr/>
          </p:nvSpPr>
          <p:spPr>
            <a:xfrm>
              <a:off x="6665542" y="2703436"/>
              <a:ext cx="4777152" cy="92333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5400" dirty="0">
                  <a:solidFill>
                    <a:schemeClr val="bg1"/>
                  </a:solidFill>
                  <a:cs typeface="Arial" pitchFamily="34" charset="0"/>
                </a:rPr>
                <a:t>THANK YOU</a:t>
              </a:r>
              <a:endParaRPr lang="ko-KR" altLang="en-US" sz="5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52B9087-3465-4062-8B6C-3AE83F35A6A8}"/>
                </a:ext>
              </a:extLst>
            </p:cNvPr>
            <p:cNvSpPr txBox="1"/>
            <p:nvPr/>
          </p:nvSpPr>
          <p:spPr>
            <a:xfrm>
              <a:off x="6685691" y="3512686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291B47D-B4C7-46E8-B7D3-76962BF818A7}"/>
              </a:ext>
            </a:extLst>
          </p:cNvPr>
          <p:cNvGrpSpPr/>
          <p:nvPr/>
        </p:nvGrpSpPr>
        <p:grpSpPr>
          <a:xfrm>
            <a:off x="4649894" y="1373498"/>
            <a:ext cx="3486149" cy="2833560"/>
            <a:chOff x="2676526" y="2041913"/>
            <a:chExt cx="3486148" cy="2833560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9CF44BEF-F4BC-486B-8EED-381FDAD42417}"/>
                </a:ext>
              </a:extLst>
            </p:cNvPr>
            <p:cNvGrpSpPr/>
            <p:nvPr/>
          </p:nvGrpSpPr>
          <p:grpSpPr>
            <a:xfrm>
              <a:off x="2745022" y="2041913"/>
              <a:ext cx="3417652" cy="2755290"/>
              <a:chOff x="2745022" y="2041913"/>
              <a:chExt cx="3417652" cy="2755290"/>
            </a:xfrm>
            <a:solidFill>
              <a:srgbClr val="FAB117"/>
            </a:solidFill>
          </p:grpSpPr>
          <p:sp>
            <p:nvSpPr>
              <p:cNvPr id="6" name="Freeform 3">
                <a:extLst>
                  <a:ext uri="{FF2B5EF4-FFF2-40B4-BE49-F238E27FC236}">
                    <a16:creationId xmlns:a16="http://schemas.microsoft.com/office/drawing/2014/main" id="{74D4D29F-11A9-43C8-B5BF-579B35A36E41}"/>
                  </a:ext>
                </a:extLst>
              </p:cNvPr>
              <p:cNvSpPr/>
              <p:nvPr/>
            </p:nvSpPr>
            <p:spPr>
              <a:xfrm>
                <a:off x="2901403" y="2041913"/>
                <a:ext cx="3261271" cy="1993269"/>
              </a:xfrm>
              <a:custGeom>
                <a:avLst/>
                <a:gdLst>
                  <a:gd name="connsiteX0" fmla="*/ 0 w 3228975"/>
                  <a:gd name="connsiteY0" fmla="*/ 790575 h 1866900"/>
                  <a:gd name="connsiteX1" fmla="*/ 0 w 3228975"/>
                  <a:gd name="connsiteY1" fmla="*/ 790575 h 1866900"/>
                  <a:gd name="connsiteX2" fmla="*/ 85725 w 3228975"/>
                  <a:gd name="connsiteY2" fmla="*/ 742950 h 1866900"/>
                  <a:gd name="connsiteX3" fmla="*/ 866775 w 3228975"/>
                  <a:gd name="connsiteY3" fmla="*/ 0 h 1866900"/>
                  <a:gd name="connsiteX4" fmla="*/ 962025 w 3228975"/>
                  <a:gd name="connsiteY4" fmla="*/ 19050 h 1866900"/>
                  <a:gd name="connsiteX5" fmla="*/ 2105025 w 3228975"/>
                  <a:gd name="connsiteY5" fmla="*/ 9525 h 1866900"/>
                  <a:gd name="connsiteX6" fmla="*/ 3228975 w 3228975"/>
                  <a:gd name="connsiteY6" fmla="*/ 476250 h 1866900"/>
                  <a:gd name="connsiteX7" fmla="*/ 3219450 w 3228975"/>
                  <a:gd name="connsiteY7" fmla="*/ 1866900 h 1866900"/>
                  <a:gd name="connsiteX8" fmla="*/ 3086100 w 3228975"/>
                  <a:gd name="connsiteY8" fmla="*/ 1847850 h 1866900"/>
                  <a:gd name="connsiteX9" fmla="*/ 2095500 w 3228975"/>
                  <a:gd name="connsiteY9" fmla="*/ 771525 h 1866900"/>
                  <a:gd name="connsiteX10" fmla="*/ 1095375 w 3228975"/>
                  <a:gd name="connsiteY10" fmla="*/ 571500 h 1866900"/>
                  <a:gd name="connsiteX11" fmla="*/ 0 w 3228975"/>
                  <a:gd name="connsiteY11" fmla="*/ 790575 h 1866900"/>
                  <a:gd name="connsiteX0" fmla="*/ 0 w 3228975"/>
                  <a:gd name="connsiteY0" fmla="*/ 790575 h 1866900"/>
                  <a:gd name="connsiteX1" fmla="*/ 0 w 3228975"/>
                  <a:gd name="connsiteY1" fmla="*/ 790575 h 1866900"/>
                  <a:gd name="connsiteX2" fmla="*/ 85725 w 3228975"/>
                  <a:gd name="connsiteY2" fmla="*/ 742950 h 1866900"/>
                  <a:gd name="connsiteX3" fmla="*/ 866775 w 3228975"/>
                  <a:gd name="connsiteY3" fmla="*/ 0 h 1866900"/>
                  <a:gd name="connsiteX4" fmla="*/ 2105025 w 3228975"/>
                  <a:gd name="connsiteY4" fmla="*/ 9525 h 1866900"/>
                  <a:gd name="connsiteX5" fmla="*/ 3228975 w 3228975"/>
                  <a:gd name="connsiteY5" fmla="*/ 476250 h 1866900"/>
                  <a:gd name="connsiteX6" fmla="*/ 3219450 w 3228975"/>
                  <a:gd name="connsiteY6" fmla="*/ 1866900 h 1866900"/>
                  <a:gd name="connsiteX7" fmla="*/ 3086100 w 3228975"/>
                  <a:gd name="connsiteY7" fmla="*/ 1847850 h 1866900"/>
                  <a:gd name="connsiteX8" fmla="*/ 2095500 w 3228975"/>
                  <a:gd name="connsiteY8" fmla="*/ 771525 h 1866900"/>
                  <a:gd name="connsiteX9" fmla="*/ 1095375 w 3228975"/>
                  <a:gd name="connsiteY9" fmla="*/ 571500 h 1866900"/>
                  <a:gd name="connsiteX10" fmla="*/ 0 w 3228975"/>
                  <a:gd name="connsiteY10" fmla="*/ 790575 h 1866900"/>
                  <a:gd name="connsiteX0" fmla="*/ 0 w 3228975"/>
                  <a:gd name="connsiteY0" fmla="*/ 790575 h 1866900"/>
                  <a:gd name="connsiteX1" fmla="*/ 0 w 3228975"/>
                  <a:gd name="connsiteY1" fmla="*/ 790575 h 1866900"/>
                  <a:gd name="connsiteX2" fmla="*/ 85725 w 3228975"/>
                  <a:gd name="connsiteY2" fmla="*/ 742950 h 1866900"/>
                  <a:gd name="connsiteX3" fmla="*/ 866775 w 3228975"/>
                  <a:gd name="connsiteY3" fmla="*/ 0 h 1866900"/>
                  <a:gd name="connsiteX4" fmla="*/ 2105025 w 3228975"/>
                  <a:gd name="connsiteY4" fmla="*/ 9525 h 1866900"/>
                  <a:gd name="connsiteX5" fmla="*/ 3228975 w 3228975"/>
                  <a:gd name="connsiteY5" fmla="*/ 476250 h 1866900"/>
                  <a:gd name="connsiteX6" fmla="*/ 3219450 w 3228975"/>
                  <a:gd name="connsiteY6" fmla="*/ 1866900 h 1866900"/>
                  <a:gd name="connsiteX7" fmla="*/ 3086100 w 3228975"/>
                  <a:gd name="connsiteY7" fmla="*/ 1847850 h 1866900"/>
                  <a:gd name="connsiteX8" fmla="*/ 2095500 w 3228975"/>
                  <a:gd name="connsiteY8" fmla="*/ 771525 h 1866900"/>
                  <a:gd name="connsiteX9" fmla="*/ 1095375 w 3228975"/>
                  <a:gd name="connsiteY9" fmla="*/ 571500 h 1866900"/>
                  <a:gd name="connsiteX10" fmla="*/ 0 w 3228975"/>
                  <a:gd name="connsiteY10" fmla="*/ 790575 h 1866900"/>
                  <a:gd name="connsiteX0" fmla="*/ 0 w 3228975"/>
                  <a:gd name="connsiteY0" fmla="*/ 790575 h 1866900"/>
                  <a:gd name="connsiteX1" fmla="*/ 0 w 3228975"/>
                  <a:gd name="connsiteY1" fmla="*/ 790575 h 1866900"/>
                  <a:gd name="connsiteX2" fmla="*/ 85725 w 3228975"/>
                  <a:gd name="connsiteY2" fmla="*/ 742950 h 1866900"/>
                  <a:gd name="connsiteX3" fmla="*/ 866775 w 3228975"/>
                  <a:gd name="connsiteY3" fmla="*/ 0 h 1866900"/>
                  <a:gd name="connsiteX4" fmla="*/ 2105025 w 3228975"/>
                  <a:gd name="connsiteY4" fmla="*/ 9525 h 1866900"/>
                  <a:gd name="connsiteX5" fmla="*/ 3228975 w 3228975"/>
                  <a:gd name="connsiteY5" fmla="*/ 476250 h 1866900"/>
                  <a:gd name="connsiteX6" fmla="*/ 3219450 w 3228975"/>
                  <a:gd name="connsiteY6" fmla="*/ 1866900 h 1866900"/>
                  <a:gd name="connsiteX7" fmla="*/ 3086100 w 3228975"/>
                  <a:gd name="connsiteY7" fmla="*/ 1847850 h 1866900"/>
                  <a:gd name="connsiteX8" fmla="*/ 2095500 w 3228975"/>
                  <a:gd name="connsiteY8" fmla="*/ 771525 h 1866900"/>
                  <a:gd name="connsiteX9" fmla="*/ 1095375 w 3228975"/>
                  <a:gd name="connsiteY9" fmla="*/ 571500 h 1866900"/>
                  <a:gd name="connsiteX10" fmla="*/ 0 w 3228975"/>
                  <a:gd name="connsiteY10" fmla="*/ 790575 h 1866900"/>
                  <a:gd name="connsiteX0" fmla="*/ 0 w 3228975"/>
                  <a:gd name="connsiteY0" fmla="*/ 790575 h 1866900"/>
                  <a:gd name="connsiteX1" fmla="*/ 0 w 3228975"/>
                  <a:gd name="connsiteY1" fmla="*/ 790575 h 1866900"/>
                  <a:gd name="connsiteX2" fmla="*/ 866775 w 3228975"/>
                  <a:gd name="connsiteY2" fmla="*/ 0 h 1866900"/>
                  <a:gd name="connsiteX3" fmla="*/ 2105025 w 3228975"/>
                  <a:gd name="connsiteY3" fmla="*/ 9525 h 1866900"/>
                  <a:gd name="connsiteX4" fmla="*/ 3228975 w 3228975"/>
                  <a:gd name="connsiteY4" fmla="*/ 476250 h 1866900"/>
                  <a:gd name="connsiteX5" fmla="*/ 3219450 w 3228975"/>
                  <a:gd name="connsiteY5" fmla="*/ 1866900 h 1866900"/>
                  <a:gd name="connsiteX6" fmla="*/ 3086100 w 3228975"/>
                  <a:gd name="connsiteY6" fmla="*/ 1847850 h 1866900"/>
                  <a:gd name="connsiteX7" fmla="*/ 2095500 w 3228975"/>
                  <a:gd name="connsiteY7" fmla="*/ 771525 h 1866900"/>
                  <a:gd name="connsiteX8" fmla="*/ 1095375 w 3228975"/>
                  <a:gd name="connsiteY8" fmla="*/ 571500 h 1866900"/>
                  <a:gd name="connsiteX9" fmla="*/ 0 w 3228975"/>
                  <a:gd name="connsiteY9" fmla="*/ 790575 h 1866900"/>
                  <a:gd name="connsiteX0" fmla="*/ 0 w 3228975"/>
                  <a:gd name="connsiteY0" fmla="*/ 790575 h 1866900"/>
                  <a:gd name="connsiteX1" fmla="*/ 0 w 3228975"/>
                  <a:gd name="connsiteY1" fmla="*/ 790575 h 1866900"/>
                  <a:gd name="connsiteX2" fmla="*/ 866775 w 3228975"/>
                  <a:gd name="connsiteY2" fmla="*/ 0 h 1866900"/>
                  <a:gd name="connsiteX3" fmla="*/ 2105025 w 3228975"/>
                  <a:gd name="connsiteY3" fmla="*/ 9525 h 1866900"/>
                  <a:gd name="connsiteX4" fmla="*/ 3228975 w 3228975"/>
                  <a:gd name="connsiteY4" fmla="*/ 476250 h 1866900"/>
                  <a:gd name="connsiteX5" fmla="*/ 3219450 w 3228975"/>
                  <a:gd name="connsiteY5" fmla="*/ 1866900 h 1866900"/>
                  <a:gd name="connsiteX6" fmla="*/ 3086100 w 3228975"/>
                  <a:gd name="connsiteY6" fmla="*/ 1847850 h 1866900"/>
                  <a:gd name="connsiteX7" fmla="*/ 2095500 w 3228975"/>
                  <a:gd name="connsiteY7" fmla="*/ 771525 h 1866900"/>
                  <a:gd name="connsiteX8" fmla="*/ 1095375 w 3228975"/>
                  <a:gd name="connsiteY8" fmla="*/ 571500 h 1866900"/>
                  <a:gd name="connsiteX9" fmla="*/ 0 w 3228975"/>
                  <a:gd name="connsiteY9" fmla="*/ 790575 h 1866900"/>
                  <a:gd name="connsiteX0" fmla="*/ 253889 w 3254264"/>
                  <a:gd name="connsiteY0" fmla="*/ 1143000 h 1866900"/>
                  <a:gd name="connsiteX1" fmla="*/ 25289 w 3254264"/>
                  <a:gd name="connsiteY1" fmla="*/ 790575 h 1866900"/>
                  <a:gd name="connsiteX2" fmla="*/ 892064 w 3254264"/>
                  <a:gd name="connsiteY2" fmla="*/ 0 h 1866900"/>
                  <a:gd name="connsiteX3" fmla="*/ 2130314 w 3254264"/>
                  <a:gd name="connsiteY3" fmla="*/ 9525 h 1866900"/>
                  <a:gd name="connsiteX4" fmla="*/ 3254264 w 3254264"/>
                  <a:gd name="connsiteY4" fmla="*/ 476250 h 1866900"/>
                  <a:gd name="connsiteX5" fmla="*/ 3244739 w 3254264"/>
                  <a:gd name="connsiteY5" fmla="*/ 1866900 h 1866900"/>
                  <a:gd name="connsiteX6" fmla="*/ 3111389 w 3254264"/>
                  <a:gd name="connsiteY6" fmla="*/ 1847850 h 1866900"/>
                  <a:gd name="connsiteX7" fmla="*/ 2120789 w 3254264"/>
                  <a:gd name="connsiteY7" fmla="*/ 771525 h 1866900"/>
                  <a:gd name="connsiteX8" fmla="*/ 1120664 w 3254264"/>
                  <a:gd name="connsiteY8" fmla="*/ 571500 h 1866900"/>
                  <a:gd name="connsiteX9" fmla="*/ 253889 w 3254264"/>
                  <a:gd name="connsiteY9" fmla="*/ 1143000 h 1866900"/>
                  <a:gd name="connsiteX0" fmla="*/ 1097065 w 3230665"/>
                  <a:gd name="connsiteY0" fmla="*/ 571500 h 1866900"/>
                  <a:gd name="connsiteX1" fmla="*/ 1690 w 3230665"/>
                  <a:gd name="connsiteY1" fmla="*/ 790575 h 1866900"/>
                  <a:gd name="connsiteX2" fmla="*/ 868465 w 3230665"/>
                  <a:gd name="connsiteY2" fmla="*/ 0 h 1866900"/>
                  <a:gd name="connsiteX3" fmla="*/ 2106715 w 3230665"/>
                  <a:gd name="connsiteY3" fmla="*/ 9525 h 1866900"/>
                  <a:gd name="connsiteX4" fmla="*/ 3230665 w 3230665"/>
                  <a:gd name="connsiteY4" fmla="*/ 476250 h 1866900"/>
                  <a:gd name="connsiteX5" fmla="*/ 3221140 w 3230665"/>
                  <a:gd name="connsiteY5" fmla="*/ 1866900 h 1866900"/>
                  <a:gd name="connsiteX6" fmla="*/ 3087790 w 3230665"/>
                  <a:gd name="connsiteY6" fmla="*/ 1847850 h 1866900"/>
                  <a:gd name="connsiteX7" fmla="*/ 2097190 w 3230665"/>
                  <a:gd name="connsiteY7" fmla="*/ 771525 h 1866900"/>
                  <a:gd name="connsiteX8" fmla="*/ 1097065 w 3230665"/>
                  <a:gd name="connsiteY8" fmla="*/ 571500 h 1866900"/>
                  <a:gd name="connsiteX0" fmla="*/ 1099783 w 3233383"/>
                  <a:gd name="connsiteY0" fmla="*/ 571500 h 1866900"/>
                  <a:gd name="connsiteX1" fmla="*/ 4408 w 3233383"/>
                  <a:gd name="connsiteY1" fmla="*/ 790575 h 1866900"/>
                  <a:gd name="connsiteX2" fmla="*/ 871183 w 3233383"/>
                  <a:gd name="connsiteY2" fmla="*/ 0 h 1866900"/>
                  <a:gd name="connsiteX3" fmla="*/ 2109433 w 3233383"/>
                  <a:gd name="connsiteY3" fmla="*/ 9525 h 1866900"/>
                  <a:gd name="connsiteX4" fmla="*/ 3233383 w 3233383"/>
                  <a:gd name="connsiteY4" fmla="*/ 476250 h 1866900"/>
                  <a:gd name="connsiteX5" fmla="*/ 3223858 w 3233383"/>
                  <a:gd name="connsiteY5" fmla="*/ 1866900 h 1866900"/>
                  <a:gd name="connsiteX6" fmla="*/ 3090508 w 3233383"/>
                  <a:gd name="connsiteY6" fmla="*/ 1847850 h 1866900"/>
                  <a:gd name="connsiteX7" fmla="*/ 2099908 w 3233383"/>
                  <a:gd name="connsiteY7" fmla="*/ 771525 h 1866900"/>
                  <a:gd name="connsiteX8" fmla="*/ 1099783 w 3233383"/>
                  <a:gd name="connsiteY8" fmla="*/ 571500 h 1866900"/>
                  <a:gd name="connsiteX0" fmla="*/ 1099783 w 3233383"/>
                  <a:gd name="connsiteY0" fmla="*/ 571500 h 1866900"/>
                  <a:gd name="connsiteX1" fmla="*/ 4408 w 3233383"/>
                  <a:gd name="connsiteY1" fmla="*/ 790575 h 1866900"/>
                  <a:gd name="connsiteX2" fmla="*/ 871183 w 3233383"/>
                  <a:gd name="connsiteY2" fmla="*/ 0 h 1866900"/>
                  <a:gd name="connsiteX3" fmla="*/ 2109433 w 3233383"/>
                  <a:gd name="connsiteY3" fmla="*/ 9525 h 1866900"/>
                  <a:gd name="connsiteX4" fmla="*/ 3233383 w 3233383"/>
                  <a:gd name="connsiteY4" fmla="*/ 476250 h 1866900"/>
                  <a:gd name="connsiteX5" fmla="*/ 3223858 w 3233383"/>
                  <a:gd name="connsiteY5" fmla="*/ 1866900 h 1866900"/>
                  <a:gd name="connsiteX6" fmla="*/ 3090508 w 3233383"/>
                  <a:gd name="connsiteY6" fmla="*/ 1847850 h 1866900"/>
                  <a:gd name="connsiteX7" fmla="*/ 2099908 w 3233383"/>
                  <a:gd name="connsiteY7" fmla="*/ 771525 h 1866900"/>
                  <a:gd name="connsiteX8" fmla="*/ 1099783 w 3233383"/>
                  <a:gd name="connsiteY8" fmla="*/ 571500 h 1866900"/>
                  <a:gd name="connsiteX0" fmla="*/ 1099427 w 3233027"/>
                  <a:gd name="connsiteY0" fmla="*/ 571500 h 1866900"/>
                  <a:gd name="connsiteX1" fmla="*/ 4052 w 3233027"/>
                  <a:gd name="connsiteY1" fmla="*/ 790575 h 1866900"/>
                  <a:gd name="connsiteX2" fmla="*/ 870827 w 3233027"/>
                  <a:gd name="connsiteY2" fmla="*/ 0 h 1866900"/>
                  <a:gd name="connsiteX3" fmla="*/ 2109077 w 3233027"/>
                  <a:gd name="connsiteY3" fmla="*/ 9525 h 1866900"/>
                  <a:gd name="connsiteX4" fmla="*/ 3233027 w 3233027"/>
                  <a:gd name="connsiteY4" fmla="*/ 476250 h 1866900"/>
                  <a:gd name="connsiteX5" fmla="*/ 3223502 w 3233027"/>
                  <a:gd name="connsiteY5" fmla="*/ 1866900 h 1866900"/>
                  <a:gd name="connsiteX6" fmla="*/ 3090152 w 3233027"/>
                  <a:gd name="connsiteY6" fmla="*/ 1847850 h 1866900"/>
                  <a:gd name="connsiteX7" fmla="*/ 2099552 w 3233027"/>
                  <a:gd name="connsiteY7" fmla="*/ 771525 h 1866900"/>
                  <a:gd name="connsiteX8" fmla="*/ 1099427 w 3233027"/>
                  <a:gd name="connsiteY8" fmla="*/ 571500 h 1866900"/>
                  <a:gd name="connsiteX0" fmla="*/ 1118366 w 3251966"/>
                  <a:gd name="connsiteY0" fmla="*/ 571500 h 1866900"/>
                  <a:gd name="connsiteX1" fmla="*/ 3941 w 3251966"/>
                  <a:gd name="connsiteY1" fmla="*/ 809625 h 1866900"/>
                  <a:gd name="connsiteX2" fmla="*/ 889766 w 3251966"/>
                  <a:gd name="connsiteY2" fmla="*/ 0 h 1866900"/>
                  <a:gd name="connsiteX3" fmla="*/ 2128016 w 3251966"/>
                  <a:gd name="connsiteY3" fmla="*/ 9525 h 1866900"/>
                  <a:gd name="connsiteX4" fmla="*/ 3251966 w 3251966"/>
                  <a:gd name="connsiteY4" fmla="*/ 476250 h 1866900"/>
                  <a:gd name="connsiteX5" fmla="*/ 3242441 w 3251966"/>
                  <a:gd name="connsiteY5" fmla="*/ 1866900 h 1866900"/>
                  <a:gd name="connsiteX6" fmla="*/ 3109091 w 3251966"/>
                  <a:gd name="connsiteY6" fmla="*/ 1847850 h 1866900"/>
                  <a:gd name="connsiteX7" fmla="*/ 2118491 w 3251966"/>
                  <a:gd name="connsiteY7" fmla="*/ 771525 h 1866900"/>
                  <a:gd name="connsiteX8" fmla="*/ 1118366 w 3251966"/>
                  <a:gd name="connsiteY8" fmla="*/ 571500 h 1866900"/>
                  <a:gd name="connsiteX0" fmla="*/ 1119025 w 3252625"/>
                  <a:gd name="connsiteY0" fmla="*/ 571500 h 1866900"/>
                  <a:gd name="connsiteX1" fmla="*/ 4600 w 3252625"/>
                  <a:gd name="connsiteY1" fmla="*/ 809625 h 1866900"/>
                  <a:gd name="connsiteX2" fmla="*/ 890425 w 3252625"/>
                  <a:gd name="connsiteY2" fmla="*/ 0 h 1866900"/>
                  <a:gd name="connsiteX3" fmla="*/ 2128675 w 3252625"/>
                  <a:gd name="connsiteY3" fmla="*/ 9525 h 1866900"/>
                  <a:gd name="connsiteX4" fmla="*/ 3252625 w 3252625"/>
                  <a:gd name="connsiteY4" fmla="*/ 476250 h 1866900"/>
                  <a:gd name="connsiteX5" fmla="*/ 3243100 w 3252625"/>
                  <a:gd name="connsiteY5" fmla="*/ 1866900 h 1866900"/>
                  <a:gd name="connsiteX6" fmla="*/ 3109750 w 3252625"/>
                  <a:gd name="connsiteY6" fmla="*/ 1847850 h 1866900"/>
                  <a:gd name="connsiteX7" fmla="*/ 2119150 w 3252625"/>
                  <a:gd name="connsiteY7" fmla="*/ 771525 h 1866900"/>
                  <a:gd name="connsiteX8" fmla="*/ 1119025 w 3252625"/>
                  <a:gd name="connsiteY8" fmla="*/ 571500 h 1866900"/>
                  <a:gd name="connsiteX0" fmla="*/ 1118146 w 3251746"/>
                  <a:gd name="connsiteY0" fmla="*/ 571500 h 1866900"/>
                  <a:gd name="connsiteX1" fmla="*/ 3721 w 3251746"/>
                  <a:gd name="connsiteY1" fmla="*/ 809625 h 1866900"/>
                  <a:gd name="connsiteX2" fmla="*/ 889546 w 3251746"/>
                  <a:gd name="connsiteY2" fmla="*/ 0 h 1866900"/>
                  <a:gd name="connsiteX3" fmla="*/ 2127796 w 3251746"/>
                  <a:gd name="connsiteY3" fmla="*/ 9525 h 1866900"/>
                  <a:gd name="connsiteX4" fmla="*/ 3251746 w 3251746"/>
                  <a:gd name="connsiteY4" fmla="*/ 476250 h 1866900"/>
                  <a:gd name="connsiteX5" fmla="*/ 3242221 w 3251746"/>
                  <a:gd name="connsiteY5" fmla="*/ 1866900 h 1866900"/>
                  <a:gd name="connsiteX6" fmla="*/ 3108871 w 3251746"/>
                  <a:gd name="connsiteY6" fmla="*/ 1847850 h 1866900"/>
                  <a:gd name="connsiteX7" fmla="*/ 2118271 w 3251746"/>
                  <a:gd name="connsiteY7" fmla="*/ 771525 h 1866900"/>
                  <a:gd name="connsiteX8" fmla="*/ 1118146 w 3251746"/>
                  <a:gd name="connsiteY8" fmla="*/ 571500 h 1866900"/>
                  <a:gd name="connsiteX0" fmla="*/ 1118146 w 3251746"/>
                  <a:gd name="connsiteY0" fmla="*/ 589645 h 1885045"/>
                  <a:gd name="connsiteX1" fmla="*/ 3721 w 3251746"/>
                  <a:gd name="connsiteY1" fmla="*/ 827770 h 1885045"/>
                  <a:gd name="connsiteX2" fmla="*/ 889546 w 3251746"/>
                  <a:gd name="connsiteY2" fmla="*/ 18145 h 1885045"/>
                  <a:gd name="connsiteX3" fmla="*/ 2127796 w 3251746"/>
                  <a:gd name="connsiteY3" fmla="*/ 27670 h 1885045"/>
                  <a:gd name="connsiteX4" fmla="*/ 3251746 w 3251746"/>
                  <a:gd name="connsiteY4" fmla="*/ 494395 h 1885045"/>
                  <a:gd name="connsiteX5" fmla="*/ 3242221 w 3251746"/>
                  <a:gd name="connsiteY5" fmla="*/ 1885045 h 1885045"/>
                  <a:gd name="connsiteX6" fmla="*/ 3108871 w 3251746"/>
                  <a:gd name="connsiteY6" fmla="*/ 1865995 h 1885045"/>
                  <a:gd name="connsiteX7" fmla="*/ 2118271 w 3251746"/>
                  <a:gd name="connsiteY7" fmla="*/ 789670 h 1885045"/>
                  <a:gd name="connsiteX8" fmla="*/ 1118146 w 3251746"/>
                  <a:gd name="connsiteY8" fmla="*/ 589645 h 1885045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108871 w 3251746"/>
                  <a:gd name="connsiteY6" fmla="*/ 188238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108871 w 3251746"/>
                  <a:gd name="connsiteY6" fmla="*/ 188238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108871 w 3251746"/>
                  <a:gd name="connsiteY6" fmla="*/ 188238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080296 w 3251746"/>
                  <a:gd name="connsiteY6" fmla="*/ 186333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080296 w 3251746"/>
                  <a:gd name="connsiteY6" fmla="*/ 186333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080296 w 3251746"/>
                  <a:gd name="connsiteY6" fmla="*/ 186333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080296 w 3251746"/>
                  <a:gd name="connsiteY6" fmla="*/ 186333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080296 w 3251746"/>
                  <a:gd name="connsiteY6" fmla="*/ 186333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2994571 w 3251746"/>
                  <a:gd name="connsiteY6" fmla="*/ 1777612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2994571 w 3251746"/>
                  <a:gd name="connsiteY6" fmla="*/ 1777612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21976"/>
                  <a:gd name="connsiteX1" fmla="*/ 3721 w 3251746"/>
                  <a:gd name="connsiteY1" fmla="*/ 844162 h 1921976"/>
                  <a:gd name="connsiteX2" fmla="*/ 889546 w 3251746"/>
                  <a:gd name="connsiteY2" fmla="*/ 34537 h 1921976"/>
                  <a:gd name="connsiteX3" fmla="*/ 2127796 w 3251746"/>
                  <a:gd name="connsiteY3" fmla="*/ 44062 h 1921976"/>
                  <a:gd name="connsiteX4" fmla="*/ 3251746 w 3251746"/>
                  <a:gd name="connsiteY4" fmla="*/ 510787 h 1921976"/>
                  <a:gd name="connsiteX5" fmla="*/ 3242221 w 3251746"/>
                  <a:gd name="connsiteY5" fmla="*/ 1901437 h 1921976"/>
                  <a:gd name="connsiteX6" fmla="*/ 2994571 w 3251746"/>
                  <a:gd name="connsiteY6" fmla="*/ 1777612 h 1921976"/>
                  <a:gd name="connsiteX7" fmla="*/ 2118271 w 3251746"/>
                  <a:gd name="connsiteY7" fmla="*/ 806062 h 1921976"/>
                  <a:gd name="connsiteX8" fmla="*/ 1118146 w 3251746"/>
                  <a:gd name="connsiteY8" fmla="*/ 606037 h 1921976"/>
                  <a:gd name="connsiteX0" fmla="*/ 1118146 w 3242221"/>
                  <a:gd name="connsiteY0" fmla="*/ 606037 h 1921976"/>
                  <a:gd name="connsiteX1" fmla="*/ 3721 w 3242221"/>
                  <a:gd name="connsiteY1" fmla="*/ 844162 h 1921976"/>
                  <a:gd name="connsiteX2" fmla="*/ 889546 w 3242221"/>
                  <a:gd name="connsiteY2" fmla="*/ 34537 h 1921976"/>
                  <a:gd name="connsiteX3" fmla="*/ 2127796 w 3242221"/>
                  <a:gd name="connsiteY3" fmla="*/ 44062 h 1921976"/>
                  <a:gd name="connsiteX4" fmla="*/ 3242221 w 3242221"/>
                  <a:gd name="connsiteY4" fmla="*/ 615562 h 1921976"/>
                  <a:gd name="connsiteX5" fmla="*/ 3242221 w 3242221"/>
                  <a:gd name="connsiteY5" fmla="*/ 1901437 h 1921976"/>
                  <a:gd name="connsiteX6" fmla="*/ 2994571 w 3242221"/>
                  <a:gd name="connsiteY6" fmla="*/ 1777612 h 1921976"/>
                  <a:gd name="connsiteX7" fmla="*/ 2118271 w 3242221"/>
                  <a:gd name="connsiteY7" fmla="*/ 806062 h 1921976"/>
                  <a:gd name="connsiteX8" fmla="*/ 1118146 w 3242221"/>
                  <a:gd name="connsiteY8" fmla="*/ 606037 h 1921976"/>
                  <a:gd name="connsiteX0" fmla="*/ 1118146 w 3242221"/>
                  <a:gd name="connsiteY0" fmla="*/ 606037 h 1921976"/>
                  <a:gd name="connsiteX1" fmla="*/ 3721 w 3242221"/>
                  <a:gd name="connsiteY1" fmla="*/ 844162 h 1921976"/>
                  <a:gd name="connsiteX2" fmla="*/ 889546 w 3242221"/>
                  <a:gd name="connsiteY2" fmla="*/ 34537 h 1921976"/>
                  <a:gd name="connsiteX3" fmla="*/ 2127796 w 3242221"/>
                  <a:gd name="connsiteY3" fmla="*/ 44062 h 1921976"/>
                  <a:gd name="connsiteX4" fmla="*/ 3242221 w 3242221"/>
                  <a:gd name="connsiteY4" fmla="*/ 615562 h 1921976"/>
                  <a:gd name="connsiteX5" fmla="*/ 3242221 w 3242221"/>
                  <a:gd name="connsiteY5" fmla="*/ 1901437 h 1921976"/>
                  <a:gd name="connsiteX6" fmla="*/ 2994571 w 3242221"/>
                  <a:gd name="connsiteY6" fmla="*/ 1777612 h 1921976"/>
                  <a:gd name="connsiteX7" fmla="*/ 2118271 w 3242221"/>
                  <a:gd name="connsiteY7" fmla="*/ 806062 h 1921976"/>
                  <a:gd name="connsiteX8" fmla="*/ 1118146 w 3242221"/>
                  <a:gd name="connsiteY8" fmla="*/ 606037 h 1921976"/>
                  <a:gd name="connsiteX0" fmla="*/ 1118146 w 3261271"/>
                  <a:gd name="connsiteY0" fmla="*/ 606037 h 1993269"/>
                  <a:gd name="connsiteX1" fmla="*/ 3721 w 3261271"/>
                  <a:gd name="connsiteY1" fmla="*/ 844162 h 1993269"/>
                  <a:gd name="connsiteX2" fmla="*/ 889546 w 3261271"/>
                  <a:gd name="connsiteY2" fmla="*/ 34537 h 1993269"/>
                  <a:gd name="connsiteX3" fmla="*/ 2127796 w 3261271"/>
                  <a:gd name="connsiteY3" fmla="*/ 44062 h 1993269"/>
                  <a:gd name="connsiteX4" fmla="*/ 3242221 w 3261271"/>
                  <a:gd name="connsiteY4" fmla="*/ 615562 h 1993269"/>
                  <a:gd name="connsiteX5" fmla="*/ 3261271 w 3261271"/>
                  <a:gd name="connsiteY5" fmla="*/ 1987162 h 1993269"/>
                  <a:gd name="connsiteX6" fmla="*/ 2994571 w 3261271"/>
                  <a:gd name="connsiteY6" fmla="*/ 1777612 h 1993269"/>
                  <a:gd name="connsiteX7" fmla="*/ 2118271 w 3261271"/>
                  <a:gd name="connsiteY7" fmla="*/ 806062 h 1993269"/>
                  <a:gd name="connsiteX8" fmla="*/ 1118146 w 3261271"/>
                  <a:gd name="connsiteY8" fmla="*/ 606037 h 199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261271" h="1993269">
                    <a:moveTo>
                      <a:pt x="1118146" y="606037"/>
                    </a:moveTo>
                    <a:cubicBezTo>
                      <a:pt x="816521" y="761612"/>
                      <a:pt x="308521" y="1206112"/>
                      <a:pt x="3721" y="844162"/>
                    </a:cubicBezTo>
                    <a:cubicBezTo>
                      <a:pt x="-62359" y="765692"/>
                      <a:pt x="772071" y="98037"/>
                      <a:pt x="889546" y="34537"/>
                    </a:cubicBezTo>
                    <a:cubicBezTo>
                      <a:pt x="1007021" y="-9913"/>
                      <a:pt x="2000796" y="-16263"/>
                      <a:pt x="2127796" y="44062"/>
                    </a:cubicBezTo>
                    <a:cubicBezTo>
                      <a:pt x="2616746" y="180587"/>
                      <a:pt x="2915196" y="345687"/>
                      <a:pt x="3242221" y="615562"/>
                    </a:cubicBezTo>
                    <a:lnTo>
                      <a:pt x="3261271" y="1987162"/>
                    </a:lnTo>
                    <a:cubicBezTo>
                      <a:pt x="3159671" y="2012562"/>
                      <a:pt x="3134271" y="1961762"/>
                      <a:pt x="2994571" y="1777612"/>
                    </a:cubicBezTo>
                    <a:cubicBezTo>
                      <a:pt x="2616746" y="1444237"/>
                      <a:pt x="2343696" y="1148962"/>
                      <a:pt x="2118271" y="806062"/>
                    </a:cubicBezTo>
                    <a:cubicBezTo>
                      <a:pt x="1756321" y="777487"/>
                      <a:pt x="1432471" y="720337"/>
                      <a:pt x="1118146" y="60603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7" name="Rounded Rectangle 4">
                <a:extLst>
                  <a:ext uri="{FF2B5EF4-FFF2-40B4-BE49-F238E27FC236}">
                    <a16:creationId xmlns:a16="http://schemas.microsoft.com/office/drawing/2014/main" id="{FD9540C4-0DBA-40AD-8BA7-4C749A055BA3}"/>
                  </a:ext>
                </a:extLst>
              </p:cNvPr>
              <p:cNvSpPr/>
              <p:nvPr/>
            </p:nvSpPr>
            <p:spPr>
              <a:xfrm rot="2002203">
                <a:off x="2745022" y="3807001"/>
                <a:ext cx="339508" cy="612148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" name="Rounded Rectangle 11">
                <a:extLst>
                  <a:ext uri="{FF2B5EF4-FFF2-40B4-BE49-F238E27FC236}">
                    <a16:creationId xmlns:a16="http://schemas.microsoft.com/office/drawing/2014/main" id="{6A177FF3-8F22-405F-8A34-C85CF4BA0C71}"/>
                  </a:ext>
                </a:extLst>
              </p:cNvPr>
              <p:cNvSpPr/>
              <p:nvPr/>
            </p:nvSpPr>
            <p:spPr>
              <a:xfrm rot="2002203">
                <a:off x="3276558" y="3627997"/>
                <a:ext cx="339508" cy="934693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9" name="Rounded Rectangle 12">
                <a:extLst>
                  <a:ext uri="{FF2B5EF4-FFF2-40B4-BE49-F238E27FC236}">
                    <a16:creationId xmlns:a16="http://schemas.microsoft.com/office/drawing/2014/main" id="{CA9BC284-3701-468A-8151-CD9170D59CE6}"/>
                  </a:ext>
                </a:extLst>
              </p:cNvPr>
              <p:cNvSpPr/>
              <p:nvPr/>
            </p:nvSpPr>
            <p:spPr>
              <a:xfrm rot="2002203">
                <a:off x="3656813" y="3935485"/>
                <a:ext cx="339508" cy="724313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0" name="Rounded Rectangle 13">
                <a:extLst>
                  <a:ext uri="{FF2B5EF4-FFF2-40B4-BE49-F238E27FC236}">
                    <a16:creationId xmlns:a16="http://schemas.microsoft.com/office/drawing/2014/main" id="{22BE1528-AAA4-494C-9E9D-154762CD2CA9}"/>
                  </a:ext>
                </a:extLst>
              </p:cNvPr>
              <p:cNvSpPr/>
              <p:nvPr/>
            </p:nvSpPr>
            <p:spPr>
              <a:xfrm rot="2002203">
                <a:off x="4082895" y="4229792"/>
                <a:ext cx="339508" cy="567411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5" name="Freeform 14">
              <a:extLst>
                <a:ext uri="{FF2B5EF4-FFF2-40B4-BE49-F238E27FC236}">
                  <a16:creationId xmlns:a16="http://schemas.microsoft.com/office/drawing/2014/main" id="{49EA4C6C-418C-4480-B65B-2333F117E06D}"/>
                </a:ext>
              </a:extLst>
            </p:cNvPr>
            <p:cNvSpPr/>
            <p:nvPr/>
          </p:nvSpPr>
          <p:spPr>
            <a:xfrm>
              <a:off x="2676526" y="2590800"/>
              <a:ext cx="3152217" cy="2284673"/>
            </a:xfrm>
            <a:custGeom>
              <a:avLst/>
              <a:gdLst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66688 w 3152217"/>
                <a:gd name="connsiteY20" fmla="*/ 1796050 h 2217998"/>
                <a:gd name="connsiteX21" fmla="*/ 1987859 w 3152217"/>
                <a:gd name="connsiteY21" fmla="*/ 1774879 h 2217998"/>
                <a:gd name="connsiteX22" fmla="*/ 2218760 w 3152217"/>
                <a:gd name="connsiteY22" fmla="*/ 2005781 h 2217998"/>
                <a:gd name="connsiteX23" fmla="*/ 2218760 w 3152217"/>
                <a:gd name="connsiteY23" fmla="*/ 2217998 h 2217998"/>
                <a:gd name="connsiteX24" fmla="*/ 2006543 w 3152217"/>
                <a:gd name="connsiteY24" fmla="*/ 2217998 h 2217998"/>
                <a:gd name="connsiteX25" fmla="*/ 1803401 w 3152217"/>
                <a:gd name="connsiteY25" fmla="*/ 2014854 h 2217998"/>
                <a:gd name="connsiteX26" fmla="*/ 1771650 w 3152217"/>
                <a:gd name="connsiteY26" fmla="*/ 2057400 h 2217998"/>
                <a:gd name="connsiteX27" fmla="*/ 1798691 w 3152217"/>
                <a:gd name="connsiteY27" fmla="*/ 2010144 h 2217998"/>
                <a:gd name="connsiteX28" fmla="*/ 1775643 w 3152217"/>
                <a:gd name="connsiteY28" fmla="*/ 1987096 h 2217998"/>
                <a:gd name="connsiteX29" fmla="*/ 1848068 w 3152217"/>
                <a:gd name="connsiteY29" fmla="*/ 1914670 h 2217998"/>
                <a:gd name="connsiteX30" fmla="*/ 1533525 w 3152217"/>
                <a:gd name="connsiteY30" fmla="*/ 1485900 h 2217998"/>
                <a:gd name="connsiteX31" fmla="*/ 1219200 w 3152217"/>
                <a:gd name="connsiteY31" fmla="*/ 1181100 h 2217998"/>
                <a:gd name="connsiteX32" fmla="*/ 571500 w 3152217"/>
                <a:gd name="connsiteY32" fmla="*/ 1295400 h 2217998"/>
                <a:gd name="connsiteX33" fmla="*/ 0 w 3152217"/>
                <a:gd name="connsiteY33" fmla="*/ 1266825 h 2217998"/>
                <a:gd name="connsiteX34" fmla="*/ 9525 w 3152217"/>
                <a:gd name="connsiteY34" fmla="*/ 28575 h 2217998"/>
                <a:gd name="connsiteX35" fmla="*/ 323850 w 3152217"/>
                <a:gd name="connsiteY35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66688 w 3152217"/>
                <a:gd name="connsiteY20" fmla="*/ 1796050 h 2217998"/>
                <a:gd name="connsiteX21" fmla="*/ 1987859 w 3152217"/>
                <a:gd name="connsiteY21" fmla="*/ 1774879 h 2217998"/>
                <a:gd name="connsiteX22" fmla="*/ 2218760 w 3152217"/>
                <a:gd name="connsiteY22" fmla="*/ 2005781 h 2217998"/>
                <a:gd name="connsiteX23" fmla="*/ 2218760 w 3152217"/>
                <a:gd name="connsiteY23" fmla="*/ 2217998 h 2217998"/>
                <a:gd name="connsiteX24" fmla="*/ 2006543 w 3152217"/>
                <a:gd name="connsiteY24" fmla="*/ 2217998 h 2217998"/>
                <a:gd name="connsiteX25" fmla="*/ 1803401 w 3152217"/>
                <a:gd name="connsiteY25" fmla="*/ 2014854 h 2217998"/>
                <a:gd name="connsiteX26" fmla="*/ 1771650 w 3152217"/>
                <a:gd name="connsiteY26" fmla="*/ 2057400 h 2217998"/>
                <a:gd name="connsiteX27" fmla="*/ 1798691 w 3152217"/>
                <a:gd name="connsiteY27" fmla="*/ 2010144 h 2217998"/>
                <a:gd name="connsiteX28" fmla="*/ 1775643 w 3152217"/>
                <a:gd name="connsiteY28" fmla="*/ 1987096 h 2217998"/>
                <a:gd name="connsiteX29" fmla="*/ 1848068 w 3152217"/>
                <a:gd name="connsiteY29" fmla="*/ 1914670 h 2217998"/>
                <a:gd name="connsiteX30" fmla="*/ 1533525 w 3152217"/>
                <a:gd name="connsiteY30" fmla="*/ 1485900 h 2217998"/>
                <a:gd name="connsiteX31" fmla="*/ 1219200 w 3152217"/>
                <a:gd name="connsiteY31" fmla="*/ 1181100 h 2217998"/>
                <a:gd name="connsiteX32" fmla="*/ 571500 w 3152217"/>
                <a:gd name="connsiteY32" fmla="*/ 1295400 h 2217998"/>
                <a:gd name="connsiteX33" fmla="*/ 0 w 3152217"/>
                <a:gd name="connsiteY33" fmla="*/ 1266825 h 2217998"/>
                <a:gd name="connsiteX34" fmla="*/ 9525 w 3152217"/>
                <a:gd name="connsiteY34" fmla="*/ 28575 h 2217998"/>
                <a:gd name="connsiteX35" fmla="*/ 323850 w 3152217"/>
                <a:gd name="connsiteY35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66688 w 3152217"/>
                <a:gd name="connsiteY20" fmla="*/ 1796050 h 2217998"/>
                <a:gd name="connsiteX21" fmla="*/ 1987859 w 3152217"/>
                <a:gd name="connsiteY21" fmla="*/ 1774879 h 2217998"/>
                <a:gd name="connsiteX22" fmla="*/ 2218760 w 3152217"/>
                <a:gd name="connsiteY22" fmla="*/ 2005781 h 2217998"/>
                <a:gd name="connsiteX23" fmla="*/ 2218760 w 3152217"/>
                <a:gd name="connsiteY23" fmla="*/ 2217998 h 2217998"/>
                <a:gd name="connsiteX24" fmla="*/ 2006543 w 3152217"/>
                <a:gd name="connsiteY24" fmla="*/ 2217998 h 2217998"/>
                <a:gd name="connsiteX25" fmla="*/ 1803401 w 3152217"/>
                <a:gd name="connsiteY25" fmla="*/ 2014854 h 2217998"/>
                <a:gd name="connsiteX26" fmla="*/ 1798691 w 3152217"/>
                <a:gd name="connsiteY26" fmla="*/ 2010144 h 2217998"/>
                <a:gd name="connsiteX27" fmla="*/ 1775643 w 3152217"/>
                <a:gd name="connsiteY27" fmla="*/ 1987096 h 2217998"/>
                <a:gd name="connsiteX28" fmla="*/ 1848068 w 3152217"/>
                <a:gd name="connsiteY28" fmla="*/ 1914670 h 2217998"/>
                <a:gd name="connsiteX29" fmla="*/ 1533525 w 3152217"/>
                <a:gd name="connsiteY29" fmla="*/ 1485900 h 2217998"/>
                <a:gd name="connsiteX30" fmla="*/ 1219200 w 3152217"/>
                <a:gd name="connsiteY30" fmla="*/ 1181100 h 2217998"/>
                <a:gd name="connsiteX31" fmla="*/ 571500 w 3152217"/>
                <a:gd name="connsiteY31" fmla="*/ 1295400 h 2217998"/>
                <a:gd name="connsiteX32" fmla="*/ 0 w 3152217"/>
                <a:gd name="connsiteY32" fmla="*/ 1266825 h 2217998"/>
                <a:gd name="connsiteX33" fmla="*/ 9525 w 3152217"/>
                <a:gd name="connsiteY33" fmla="*/ 28575 h 2217998"/>
                <a:gd name="connsiteX34" fmla="*/ 323850 w 3152217"/>
                <a:gd name="connsiteY34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66688 w 3152217"/>
                <a:gd name="connsiteY20" fmla="*/ 1796050 h 2217998"/>
                <a:gd name="connsiteX21" fmla="*/ 1987859 w 3152217"/>
                <a:gd name="connsiteY21" fmla="*/ 1774879 h 2217998"/>
                <a:gd name="connsiteX22" fmla="*/ 2218760 w 3152217"/>
                <a:gd name="connsiteY22" fmla="*/ 2005781 h 2217998"/>
                <a:gd name="connsiteX23" fmla="*/ 2218760 w 3152217"/>
                <a:gd name="connsiteY23" fmla="*/ 2217998 h 2217998"/>
                <a:gd name="connsiteX24" fmla="*/ 2006543 w 3152217"/>
                <a:gd name="connsiteY24" fmla="*/ 2217998 h 2217998"/>
                <a:gd name="connsiteX25" fmla="*/ 1798691 w 3152217"/>
                <a:gd name="connsiteY25" fmla="*/ 2010144 h 2217998"/>
                <a:gd name="connsiteX26" fmla="*/ 1775643 w 3152217"/>
                <a:gd name="connsiteY26" fmla="*/ 1987096 h 2217998"/>
                <a:gd name="connsiteX27" fmla="*/ 1848068 w 3152217"/>
                <a:gd name="connsiteY27" fmla="*/ 1914670 h 2217998"/>
                <a:gd name="connsiteX28" fmla="*/ 1533525 w 3152217"/>
                <a:gd name="connsiteY28" fmla="*/ 1485900 h 2217998"/>
                <a:gd name="connsiteX29" fmla="*/ 1219200 w 3152217"/>
                <a:gd name="connsiteY29" fmla="*/ 1181100 h 2217998"/>
                <a:gd name="connsiteX30" fmla="*/ 571500 w 3152217"/>
                <a:gd name="connsiteY30" fmla="*/ 1295400 h 2217998"/>
                <a:gd name="connsiteX31" fmla="*/ 0 w 3152217"/>
                <a:gd name="connsiteY31" fmla="*/ 1266825 h 2217998"/>
                <a:gd name="connsiteX32" fmla="*/ 9525 w 3152217"/>
                <a:gd name="connsiteY32" fmla="*/ 28575 h 2217998"/>
                <a:gd name="connsiteX33" fmla="*/ 323850 w 3152217"/>
                <a:gd name="connsiteY33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66688 w 3152217"/>
                <a:gd name="connsiteY20" fmla="*/ 1796050 h 2217998"/>
                <a:gd name="connsiteX21" fmla="*/ 1987859 w 3152217"/>
                <a:gd name="connsiteY21" fmla="*/ 1774879 h 2217998"/>
                <a:gd name="connsiteX22" fmla="*/ 2218760 w 3152217"/>
                <a:gd name="connsiteY22" fmla="*/ 2005781 h 2217998"/>
                <a:gd name="connsiteX23" fmla="*/ 2218760 w 3152217"/>
                <a:gd name="connsiteY23" fmla="*/ 2217998 h 2217998"/>
                <a:gd name="connsiteX24" fmla="*/ 2006543 w 3152217"/>
                <a:gd name="connsiteY24" fmla="*/ 2217998 h 2217998"/>
                <a:gd name="connsiteX25" fmla="*/ 1798691 w 3152217"/>
                <a:gd name="connsiteY25" fmla="*/ 2010144 h 2217998"/>
                <a:gd name="connsiteX26" fmla="*/ 1775643 w 3152217"/>
                <a:gd name="connsiteY26" fmla="*/ 1987096 h 2217998"/>
                <a:gd name="connsiteX27" fmla="*/ 1848068 w 3152217"/>
                <a:gd name="connsiteY27" fmla="*/ 1914670 h 2217998"/>
                <a:gd name="connsiteX28" fmla="*/ 1533525 w 3152217"/>
                <a:gd name="connsiteY28" fmla="*/ 1485900 h 2217998"/>
                <a:gd name="connsiteX29" fmla="*/ 1219200 w 3152217"/>
                <a:gd name="connsiteY29" fmla="*/ 1181100 h 2217998"/>
                <a:gd name="connsiteX30" fmla="*/ 571500 w 3152217"/>
                <a:gd name="connsiteY30" fmla="*/ 1295400 h 2217998"/>
                <a:gd name="connsiteX31" fmla="*/ 0 w 3152217"/>
                <a:gd name="connsiteY31" fmla="*/ 1266825 h 2217998"/>
                <a:gd name="connsiteX32" fmla="*/ 9525 w 3152217"/>
                <a:gd name="connsiteY32" fmla="*/ 28575 h 2217998"/>
                <a:gd name="connsiteX33" fmla="*/ 323850 w 3152217"/>
                <a:gd name="connsiteY33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8068 w 3152217"/>
                <a:gd name="connsiteY26" fmla="*/ 1914670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8068 w 3152217"/>
                <a:gd name="connsiteY26" fmla="*/ 1911865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8068 w 3152217"/>
                <a:gd name="connsiteY26" fmla="*/ 1911865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2458 w 3152217"/>
                <a:gd name="connsiteY26" fmla="*/ 1897840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2458 w 3152217"/>
                <a:gd name="connsiteY26" fmla="*/ 1897840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2458 w 3152217"/>
                <a:gd name="connsiteY26" fmla="*/ 1897840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2458 w 3152217"/>
                <a:gd name="connsiteY26" fmla="*/ 1897840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3152217 w 3152217"/>
                <a:gd name="connsiteY5" fmla="*/ 1217685 h 2217998"/>
                <a:gd name="connsiteX6" fmla="*/ 3152217 w 3152217"/>
                <a:gd name="connsiteY6" fmla="*/ 1429902 h 2217998"/>
                <a:gd name="connsiteX7" fmla="*/ 2940000 w 3152217"/>
                <a:gd name="connsiteY7" fmla="*/ 1429902 h 2217998"/>
                <a:gd name="connsiteX8" fmla="*/ 2539107 w 3152217"/>
                <a:gd name="connsiteY8" fmla="*/ 1029008 h 2217998"/>
                <a:gd name="connsiteX9" fmla="*/ 2474399 w 3152217"/>
                <a:gd name="connsiteY9" fmla="*/ 1115717 h 2217998"/>
                <a:gd name="connsiteX10" fmla="*/ 2907621 w 3152217"/>
                <a:gd name="connsiteY10" fmla="*/ 1548940 h 2217998"/>
                <a:gd name="connsiteX11" fmla="*/ 2907621 w 3152217"/>
                <a:gd name="connsiteY11" fmla="*/ 1761157 h 2217998"/>
                <a:gd name="connsiteX12" fmla="*/ 2695404 w 3152217"/>
                <a:gd name="connsiteY12" fmla="*/ 1761157 h 2217998"/>
                <a:gd name="connsiteX13" fmla="*/ 2293017 w 3152217"/>
                <a:gd name="connsiteY13" fmla="*/ 1358769 h 2217998"/>
                <a:gd name="connsiteX14" fmla="*/ 2228234 w 3152217"/>
                <a:gd name="connsiteY14" fmla="*/ 1445578 h 2217998"/>
                <a:gd name="connsiteX15" fmla="*/ 2648161 w 3152217"/>
                <a:gd name="connsiteY15" fmla="*/ 1865505 h 2217998"/>
                <a:gd name="connsiteX16" fmla="*/ 2648161 w 3152217"/>
                <a:gd name="connsiteY16" fmla="*/ 2077722 h 2217998"/>
                <a:gd name="connsiteX17" fmla="*/ 2435944 w 3152217"/>
                <a:gd name="connsiteY17" fmla="*/ 2077722 h 2217998"/>
                <a:gd name="connsiteX18" fmla="*/ 2046853 w 3152217"/>
                <a:gd name="connsiteY18" fmla="*/ 1688629 h 2217998"/>
                <a:gd name="connsiteX19" fmla="*/ 1987859 w 3152217"/>
                <a:gd name="connsiteY19" fmla="*/ 1774879 h 2217998"/>
                <a:gd name="connsiteX20" fmla="*/ 2218760 w 3152217"/>
                <a:gd name="connsiteY20" fmla="*/ 2005781 h 2217998"/>
                <a:gd name="connsiteX21" fmla="*/ 2218760 w 3152217"/>
                <a:gd name="connsiteY21" fmla="*/ 2217998 h 2217998"/>
                <a:gd name="connsiteX22" fmla="*/ 2006543 w 3152217"/>
                <a:gd name="connsiteY22" fmla="*/ 2217998 h 2217998"/>
                <a:gd name="connsiteX23" fmla="*/ 1798691 w 3152217"/>
                <a:gd name="connsiteY23" fmla="*/ 2010144 h 2217998"/>
                <a:gd name="connsiteX24" fmla="*/ 1775643 w 3152217"/>
                <a:gd name="connsiteY24" fmla="*/ 1987096 h 2217998"/>
                <a:gd name="connsiteX25" fmla="*/ 1842458 w 3152217"/>
                <a:gd name="connsiteY25" fmla="*/ 1897840 h 2217998"/>
                <a:gd name="connsiteX26" fmla="*/ 1533525 w 3152217"/>
                <a:gd name="connsiteY26" fmla="*/ 1485900 h 2217998"/>
                <a:gd name="connsiteX27" fmla="*/ 1219200 w 3152217"/>
                <a:gd name="connsiteY27" fmla="*/ 1181100 h 2217998"/>
                <a:gd name="connsiteX28" fmla="*/ 571500 w 3152217"/>
                <a:gd name="connsiteY28" fmla="*/ 1295400 h 2217998"/>
                <a:gd name="connsiteX29" fmla="*/ 0 w 3152217"/>
                <a:gd name="connsiteY29" fmla="*/ 1266825 h 2217998"/>
                <a:gd name="connsiteX30" fmla="*/ 9525 w 3152217"/>
                <a:gd name="connsiteY30" fmla="*/ 28575 h 2217998"/>
                <a:gd name="connsiteX31" fmla="*/ 323850 w 3152217"/>
                <a:gd name="connsiteY31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314575 w 3152217"/>
                <a:gd name="connsiteY3" fmla="*/ 285750 h 2217998"/>
                <a:gd name="connsiteX4" fmla="*/ 2724150 w 3152217"/>
                <a:gd name="connsiteY4" fmla="*/ 781050 h 2217998"/>
                <a:gd name="connsiteX5" fmla="*/ 3152217 w 3152217"/>
                <a:gd name="connsiteY5" fmla="*/ 1217685 h 2217998"/>
                <a:gd name="connsiteX6" fmla="*/ 3152217 w 3152217"/>
                <a:gd name="connsiteY6" fmla="*/ 1429902 h 2217998"/>
                <a:gd name="connsiteX7" fmla="*/ 2940000 w 3152217"/>
                <a:gd name="connsiteY7" fmla="*/ 1429902 h 2217998"/>
                <a:gd name="connsiteX8" fmla="*/ 2539107 w 3152217"/>
                <a:gd name="connsiteY8" fmla="*/ 1029008 h 2217998"/>
                <a:gd name="connsiteX9" fmla="*/ 2474399 w 3152217"/>
                <a:gd name="connsiteY9" fmla="*/ 1115717 h 2217998"/>
                <a:gd name="connsiteX10" fmla="*/ 2907621 w 3152217"/>
                <a:gd name="connsiteY10" fmla="*/ 1548940 h 2217998"/>
                <a:gd name="connsiteX11" fmla="*/ 2907621 w 3152217"/>
                <a:gd name="connsiteY11" fmla="*/ 1761157 h 2217998"/>
                <a:gd name="connsiteX12" fmla="*/ 2695404 w 3152217"/>
                <a:gd name="connsiteY12" fmla="*/ 1761157 h 2217998"/>
                <a:gd name="connsiteX13" fmla="*/ 2293017 w 3152217"/>
                <a:gd name="connsiteY13" fmla="*/ 1358769 h 2217998"/>
                <a:gd name="connsiteX14" fmla="*/ 2228234 w 3152217"/>
                <a:gd name="connsiteY14" fmla="*/ 1445578 h 2217998"/>
                <a:gd name="connsiteX15" fmla="*/ 2648161 w 3152217"/>
                <a:gd name="connsiteY15" fmla="*/ 1865505 h 2217998"/>
                <a:gd name="connsiteX16" fmla="*/ 2648161 w 3152217"/>
                <a:gd name="connsiteY16" fmla="*/ 2077722 h 2217998"/>
                <a:gd name="connsiteX17" fmla="*/ 2435944 w 3152217"/>
                <a:gd name="connsiteY17" fmla="*/ 2077722 h 2217998"/>
                <a:gd name="connsiteX18" fmla="*/ 2046853 w 3152217"/>
                <a:gd name="connsiteY18" fmla="*/ 1688629 h 2217998"/>
                <a:gd name="connsiteX19" fmla="*/ 1987859 w 3152217"/>
                <a:gd name="connsiteY19" fmla="*/ 1774879 h 2217998"/>
                <a:gd name="connsiteX20" fmla="*/ 2218760 w 3152217"/>
                <a:gd name="connsiteY20" fmla="*/ 2005781 h 2217998"/>
                <a:gd name="connsiteX21" fmla="*/ 2218760 w 3152217"/>
                <a:gd name="connsiteY21" fmla="*/ 2217998 h 2217998"/>
                <a:gd name="connsiteX22" fmla="*/ 2006543 w 3152217"/>
                <a:gd name="connsiteY22" fmla="*/ 2217998 h 2217998"/>
                <a:gd name="connsiteX23" fmla="*/ 1798691 w 3152217"/>
                <a:gd name="connsiteY23" fmla="*/ 2010144 h 2217998"/>
                <a:gd name="connsiteX24" fmla="*/ 1775643 w 3152217"/>
                <a:gd name="connsiteY24" fmla="*/ 1987096 h 2217998"/>
                <a:gd name="connsiteX25" fmla="*/ 1842458 w 3152217"/>
                <a:gd name="connsiteY25" fmla="*/ 1897840 h 2217998"/>
                <a:gd name="connsiteX26" fmla="*/ 1533525 w 3152217"/>
                <a:gd name="connsiteY26" fmla="*/ 1485900 h 2217998"/>
                <a:gd name="connsiteX27" fmla="*/ 1219200 w 3152217"/>
                <a:gd name="connsiteY27" fmla="*/ 1181100 h 2217998"/>
                <a:gd name="connsiteX28" fmla="*/ 571500 w 3152217"/>
                <a:gd name="connsiteY28" fmla="*/ 1295400 h 2217998"/>
                <a:gd name="connsiteX29" fmla="*/ 0 w 3152217"/>
                <a:gd name="connsiteY29" fmla="*/ 1266825 h 2217998"/>
                <a:gd name="connsiteX30" fmla="*/ 9525 w 3152217"/>
                <a:gd name="connsiteY30" fmla="*/ 28575 h 2217998"/>
                <a:gd name="connsiteX31" fmla="*/ 323850 w 3152217"/>
                <a:gd name="connsiteY31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314575 w 3152217"/>
                <a:gd name="connsiteY3" fmla="*/ 285750 h 2217998"/>
                <a:gd name="connsiteX4" fmla="*/ 2724150 w 3152217"/>
                <a:gd name="connsiteY4" fmla="*/ 781050 h 2217998"/>
                <a:gd name="connsiteX5" fmla="*/ 3152217 w 3152217"/>
                <a:gd name="connsiteY5" fmla="*/ 1217685 h 2217998"/>
                <a:gd name="connsiteX6" fmla="*/ 3152217 w 3152217"/>
                <a:gd name="connsiteY6" fmla="*/ 1429902 h 2217998"/>
                <a:gd name="connsiteX7" fmla="*/ 2940000 w 3152217"/>
                <a:gd name="connsiteY7" fmla="*/ 1429902 h 2217998"/>
                <a:gd name="connsiteX8" fmla="*/ 2539107 w 3152217"/>
                <a:gd name="connsiteY8" fmla="*/ 1029008 h 2217998"/>
                <a:gd name="connsiteX9" fmla="*/ 2474399 w 3152217"/>
                <a:gd name="connsiteY9" fmla="*/ 1115717 h 2217998"/>
                <a:gd name="connsiteX10" fmla="*/ 2907621 w 3152217"/>
                <a:gd name="connsiteY10" fmla="*/ 1548940 h 2217998"/>
                <a:gd name="connsiteX11" fmla="*/ 2907621 w 3152217"/>
                <a:gd name="connsiteY11" fmla="*/ 1761157 h 2217998"/>
                <a:gd name="connsiteX12" fmla="*/ 2695404 w 3152217"/>
                <a:gd name="connsiteY12" fmla="*/ 1761157 h 2217998"/>
                <a:gd name="connsiteX13" fmla="*/ 2293017 w 3152217"/>
                <a:gd name="connsiteY13" fmla="*/ 1358769 h 2217998"/>
                <a:gd name="connsiteX14" fmla="*/ 2228234 w 3152217"/>
                <a:gd name="connsiteY14" fmla="*/ 1445578 h 2217998"/>
                <a:gd name="connsiteX15" fmla="*/ 2648161 w 3152217"/>
                <a:gd name="connsiteY15" fmla="*/ 1865505 h 2217998"/>
                <a:gd name="connsiteX16" fmla="*/ 2648161 w 3152217"/>
                <a:gd name="connsiteY16" fmla="*/ 2077722 h 2217998"/>
                <a:gd name="connsiteX17" fmla="*/ 2435944 w 3152217"/>
                <a:gd name="connsiteY17" fmla="*/ 2077722 h 2217998"/>
                <a:gd name="connsiteX18" fmla="*/ 2046853 w 3152217"/>
                <a:gd name="connsiteY18" fmla="*/ 1688629 h 2217998"/>
                <a:gd name="connsiteX19" fmla="*/ 1987859 w 3152217"/>
                <a:gd name="connsiteY19" fmla="*/ 1774879 h 2217998"/>
                <a:gd name="connsiteX20" fmla="*/ 2218760 w 3152217"/>
                <a:gd name="connsiteY20" fmla="*/ 2005781 h 2217998"/>
                <a:gd name="connsiteX21" fmla="*/ 2218760 w 3152217"/>
                <a:gd name="connsiteY21" fmla="*/ 2217998 h 2217998"/>
                <a:gd name="connsiteX22" fmla="*/ 2006543 w 3152217"/>
                <a:gd name="connsiteY22" fmla="*/ 2217998 h 2217998"/>
                <a:gd name="connsiteX23" fmla="*/ 1798691 w 3152217"/>
                <a:gd name="connsiteY23" fmla="*/ 2010144 h 2217998"/>
                <a:gd name="connsiteX24" fmla="*/ 1775643 w 3152217"/>
                <a:gd name="connsiteY24" fmla="*/ 1987096 h 2217998"/>
                <a:gd name="connsiteX25" fmla="*/ 1842458 w 3152217"/>
                <a:gd name="connsiteY25" fmla="*/ 1897840 h 2217998"/>
                <a:gd name="connsiteX26" fmla="*/ 1533525 w 3152217"/>
                <a:gd name="connsiteY26" fmla="*/ 1485900 h 2217998"/>
                <a:gd name="connsiteX27" fmla="*/ 1219200 w 3152217"/>
                <a:gd name="connsiteY27" fmla="*/ 1181100 h 2217998"/>
                <a:gd name="connsiteX28" fmla="*/ 571500 w 3152217"/>
                <a:gd name="connsiteY28" fmla="*/ 1295400 h 2217998"/>
                <a:gd name="connsiteX29" fmla="*/ 0 w 3152217"/>
                <a:gd name="connsiteY29" fmla="*/ 1266825 h 2217998"/>
                <a:gd name="connsiteX30" fmla="*/ 9525 w 3152217"/>
                <a:gd name="connsiteY30" fmla="*/ 28575 h 2217998"/>
                <a:gd name="connsiteX31" fmla="*/ 323850 w 3152217"/>
                <a:gd name="connsiteY31" fmla="*/ 0 h 2217998"/>
                <a:gd name="connsiteX0" fmla="*/ 361950 w 3152217"/>
                <a:gd name="connsiteY0" fmla="*/ 0 h 2256098"/>
                <a:gd name="connsiteX1" fmla="*/ 95250 w 3152217"/>
                <a:gd name="connsiteY1" fmla="*/ 247650 h 2256098"/>
                <a:gd name="connsiteX2" fmla="*/ 1352550 w 3152217"/>
                <a:gd name="connsiteY2" fmla="*/ 123825 h 2256098"/>
                <a:gd name="connsiteX3" fmla="*/ 2314575 w 3152217"/>
                <a:gd name="connsiteY3" fmla="*/ 323850 h 2256098"/>
                <a:gd name="connsiteX4" fmla="*/ 2724150 w 3152217"/>
                <a:gd name="connsiteY4" fmla="*/ 819150 h 2256098"/>
                <a:gd name="connsiteX5" fmla="*/ 3152217 w 3152217"/>
                <a:gd name="connsiteY5" fmla="*/ 1255785 h 2256098"/>
                <a:gd name="connsiteX6" fmla="*/ 3152217 w 3152217"/>
                <a:gd name="connsiteY6" fmla="*/ 1468002 h 2256098"/>
                <a:gd name="connsiteX7" fmla="*/ 2940000 w 3152217"/>
                <a:gd name="connsiteY7" fmla="*/ 1468002 h 2256098"/>
                <a:gd name="connsiteX8" fmla="*/ 2539107 w 3152217"/>
                <a:gd name="connsiteY8" fmla="*/ 1067108 h 2256098"/>
                <a:gd name="connsiteX9" fmla="*/ 2474399 w 3152217"/>
                <a:gd name="connsiteY9" fmla="*/ 1153817 h 2256098"/>
                <a:gd name="connsiteX10" fmla="*/ 2907621 w 3152217"/>
                <a:gd name="connsiteY10" fmla="*/ 1587040 h 2256098"/>
                <a:gd name="connsiteX11" fmla="*/ 2907621 w 3152217"/>
                <a:gd name="connsiteY11" fmla="*/ 1799257 h 2256098"/>
                <a:gd name="connsiteX12" fmla="*/ 2695404 w 3152217"/>
                <a:gd name="connsiteY12" fmla="*/ 1799257 h 2256098"/>
                <a:gd name="connsiteX13" fmla="*/ 2293017 w 3152217"/>
                <a:gd name="connsiteY13" fmla="*/ 1396869 h 2256098"/>
                <a:gd name="connsiteX14" fmla="*/ 2228234 w 3152217"/>
                <a:gd name="connsiteY14" fmla="*/ 1483678 h 2256098"/>
                <a:gd name="connsiteX15" fmla="*/ 2648161 w 3152217"/>
                <a:gd name="connsiteY15" fmla="*/ 1903605 h 2256098"/>
                <a:gd name="connsiteX16" fmla="*/ 2648161 w 3152217"/>
                <a:gd name="connsiteY16" fmla="*/ 2115822 h 2256098"/>
                <a:gd name="connsiteX17" fmla="*/ 2435944 w 3152217"/>
                <a:gd name="connsiteY17" fmla="*/ 2115822 h 2256098"/>
                <a:gd name="connsiteX18" fmla="*/ 2046853 w 3152217"/>
                <a:gd name="connsiteY18" fmla="*/ 1726729 h 2256098"/>
                <a:gd name="connsiteX19" fmla="*/ 1987859 w 3152217"/>
                <a:gd name="connsiteY19" fmla="*/ 1812979 h 2256098"/>
                <a:gd name="connsiteX20" fmla="*/ 2218760 w 3152217"/>
                <a:gd name="connsiteY20" fmla="*/ 2043881 h 2256098"/>
                <a:gd name="connsiteX21" fmla="*/ 2218760 w 3152217"/>
                <a:gd name="connsiteY21" fmla="*/ 2256098 h 2256098"/>
                <a:gd name="connsiteX22" fmla="*/ 2006543 w 3152217"/>
                <a:gd name="connsiteY22" fmla="*/ 2256098 h 2256098"/>
                <a:gd name="connsiteX23" fmla="*/ 1798691 w 3152217"/>
                <a:gd name="connsiteY23" fmla="*/ 2048244 h 2256098"/>
                <a:gd name="connsiteX24" fmla="*/ 1775643 w 3152217"/>
                <a:gd name="connsiteY24" fmla="*/ 2025196 h 2256098"/>
                <a:gd name="connsiteX25" fmla="*/ 1842458 w 3152217"/>
                <a:gd name="connsiteY25" fmla="*/ 1935940 h 2256098"/>
                <a:gd name="connsiteX26" fmla="*/ 1533525 w 3152217"/>
                <a:gd name="connsiteY26" fmla="*/ 1524000 h 2256098"/>
                <a:gd name="connsiteX27" fmla="*/ 1219200 w 3152217"/>
                <a:gd name="connsiteY27" fmla="*/ 1219200 h 2256098"/>
                <a:gd name="connsiteX28" fmla="*/ 571500 w 3152217"/>
                <a:gd name="connsiteY28" fmla="*/ 1333500 h 2256098"/>
                <a:gd name="connsiteX29" fmla="*/ 0 w 3152217"/>
                <a:gd name="connsiteY29" fmla="*/ 1304925 h 2256098"/>
                <a:gd name="connsiteX30" fmla="*/ 9525 w 3152217"/>
                <a:gd name="connsiteY30" fmla="*/ 66675 h 2256098"/>
                <a:gd name="connsiteX31" fmla="*/ 361950 w 3152217"/>
                <a:gd name="connsiteY31" fmla="*/ 0 h 2256098"/>
                <a:gd name="connsiteX0" fmla="*/ 361950 w 3152217"/>
                <a:gd name="connsiteY0" fmla="*/ 9525 h 2265623"/>
                <a:gd name="connsiteX1" fmla="*/ 95250 w 3152217"/>
                <a:gd name="connsiteY1" fmla="*/ 257175 h 2265623"/>
                <a:gd name="connsiteX2" fmla="*/ 1352550 w 3152217"/>
                <a:gd name="connsiteY2" fmla="*/ 133350 h 2265623"/>
                <a:gd name="connsiteX3" fmla="*/ 2314575 w 3152217"/>
                <a:gd name="connsiteY3" fmla="*/ 333375 h 2265623"/>
                <a:gd name="connsiteX4" fmla="*/ 2724150 w 3152217"/>
                <a:gd name="connsiteY4" fmla="*/ 828675 h 2265623"/>
                <a:gd name="connsiteX5" fmla="*/ 3152217 w 3152217"/>
                <a:gd name="connsiteY5" fmla="*/ 1265310 h 2265623"/>
                <a:gd name="connsiteX6" fmla="*/ 3152217 w 3152217"/>
                <a:gd name="connsiteY6" fmla="*/ 1477527 h 2265623"/>
                <a:gd name="connsiteX7" fmla="*/ 2940000 w 3152217"/>
                <a:gd name="connsiteY7" fmla="*/ 1477527 h 2265623"/>
                <a:gd name="connsiteX8" fmla="*/ 2539107 w 3152217"/>
                <a:gd name="connsiteY8" fmla="*/ 1076633 h 2265623"/>
                <a:gd name="connsiteX9" fmla="*/ 2474399 w 3152217"/>
                <a:gd name="connsiteY9" fmla="*/ 1163342 h 2265623"/>
                <a:gd name="connsiteX10" fmla="*/ 2907621 w 3152217"/>
                <a:gd name="connsiteY10" fmla="*/ 1596565 h 2265623"/>
                <a:gd name="connsiteX11" fmla="*/ 2907621 w 3152217"/>
                <a:gd name="connsiteY11" fmla="*/ 1808782 h 2265623"/>
                <a:gd name="connsiteX12" fmla="*/ 2695404 w 3152217"/>
                <a:gd name="connsiteY12" fmla="*/ 1808782 h 2265623"/>
                <a:gd name="connsiteX13" fmla="*/ 2293017 w 3152217"/>
                <a:gd name="connsiteY13" fmla="*/ 1406394 h 2265623"/>
                <a:gd name="connsiteX14" fmla="*/ 2228234 w 3152217"/>
                <a:gd name="connsiteY14" fmla="*/ 1493203 h 2265623"/>
                <a:gd name="connsiteX15" fmla="*/ 2648161 w 3152217"/>
                <a:gd name="connsiteY15" fmla="*/ 1913130 h 2265623"/>
                <a:gd name="connsiteX16" fmla="*/ 2648161 w 3152217"/>
                <a:gd name="connsiteY16" fmla="*/ 2125347 h 2265623"/>
                <a:gd name="connsiteX17" fmla="*/ 2435944 w 3152217"/>
                <a:gd name="connsiteY17" fmla="*/ 2125347 h 2265623"/>
                <a:gd name="connsiteX18" fmla="*/ 2046853 w 3152217"/>
                <a:gd name="connsiteY18" fmla="*/ 1736254 h 2265623"/>
                <a:gd name="connsiteX19" fmla="*/ 1987859 w 3152217"/>
                <a:gd name="connsiteY19" fmla="*/ 1822504 h 2265623"/>
                <a:gd name="connsiteX20" fmla="*/ 2218760 w 3152217"/>
                <a:gd name="connsiteY20" fmla="*/ 2053406 h 2265623"/>
                <a:gd name="connsiteX21" fmla="*/ 2218760 w 3152217"/>
                <a:gd name="connsiteY21" fmla="*/ 2265623 h 2265623"/>
                <a:gd name="connsiteX22" fmla="*/ 2006543 w 3152217"/>
                <a:gd name="connsiteY22" fmla="*/ 2265623 h 2265623"/>
                <a:gd name="connsiteX23" fmla="*/ 1798691 w 3152217"/>
                <a:gd name="connsiteY23" fmla="*/ 2057769 h 2265623"/>
                <a:gd name="connsiteX24" fmla="*/ 1775643 w 3152217"/>
                <a:gd name="connsiteY24" fmla="*/ 2034721 h 2265623"/>
                <a:gd name="connsiteX25" fmla="*/ 1842458 w 3152217"/>
                <a:gd name="connsiteY25" fmla="*/ 1945465 h 2265623"/>
                <a:gd name="connsiteX26" fmla="*/ 1533525 w 3152217"/>
                <a:gd name="connsiteY26" fmla="*/ 1533525 h 2265623"/>
                <a:gd name="connsiteX27" fmla="*/ 1219200 w 3152217"/>
                <a:gd name="connsiteY27" fmla="*/ 1228725 h 2265623"/>
                <a:gd name="connsiteX28" fmla="*/ 571500 w 3152217"/>
                <a:gd name="connsiteY28" fmla="*/ 1343025 h 2265623"/>
                <a:gd name="connsiteX29" fmla="*/ 0 w 3152217"/>
                <a:gd name="connsiteY29" fmla="*/ 1314450 h 2265623"/>
                <a:gd name="connsiteX30" fmla="*/ 0 w 3152217"/>
                <a:gd name="connsiteY30" fmla="*/ 0 h 2265623"/>
                <a:gd name="connsiteX31" fmla="*/ 361950 w 3152217"/>
                <a:gd name="connsiteY31" fmla="*/ 9525 h 2265623"/>
                <a:gd name="connsiteX0" fmla="*/ 409575 w 3152217"/>
                <a:gd name="connsiteY0" fmla="*/ 9525 h 2265623"/>
                <a:gd name="connsiteX1" fmla="*/ 95250 w 3152217"/>
                <a:gd name="connsiteY1" fmla="*/ 257175 h 2265623"/>
                <a:gd name="connsiteX2" fmla="*/ 1352550 w 3152217"/>
                <a:gd name="connsiteY2" fmla="*/ 133350 h 2265623"/>
                <a:gd name="connsiteX3" fmla="*/ 2314575 w 3152217"/>
                <a:gd name="connsiteY3" fmla="*/ 333375 h 2265623"/>
                <a:gd name="connsiteX4" fmla="*/ 2724150 w 3152217"/>
                <a:gd name="connsiteY4" fmla="*/ 828675 h 2265623"/>
                <a:gd name="connsiteX5" fmla="*/ 3152217 w 3152217"/>
                <a:gd name="connsiteY5" fmla="*/ 1265310 h 2265623"/>
                <a:gd name="connsiteX6" fmla="*/ 3152217 w 3152217"/>
                <a:gd name="connsiteY6" fmla="*/ 1477527 h 2265623"/>
                <a:gd name="connsiteX7" fmla="*/ 2940000 w 3152217"/>
                <a:gd name="connsiteY7" fmla="*/ 1477527 h 2265623"/>
                <a:gd name="connsiteX8" fmla="*/ 2539107 w 3152217"/>
                <a:gd name="connsiteY8" fmla="*/ 1076633 h 2265623"/>
                <a:gd name="connsiteX9" fmla="*/ 2474399 w 3152217"/>
                <a:gd name="connsiteY9" fmla="*/ 1163342 h 2265623"/>
                <a:gd name="connsiteX10" fmla="*/ 2907621 w 3152217"/>
                <a:gd name="connsiteY10" fmla="*/ 1596565 h 2265623"/>
                <a:gd name="connsiteX11" fmla="*/ 2907621 w 3152217"/>
                <a:gd name="connsiteY11" fmla="*/ 1808782 h 2265623"/>
                <a:gd name="connsiteX12" fmla="*/ 2695404 w 3152217"/>
                <a:gd name="connsiteY12" fmla="*/ 1808782 h 2265623"/>
                <a:gd name="connsiteX13" fmla="*/ 2293017 w 3152217"/>
                <a:gd name="connsiteY13" fmla="*/ 1406394 h 2265623"/>
                <a:gd name="connsiteX14" fmla="*/ 2228234 w 3152217"/>
                <a:gd name="connsiteY14" fmla="*/ 1493203 h 2265623"/>
                <a:gd name="connsiteX15" fmla="*/ 2648161 w 3152217"/>
                <a:gd name="connsiteY15" fmla="*/ 1913130 h 2265623"/>
                <a:gd name="connsiteX16" fmla="*/ 2648161 w 3152217"/>
                <a:gd name="connsiteY16" fmla="*/ 2125347 h 2265623"/>
                <a:gd name="connsiteX17" fmla="*/ 2435944 w 3152217"/>
                <a:gd name="connsiteY17" fmla="*/ 2125347 h 2265623"/>
                <a:gd name="connsiteX18" fmla="*/ 2046853 w 3152217"/>
                <a:gd name="connsiteY18" fmla="*/ 1736254 h 2265623"/>
                <a:gd name="connsiteX19" fmla="*/ 1987859 w 3152217"/>
                <a:gd name="connsiteY19" fmla="*/ 1822504 h 2265623"/>
                <a:gd name="connsiteX20" fmla="*/ 2218760 w 3152217"/>
                <a:gd name="connsiteY20" fmla="*/ 2053406 h 2265623"/>
                <a:gd name="connsiteX21" fmla="*/ 2218760 w 3152217"/>
                <a:gd name="connsiteY21" fmla="*/ 2265623 h 2265623"/>
                <a:gd name="connsiteX22" fmla="*/ 2006543 w 3152217"/>
                <a:gd name="connsiteY22" fmla="*/ 2265623 h 2265623"/>
                <a:gd name="connsiteX23" fmla="*/ 1798691 w 3152217"/>
                <a:gd name="connsiteY23" fmla="*/ 2057769 h 2265623"/>
                <a:gd name="connsiteX24" fmla="*/ 1775643 w 3152217"/>
                <a:gd name="connsiteY24" fmla="*/ 2034721 h 2265623"/>
                <a:gd name="connsiteX25" fmla="*/ 1842458 w 3152217"/>
                <a:gd name="connsiteY25" fmla="*/ 1945465 h 2265623"/>
                <a:gd name="connsiteX26" fmla="*/ 1533525 w 3152217"/>
                <a:gd name="connsiteY26" fmla="*/ 1533525 h 2265623"/>
                <a:gd name="connsiteX27" fmla="*/ 1219200 w 3152217"/>
                <a:gd name="connsiteY27" fmla="*/ 1228725 h 2265623"/>
                <a:gd name="connsiteX28" fmla="*/ 571500 w 3152217"/>
                <a:gd name="connsiteY28" fmla="*/ 1343025 h 2265623"/>
                <a:gd name="connsiteX29" fmla="*/ 0 w 3152217"/>
                <a:gd name="connsiteY29" fmla="*/ 1314450 h 2265623"/>
                <a:gd name="connsiteX30" fmla="*/ 0 w 3152217"/>
                <a:gd name="connsiteY30" fmla="*/ 0 h 2265623"/>
                <a:gd name="connsiteX31" fmla="*/ 409575 w 3152217"/>
                <a:gd name="connsiteY31" fmla="*/ 9525 h 2265623"/>
                <a:gd name="connsiteX0" fmla="*/ 390525 w 3152217"/>
                <a:gd name="connsiteY0" fmla="*/ 9525 h 2265623"/>
                <a:gd name="connsiteX1" fmla="*/ 95250 w 3152217"/>
                <a:gd name="connsiteY1" fmla="*/ 257175 h 2265623"/>
                <a:gd name="connsiteX2" fmla="*/ 1352550 w 3152217"/>
                <a:gd name="connsiteY2" fmla="*/ 133350 h 2265623"/>
                <a:gd name="connsiteX3" fmla="*/ 2314575 w 3152217"/>
                <a:gd name="connsiteY3" fmla="*/ 333375 h 2265623"/>
                <a:gd name="connsiteX4" fmla="*/ 2724150 w 3152217"/>
                <a:gd name="connsiteY4" fmla="*/ 828675 h 2265623"/>
                <a:gd name="connsiteX5" fmla="*/ 3152217 w 3152217"/>
                <a:gd name="connsiteY5" fmla="*/ 1265310 h 2265623"/>
                <a:gd name="connsiteX6" fmla="*/ 3152217 w 3152217"/>
                <a:gd name="connsiteY6" fmla="*/ 1477527 h 2265623"/>
                <a:gd name="connsiteX7" fmla="*/ 2940000 w 3152217"/>
                <a:gd name="connsiteY7" fmla="*/ 1477527 h 2265623"/>
                <a:gd name="connsiteX8" fmla="*/ 2539107 w 3152217"/>
                <a:gd name="connsiteY8" fmla="*/ 1076633 h 2265623"/>
                <a:gd name="connsiteX9" fmla="*/ 2474399 w 3152217"/>
                <a:gd name="connsiteY9" fmla="*/ 1163342 h 2265623"/>
                <a:gd name="connsiteX10" fmla="*/ 2907621 w 3152217"/>
                <a:gd name="connsiteY10" fmla="*/ 1596565 h 2265623"/>
                <a:gd name="connsiteX11" fmla="*/ 2907621 w 3152217"/>
                <a:gd name="connsiteY11" fmla="*/ 1808782 h 2265623"/>
                <a:gd name="connsiteX12" fmla="*/ 2695404 w 3152217"/>
                <a:gd name="connsiteY12" fmla="*/ 1808782 h 2265623"/>
                <a:gd name="connsiteX13" fmla="*/ 2293017 w 3152217"/>
                <a:gd name="connsiteY13" fmla="*/ 1406394 h 2265623"/>
                <a:gd name="connsiteX14" fmla="*/ 2228234 w 3152217"/>
                <a:gd name="connsiteY14" fmla="*/ 1493203 h 2265623"/>
                <a:gd name="connsiteX15" fmla="*/ 2648161 w 3152217"/>
                <a:gd name="connsiteY15" fmla="*/ 1913130 h 2265623"/>
                <a:gd name="connsiteX16" fmla="*/ 2648161 w 3152217"/>
                <a:gd name="connsiteY16" fmla="*/ 2125347 h 2265623"/>
                <a:gd name="connsiteX17" fmla="*/ 2435944 w 3152217"/>
                <a:gd name="connsiteY17" fmla="*/ 2125347 h 2265623"/>
                <a:gd name="connsiteX18" fmla="*/ 2046853 w 3152217"/>
                <a:gd name="connsiteY18" fmla="*/ 1736254 h 2265623"/>
                <a:gd name="connsiteX19" fmla="*/ 1987859 w 3152217"/>
                <a:gd name="connsiteY19" fmla="*/ 1822504 h 2265623"/>
                <a:gd name="connsiteX20" fmla="*/ 2218760 w 3152217"/>
                <a:gd name="connsiteY20" fmla="*/ 2053406 h 2265623"/>
                <a:gd name="connsiteX21" fmla="*/ 2218760 w 3152217"/>
                <a:gd name="connsiteY21" fmla="*/ 2265623 h 2265623"/>
                <a:gd name="connsiteX22" fmla="*/ 2006543 w 3152217"/>
                <a:gd name="connsiteY22" fmla="*/ 2265623 h 2265623"/>
                <a:gd name="connsiteX23" fmla="*/ 1798691 w 3152217"/>
                <a:gd name="connsiteY23" fmla="*/ 2057769 h 2265623"/>
                <a:gd name="connsiteX24" fmla="*/ 1775643 w 3152217"/>
                <a:gd name="connsiteY24" fmla="*/ 2034721 h 2265623"/>
                <a:gd name="connsiteX25" fmla="*/ 1842458 w 3152217"/>
                <a:gd name="connsiteY25" fmla="*/ 1945465 h 2265623"/>
                <a:gd name="connsiteX26" fmla="*/ 1533525 w 3152217"/>
                <a:gd name="connsiteY26" fmla="*/ 1533525 h 2265623"/>
                <a:gd name="connsiteX27" fmla="*/ 1219200 w 3152217"/>
                <a:gd name="connsiteY27" fmla="*/ 1228725 h 2265623"/>
                <a:gd name="connsiteX28" fmla="*/ 571500 w 3152217"/>
                <a:gd name="connsiteY28" fmla="*/ 1343025 h 2265623"/>
                <a:gd name="connsiteX29" fmla="*/ 0 w 3152217"/>
                <a:gd name="connsiteY29" fmla="*/ 1314450 h 2265623"/>
                <a:gd name="connsiteX30" fmla="*/ 0 w 3152217"/>
                <a:gd name="connsiteY30" fmla="*/ 0 h 2265623"/>
                <a:gd name="connsiteX31" fmla="*/ 390525 w 3152217"/>
                <a:gd name="connsiteY31" fmla="*/ 9525 h 2265623"/>
                <a:gd name="connsiteX0" fmla="*/ 390525 w 3152217"/>
                <a:gd name="connsiteY0" fmla="*/ 24506 h 2280604"/>
                <a:gd name="connsiteX1" fmla="*/ 95250 w 3152217"/>
                <a:gd name="connsiteY1" fmla="*/ 272156 h 2280604"/>
                <a:gd name="connsiteX2" fmla="*/ 1352550 w 3152217"/>
                <a:gd name="connsiteY2" fmla="*/ 148331 h 2280604"/>
                <a:gd name="connsiteX3" fmla="*/ 2314575 w 3152217"/>
                <a:gd name="connsiteY3" fmla="*/ 348356 h 2280604"/>
                <a:gd name="connsiteX4" fmla="*/ 2724150 w 3152217"/>
                <a:gd name="connsiteY4" fmla="*/ 843656 h 2280604"/>
                <a:gd name="connsiteX5" fmla="*/ 3152217 w 3152217"/>
                <a:gd name="connsiteY5" fmla="*/ 1280291 h 2280604"/>
                <a:gd name="connsiteX6" fmla="*/ 3152217 w 3152217"/>
                <a:gd name="connsiteY6" fmla="*/ 1492508 h 2280604"/>
                <a:gd name="connsiteX7" fmla="*/ 2940000 w 3152217"/>
                <a:gd name="connsiteY7" fmla="*/ 1492508 h 2280604"/>
                <a:gd name="connsiteX8" fmla="*/ 2539107 w 3152217"/>
                <a:gd name="connsiteY8" fmla="*/ 1091614 h 2280604"/>
                <a:gd name="connsiteX9" fmla="*/ 2474399 w 3152217"/>
                <a:gd name="connsiteY9" fmla="*/ 1178323 h 2280604"/>
                <a:gd name="connsiteX10" fmla="*/ 2907621 w 3152217"/>
                <a:gd name="connsiteY10" fmla="*/ 1611546 h 2280604"/>
                <a:gd name="connsiteX11" fmla="*/ 2907621 w 3152217"/>
                <a:gd name="connsiteY11" fmla="*/ 1823763 h 2280604"/>
                <a:gd name="connsiteX12" fmla="*/ 2695404 w 3152217"/>
                <a:gd name="connsiteY12" fmla="*/ 1823763 h 2280604"/>
                <a:gd name="connsiteX13" fmla="*/ 2293017 w 3152217"/>
                <a:gd name="connsiteY13" fmla="*/ 1421375 h 2280604"/>
                <a:gd name="connsiteX14" fmla="*/ 2228234 w 3152217"/>
                <a:gd name="connsiteY14" fmla="*/ 1508184 h 2280604"/>
                <a:gd name="connsiteX15" fmla="*/ 2648161 w 3152217"/>
                <a:gd name="connsiteY15" fmla="*/ 1928111 h 2280604"/>
                <a:gd name="connsiteX16" fmla="*/ 2648161 w 3152217"/>
                <a:gd name="connsiteY16" fmla="*/ 2140328 h 2280604"/>
                <a:gd name="connsiteX17" fmla="*/ 2435944 w 3152217"/>
                <a:gd name="connsiteY17" fmla="*/ 2140328 h 2280604"/>
                <a:gd name="connsiteX18" fmla="*/ 2046853 w 3152217"/>
                <a:gd name="connsiteY18" fmla="*/ 1751235 h 2280604"/>
                <a:gd name="connsiteX19" fmla="*/ 1987859 w 3152217"/>
                <a:gd name="connsiteY19" fmla="*/ 1837485 h 2280604"/>
                <a:gd name="connsiteX20" fmla="*/ 2218760 w 3152217"/>
                <a:gd name="connsiteY20" fmla="*/ 2068387 h 2280604"/>
                <a:gd name="connsiteX21" fmla="*/ 2218760 w 3152217"/>
                <a:gd name="connsiteY21" fmla="*/ 2280604 h 2280604"/>
                <a:gd name="connsiteX22" fmla="*/ 2006543 w 3152217"/>
                <a:gd name="connsiteY22" fmla="*/ 2280604 h 2280604"/>
                <a:gd name="connsiteX23" fmla="*/ 1798691 w 3152217"/>
                <a:gd name="connsiteY23" fmla="*/ 2072750 h 2280604"/>
                <a:gd name="connsiteX24" fmla="*/ 1775643 w 3152217"/>
                <a:gd name="connsiteY24" fmla="*/ 2049702 h 2280604"/>
                <a:gd name="connsiteX25" fmla="*/ 1842458 w 3152217"/>
                <a:gd name="connsiteY25" fmla="*/ 1960446 h 2280604"/>
                <a:gd name="connsiteX26" fmla="*/ 1533525 w 3152217"/>
                <a:gd name="connsiteY26" fmla="*/ 1548506 h 2280604"/>
                <a:gd name="connsiteX27" fmla="*/ 1219200 w 3152217"/>
                <a:gd name="connsiteY27" fmla="*/ 1243706 h 2280604"/>
                <a:gd name="connsiteX28" fmla="*/ 571500 w 3152217"/>
                <a:gd name="connsiteY28" fmla="*/ 1358006 h 2280604"/>
                <a:gd name="connsiteX29" fmla="*/ 0 w 3152217"/>
                <a:gd name="connsiteY29" fmla="*/ 1329431 h 2280604"/>
                <a:gd name="connsiteX30" fmla="*/ 0 w 3152217"/>
                <a:gd name="connsiteY30" fmla="*/ 14981 h 2280604"/>
                <a:gd name="connsiteX31" fmla="*/ 390525 w 3152217"/>
                <a:gd name="connsiteY31" fmla="*/ 24506 h 2280604"/>
                <a:gd name="connsiteX0" fmla="*/ 390525 w 3152217"/>
                <a:gd name="connsiteY0" fmla="*/ 33386 h 2289484"/>
                <a:gd name="connsiteX1" fmla="*/ 95250 w 3152217"/>
                <a:gd name="connsiteY1" fmla="*/ 281036 h 2289484"/>
                <a:gd name="connsiteX2" fmla="*/ 1352550 w 3152217"/>
                <a:gd name="connsiteY2" fmla="*/ 157211 h 2289484"/>
                <a:gd name="connsiteX3" fmla="*/ 2314575 w 3152217"/>
                <a:gd name="connsiteY3" fmla="*/ 357236 h 2289484"/>
                <a:gd name="connsiteX4" fmla="*/ 2724150 w 3152217"/>
                <a:gd name="connsiteY4" fmla="*/ 852536 h 2289484"/>
                <a:gd name="connsiteX5" fmla="*/ 3152217 w 3152217"/>
                <a:gd name="connsiteY5" fmla="*/ 1289171 h 2289484"/>
                <a:gd name="connsiteX6" fmla="*/ 3152217 w 3152217"/>
                <a:gd name="connsiteY6" fmla="*/ 1501388 h 2289484"/>
                <a:gd name="connsiteX7" fmla="*/ 2940000 w 3152217"/>
                <a:gd name="connsiteY7" fmla="*/ 1501388 h 2289484"/>
                <a:gd name="connsiteX8" fmla="*/ 2539107 w 3152217"/>
                <a:gd name="connsiteY8" fmla="*/ 1100494 h 2289484"/>
                <a:gd name="connsiteX9" fmla="*/ 2474399 w 3152217"/>
                <a:gd name="connsiteY9" fmla="*/ 1187203 h 2289484"/>
                <a:gd name="connsiteX10" fmla="*/ 2907621 w 3152217"/>
                <a:gd name="connsiteY10" fmla="*/ 1620426 h 2289484"/>
                <a:gd name="connsiteX11" fmla="*/ 2907621 w 3152217"/>
                <a:gd name="connsiteY11" fmla="*/ 1832643 h 2289484"/>
                <a:gd name="connsiteX12" fmla="*/ 2695404 w 3152217"/>
                <a:gd name="connsiteY12" fmla="*/ 1832643 h 2289484"/>
                <a:gd name="connsiteX13" fmla="*/ 2293017 w 3152217"/>
                <a:gd name="connsiteY13" fmla="*/ 1430255 h 2289484"/>
                <a:gd name="connsiteX14" fmla="*/ 2228234 w 3152217"/>
                <a:gd name="connsiteY14" fmla="*/ 1517064 h 2289484"/>
                <a:gd name="connsiteX15" fmla="*/ 2648161 w 3152217"/>
                <a:gd name="connsiteY15" fmla="*/ 1936991 h 2289484"/>
                <a:gd name="connsiteX16" fmla="*/ 2648161 w 3152217"/>
                <a:gd name="connsiteY16" fmla="*/ 2149208 h 2289484"/>
                <a:gd name="connsiteX17" fmla="*/ 2435944 w 3152217"/>
                <a:gd name="connsiteY17" fmla="*/ 2149208 h 2289484"/>
                <a:gd name="connsiteX18" fmla="*/ 2046853 w 3152217"/>
                <a:gd name="connsiteY18" fmla="*/ 1760115 h 2289484"/>
                <a:gd name="connsiteX19" fmla="*/ 1987859 w 3152217"/>
                <a:gd name="connsiteY19" fmla="*/ 1846365 h 2289484"/>
                <a:gd name="connsiteX20" fmla="*/ 2218760 w 3152217"/>
                <a:gd name="connsiteY20" fmla="*/ 2077267 h 2289484"/>
                <a:gd name="connsiteX21" fmla="*/ 2218760 w 3152217"/>
                <a:gd name="connsiteY21" fmla="*/ 2289484 h 2289484"/>
                <a:gd name="connsiteX22" fmla="*/ 2006543 w 3152217"/>
                <a:gd name="connsiteY22" fmla="*/ 2289484 h 2289484"/>
                <a:gd name="connsiteX23" fmla="*/ 1798691 w 3152217"/>
                <a:gd name="connsiteY23" fmla="*/ 2081630 h 2289484"/>
                <a:gd name="connsiteX24" fmla="*/ 1775643 w 3152217"/>
                <a:gd name="connsiteY24" fmla="*/ 2058582 h 2289484"/>
                <a:gd name="connsiteX25" fmla="*/ 1842458 w 3152217"/>
                <a:gd name="connsiteY25" fmla="*/ 1969326 h 2289484"/>
                <a:gd name="connsiteX26" fmla="*/ 1533525 w 3152217"/>
                <a:gd name="connsiteY26" fmla="*/ 1557386 h 2289484"/>
                <a:gd name="connsiteX27" fmla="*/ 1219200 w 3152217"/>
                <a:gd name="connsiteY27" fmla="*/ 1252586 h 2289484"/>
                <a:gd name="connsiteX28" fmla="*/ 571500 w 3152217"/>
                <a:gd name="connsiteY28" fmla="*/ 1366886 h 2289484"/>
                <a:gd name="connsiteX29" fmla="*/ 0 w 3152217"/>
                <a:gd name="connsiteY29" fmla="*/ 1338311 h 2289484"/>
                <a:gd name="connsiteX30" fmla="*/ 0 w 3152217"/>
                <a:gd name="connsiteY30" fmla="*/ 23861 h 2289484"/>
                <a:gd name="connsiteX31" fmla="*/ 390525 w 3152217"/>
                <a:gd name="connsiteY31" fmla="*/ 33386 h 2289484"/>
                <a:gd name="connsiteX0" fmla="*/ 390525 w 3152217"/>
                <a:gd name="connsiteY0" fmla="*/ 24507 h 2280605"/>
                <a:gd name="connsiteX1" fmla="*/ 95250 w 3152217"/>
                <a:gd name="connsiteY1" fmla="*/ 272157 h 2280605"/>
                <a:gd name="connsiteX2" fmla="*/ 1352550 w 3152217"/>
                <a:gd name="connsiteY2" fmla="*/ 148332 h 2280605"/>
                <a:gd name="connsiteX3" fmla="*/ 2314575 w 3152217"/>
                <a:gd name="connsiteY3" fmla="*/ 348357 h 2280605"/>
                <a:gd name="connsiteX4" fmla="*/ 2724150 w 3152217"/>
                <a:gd name="connsiteY4" fmla="*/ 843657 h 2280605"/>
                <a:gd name="connsiteX5" fmla="*/ 3152217 w 3152217"/>
                <a:gd name="connsiteY5" fmla="*/ 1280292 h 2280605"/>
                <a:gd name="connsiteX6" fmla="*/ 3152217 w 3152217"/>
                <a:gd name="connsiteY6" fmla="*/ 1492509 h 2280605"/>
                <a:gd name="connsiteX7" fmla="*/ 2940000 w 3152217"/>
                <a:gd name="connsiteY7" fmla="*/ 1492509 h 2280605"/>
                <a:gd name="connsiteX8" fmla="*/ 2539107 w 3152217"/>
                <a:gd name="connsiteY8" fmla="*/ 1091615 h 2280605"/>
                <a:gd name="connsiteX9" fmla="*/ 2474399 w 3152217"/>
                <a:gd name="connsiteY9" fmla="*/ 1178324 h 2280605"/>
                <a:gd name="connsiteX10" fmla="*/ 2907621 w 3152217"/>
                <a:gd name="connsiteY10" fmla="*/ 1611547 h 2280605"/>
                <a:gd name="connsiteX11" fmla="*/ 2907621 w 3152217"/>
                <a:gd name="connsiteY11" fmla="*/ 1823764 h 2280605"/>
                <a:gd name="connsiteX12" fmla="*/ 2695404 w 3152217"/>
                <a:gd name="connsiteY12" fmla="*/ 1823764 h 2280605"/>
                <a:gd name="connsiteX13" fmla="*/ 2293017 w 3152217"/>
                <a:gd name="connsiteY13" fmla="*/ 1421376 h 2280605"/>
                <a:gd name="connsiteX14" fmla="*/ 2228234 w 3152217"/>
                <a:gd name="connsiteY14" fmla="*/ 1508185 h 2280605"/>
                <a:gd name="connsiteX15" fmla="*/ 2648161 w 3152217"/>
                <a:gd name="connsiteY15" fmla="*/ 1928112 h 2280605"/>
                <a:gd name="connsiteX16" fmla="*/ 2648161 w 3152217"/>
                <a:gd name="connsiteY16" fmla="*/ 2140329 h 2280605"/>
                <a:gd name="connsiteX17" fmla="*/ 2435944 w 3152217"/>
                <a:gd name="connsiteY17" fmla="*/ 2140329 h 2280605"/>
                <a:gd name="connsiteX18" fmla="*/ 2046853 w 3152217"/>
                <a:gd name="connsiteY18" fmla="*/ 1751236 h 2280605"/>
                <a:gd name="connsiteX19" fmla="*/ 1987859 w 3152217"/>
                <a:gd name="connsiteY19" fmla="*/ 1837486 h 2280605"/>
                <a:gd name="connsiteX20" fmla="*/ 2218760 w 3152217"/>
                <a:gd name="connsiteY20" fmla="*/ 2068388 h 2280605"/>
                <a:gd name="connsiteX21" fmla="*/ 2218760 w 3152217"/>
                <a:gd name="connsiteY21" fmla="*/ 2280605 h 2280605"/>
                <a:gd name="connsiteX22" fmla="*/ 2006543 w 3152217"/>
                <a:gd name="connsiteY22" fmla="*/ 2280605 h 2280605"/>
                <a:gd name="connsiteX23" fmla="*/ 1798691 w 3152217"/>
                <a:gd name="connsiteY23" fmla="*/ 2072751 h 2280605"/>
                <a:gd name="connsiteX24" fmla="*/ 1775643 w 3152217"/>
                <a:gd name="connsiteY24" fmla="*/ 2049703 h 2280605"/>
                <a:gd name="connsiteX25" fmla="*/ 1842458 w 3152217"/>
                <a:gd name="connsiteY25" fmla="*/ 1960447 h 2280605"/>
                <a:gd name="connsiteX26" fmla="*/ 1533525 w 3152217"/>
                <a:gd name="connsiteY26" fmla="*/ 1548507 h 2280605"/>
                <a:gd name="connsiteX27" fmla="*/ 1219200 w 3152217"/>
                <a:gd name="connsiteY27" fmla="*/ 1243707 h 2280605"/>
                <a:gd name="connsiteX28" fmla="*/ 571500 w 3152217"/>
                <a:gd name="connsiteY28" fmla="*/ 1358007 h 2280605"/>
                <a:gd name="connsiteX29" fmla="*/ 0 w 3152217"/>
                <a:gd name="connsiteY29" fmla="*/ 1329432 h 2280605"/>
                <a:gd name="connsiteX30" fmla="*/ 0 w 3152217"/>
                <a:gd name="connsiteY30" fmla="*/ 14982 h 2280605"/>
                <a:gd name="connsiteX31" fmla="*/ 390525 w 3152217"/>
                <a:gd name="connsiteY31" fmla="*/ 24507 h 2280605"/>
                <a:gd name="connsiteX0" fmla="*/ 390525 w 3152217"/>
                <a:gd name="connsiteY0" fmla="*/ 9525 h 2265623"/>
                <a:gd name="connsiteX1" fmla="*/ 95250 w 3152217"/>
                <a:gd name="connsiteY1" fmla="*/ 257175 h 2265623"/>
                <a:gd name="connsiteX2" fmla="*/ 1352550 w 3152217"/>
                <a:gd name="connsiteY2" fmla="*/ 133350 h 2265623"/>
                <a:gd name="connsiteX3" fmla="*/ 2314575 w 3152217"/>
                <a:gd name="connsiteY3" fmla="*/ 333375 h 2265623"/>
                <a:gd name="connsiteX4" fmla="*/ 2724150 w 3152217"/>
                <a:gd name="connsiteY4" fmla="*/ 828675 h 2265623"/>
                <a:gd name="connsiteX5" fmla="*/ 3152217 w 3152217"/>
                <a:gd name="connsiteY5" fmla="*/ 1265310 h 2265623"/>
                <a:gd name="connsiteX6" fmla="*/ 3152217 w 3152217"/>
                <a:gd name="connsiteY6" fmla="*/ 1477527 h 2265623"/>
                <a:gd name="connsiteX7" fmla="*/ 2940000 w 3152217"/>
                <a:gd name="connsiteY7" fmla="*/ 1477527 h 2265623"/>
                <a:gd name="connsiteX8" fmla="*/ 2539107 w 3152217"/>
                <a:gd name="connsiteY8" fmla="*/ 1076633 h 2265623"/>
                <a:gd name="connsiteX9" fmla="*/ 2474399 w 3152217"/>
                <a:gd name="connsiteY9" fmla="*/ 1163342 h 2265623"/>
                <a:gd name="connsiteX10" fmla="*/ 2907621 w 3152217"/>
                <a:gd name="connsiteY10" fmla="*/ 1596565 h 2265623"/>
                <a:gd name="connsiteX11" fmla="*/ 2907621 w 3152217"/>
                <a:gd name="connsiteY11" fmla="*/ 1808782 h 2265623"/>
                <a:gd name="connsiteX12" fmla="*/ 2695404 w 3152217"/>
                <a:gd name="connsiteY12" fmla="*/ 1808782 h 2265623"/>
                <a:gd name="connsiteX13" fmla="*/ 2293017 w 3152217"/>
                <a:gd name="connsiteY13" fmla="*/ 1406394 h 2265623"/>
                <a:gd name="connsiteX14" fmla="*/ 2228234 w 3152217"/>
                <a:gd name="connsiteY14" fmla="*/ 1493203 h 2265623"/>
                <a:gd name="connsiteX15" fmla="*/ 2648161 w 3152217"/>
                <a:gd name="connsiteY15" fmla="*/ 1913130 h 2265623"/>
                <a:gd name="connsiteX16" fmla="*/ 2648161 w 3152217"/>
                <a:gd name="connsiteY16" fmla="*/ 2125347 h 2265623"/>
                <a:gd name="connsiteX17" fmla="*/ 2435944 w 3152217"/>
                <a:gd name="connsiteY17" fmla="*/ 2125347 h 2265623"/>
                <a:gd name="connsiteX18" fmla="*/ 2046853 w 3152217"/>
                <a:gd name="connsiteY18" fmla="*/ 1736254 h 2265623"/>
                <a:gd name="connsiteX19" fmla="*/ 1987859 w 3152217"/>
                <a:gd name="connsiteY19" fmla="*/ 1822504 h 2265623"/>
                <a:gd name="connsiteX20" fmla="*/ 2218760 w 3152217"/>
                <a:gd name="connsiteY20" fmla="*/ 2053406 h 2265623"/>
                <a:gd name="connsiteX21" fmla="*/ 2218760 w 3152217"/>
                <a:gd name="connsiteY21" fmla="*/ 2265623 h 2265623"/>
                <a:gd name="connsiteX22" fmla="*/ 2006543 w 3152217"/>
                <a:gd name="connsiteY22" fmla="*/ 2265623 h 2265623"/>
                <a:gd name="connsiteX23" fmla="*/ 1798691 w 3152217"/>
                <a:gd name="connsiteY23" fmla="*/ 2057769 h 2265623"/>
                <a:gd name="connsiteX24" fmla="*/ 1775643 w 3152217"/>
                <a:gd name="connsiteY24" fmla="*/ 2034721 h 2265623"/>
                <a:gd name="connsiteX25" fmla="*/ 1842458 w 3152217"/>
                <a:gd name="connsiteY25" fmla="*/ 1945465 h 2265623"/>
                <a:gd name="connsiteX26" fmla="*/ 1533525 w 3152217"/>
                <a:gd name="connsiteY26" fmla="*/ 1533525 h 2265623"/>
                <a:gd name="connsiteX27" fmla="*/ 1219200 w 3152217"/>
                <a:gd name="connsiteY27" fmla="*/ 1228725 h 2265623"/>
                <a:gd name="connsiteX28" fmla="*/ 571500 w 3152217"/>
                <a:gd name="connsiteY28" fmla="*/ 1343025 h 2265623"/>
                <a:gd name="connsiteX29" fmla="*/ 0 w 3152217"/>
                <a:gd name="connsiteY29" fmla="*/ 1314450 h 2265623"/>
                <a:gd name="connsiteX30" fmla="*/ 0 w 3152217"/>
                <a:gd name="connsiteY30" fmla="*/ 0 h 2265623"/>
                <a:gd name="connsiteX31" fmla="*/ 390525 w 3152217"/>
                <a:gd name="connsiteY31" fmla="*/ 9525 h 2265623"/>
                <a:gd name="connsiteX0" fmla="*/ 390525 w 3152217"/>
                <a:gd name="connsiteY0" fmla="*/ 9525 h 2265623"/>
                <a:gd name="connsiteX1" fmla="*/ 95250 w 3152217"/>
                <a:gd name="connsiteY1" fmla="*/ 257175 h 2265623"/>
                <a:gd name="connsiteX2" fmla="*/ 1352550 w 3152217"/>
                <a:gd name="connsiteY2" fmla="*/ 133350 h 2265623"/>
                <a:gd name="connsiteX3" fmla="*/ 2314575 w 3152217"/>
                <a:gd name="connsiteY3" fmla="*/ 333375 h 2265623"/>
                <a:gd name="connsiteX4" fmla="*/ 2724150 w 3152217"/>
                <a:gd name="connsiteY4" fmla="*/ 828675 h 2265623"/>
                <a:gd name="connsiteX5" fmla="*/ 3152217 w 3152217"/>
                <a:gd name="connsiteY5" fmla="*/ 1265310 h 2265623"/>
                <a:gd name="connsiteX6" fmla="*/ 3152217 w 3152217"/>
                <a:gd name="connsiteY6" fmla="*/ 1477527 h 2265623"/>
                <a:gd name="connsiteX7" fmla="*/ 2940000 w 3152217"/>
                <a:gd name="connsiteY7" fmla="*/ 1477527 h 2265623"/>
                <a:gd name="connsiteX8" fmla="*/ 2539107 w 3152217"/>
                <a:gd name="connsiteY8" fmla="*/ 1076633 h 2265623"/>
                <a:gd name="connsiteX9" fmla="*/ 2474399 w 3152217"/>
                <a:gd name="connsiteY9" fmla="*/ 1163342 h 2265623"/>
                <a:gd name="connsiteX10" fmla="*/ 2907621 w 3152217"/>
                <a:gd name="connsiteY10" fmla="*/ 1596565 h 2265623"/>
                <a:gd name="connsiteX11" fmla="*/ 2907621 w 3152217"/>
                <a:gd name="connsiteY11" fmla="*/ 1808782 h 2265623"/>
                <a:gd name="connsiteX12" fmla="*/ 2695404 w 3152217"/>
                <a:gd name="connsiteY12" fmla="*/ 1808782 h 2265623"/>
                <a:gd name="connsiteX13" fmla="*/ 2293017 w 3152217"/>
                <a:gd name="connsiteY13" fmla="*/ 1406394 h 2265623"/>
                <a:gd name="connsiteX14" fmla="*/ 2228234 w 3152217"/>
                <a:gd name="connsiteY14" fmla="*/ 1493203 h 2265623"/>
                <a:gd name="connsiteX15" fmla="*/ 2648161 w 3152217"/>
                <a:gd name="connsiteY15" fmla="*/ 1913130 h 2265623"/>
                <a:gd name="connsiteX16" fmla="*/ 2648161 w 3152217"/>
                <a:gd name="connsiteY16" fmla="*/ 2125347 h 2265623"/>
                <a:gd name="connsiteX17" fmla="*/ 2435944 w 3152217"/>
                <a:gd name="connsiteY17" fmla="*/ 2125347 h 2265623"/>
                <a:gd name="connsiteX18" fmla="*/ 2046853 w 3152217"/>
                <a:gd name="connsiteY18" fmla="*/ 1736254 h 2265623"/>
                <a:gd name="connsiteX19" fmla="*/ 1987859 w 3152217"/>
                <a:gd name="connsiteY19" fmla="*/ 1822504 h 2265623"/>
                <a:gd name="connsiteX20" fmla="*/ 2218760 w 3152217"/>
                <a:gd name="connsiteY20" fmla="*/ 2053406 h 2265623"/>
                <a:gd name="connsiteX21" fmla="*/ 2218760 w 3152217"/>
                <a:gd name="connsiteY21" fmla="*/ 2265623 h 2265623"/>
                <a:gd name="connsiteX22" fmla="*/ 2006543 w 3152217"/>
                <a:gd name="connsiteY22" fmla="*/ 2265623 h 2265623"/>
                <a:gd name="connsiteX23" fmla="*/ 1798691 w 3152217"/>
                <a:gd name="connsiteY23" fmla="*/ 2057769 h 2265623"/>
                <a:gd name="connsiteX24" fmla="*/ 1775643 w 3152217"/>
                <a:gd name="connsiteY24" fmla="*/ 2034721 h 2265623"/>
                <a:gd name="connsiteX25" fmla="*/ 1842458 w 3152217"/>
                <a:gd name="connsiteY25" fmla="*/ 1945465 h 2265623"/>
                <a:gd name="connsiteX26" fmla="*/ 1533525 w 3152217"/>
                <a:gd name="connsiteY26" fmla="*/ 1533525 h 2265623"/>
                <a:gd name="connsiteX27" fmla="*/ 1219200 w 3152217"/>
                <a:gd name="connsiteY27" fmla="*/ 1228725 h 2265623"/>
                <a:gd name="connsiteX28" fmla="*/ 571500 w 3152217"/>
                <a:gd name="connsiteY28" fmla="*/ 1343025 h 2265623"/>
                <a:gd name="connsiteX29" fmla="*/ 0 w 3152217"/>
                <a:gd name="connsiteY29" fmla="*/ 1314450 h 2265623"/>
                <a:gd name="connsiteX30" fmla="*/ 0 w 3152217"/>
                <a:gd name="connsiteY30" fmla="*/ 0 h 2265623"/>
                <a:gd name="connsiteX31" fmla="*/ 390525 w 3152217"/>
                <a:gd name="connsiteY31" fmla="*/ 9525 h 2265623"/>
                <a:gd name="connsiteX0" fmla="*/ 400050 w 3152217"/>
                <a:gd name="connsiteY0" fmla="*/ 0 h 2284673"/>
                <a:gd name="connsiteX1" fmla="*/ 95250 w 3152217"/>
                <a:gd name="connsiteY1" fmla="*/ 276225 h 2284673"/>
                <a:gd name="connsiteX2" fmla="*/ 1352550 w 3152217"/>
                <a:gd name="connsiteY2" fmla="*/ 152400 h 2284673"/>
                <a:gd name="connsiteX3" fmla="*/ 2314575 w 3152217"/>
                <a:gd name="connsiteY3" fmla="*/ 352425 h 2284673"/>
                <a:gd name="connsiteX4" fmla="*/ 2724150 w 3152217"/>
                <a:gd name="connsiteY4" fmla="*/ 847725 h 2284673"/>
                <a:gd name="connsiteX5" fmla="*/ 3152217 w 3152217"/>
                <a:gd name="connsiteY5" fmla="*/ 1284360 h 2284673"/>
                <a:gd name="connsiteX6" fmla="*/ 3152217 w 3152217"/>
                <a:gd name="connsiteY6" fmla="*/ 1496577 h 2284673"/>
                <a:gd name="connsiteX7" fmla="*/ 2940000 w 3152217"/>
                <a:gd name="connsiteY7" fmla="*/ 1496577 h 2284673"/>
                <a:gd name="connsiteX8" fmla="*/ 2539107 w 3152217"/>
                <a:gd name="connsiteY8" fmla="*/ 1095683 h 2284673"/>
                <a:gd name="connsiteX9" fmla="*/ 2474399 w 3152217"/>
                <a:gd name="connsiteY9" fmla="*/ 1182392 h 2284673"/>
                <a:gd name="connsiteX10" fmla="*/ 2907621 w 3152217"/>
                <a:gd name="connsiteY10" fmla="*/ 1615615 h 2284673"/>
                <a:gd name="connsiteX11" fmla="*/ 2907621 w 3152217"/>
                <a:gd name="connsiteY11" fmla="*/ 1827832 h 2284673"/>
                <a:gd name="connsiteX12" fmla="*/ 2695404 w 3152217"/>
                <a:gd name="connsiteY12" fmla="*/ 1827832 h 2284673"/>
                <a:gd name="connsiteX13" fmla="*/ 2293017 w 3152217"/>
                <a:gd name="connsiteY13" fmla="*/ 1425444 h 2284673"/>
                <a:gd name="connsiteX14" fmla="*/ 2228234 w 3152217"/>
                <a:gd name="connsiteY14" fmla="*/ 1512253 h 2284673"/>
                <a:gd name="connsiteX15" fmla="*/ 2648161 w 3152217"/>
                <a:gd name="connsiteY15" fmla="*/ 1932180 h 2284673"/>
                <a:gd name="connsiteX16" fmla="*/ 2648161 w 3152217"/>
                <a:gd name="connsiteY16" fmla="*/ 2144397 h 2284673"/>
                <a:gd name="connsiteX17" fmla="*/ 2435944 w 3152217"/>
                <a:gd name="connsiteY17" fmla="*/ 2144397 h 2284673"/>
                <a:gd name="connsiteX18" fmla="*/ 2046853 w 3152217"/>
                <a:gd name="connsiteY18" fmla="*/ 1755304 h 2284673"/>
                <a:gd name="connsiteX19" fmla="*/ 1987859 w 3152217"/>
                <a:gd name="connsiteY19" fmla="*/ 1841554 h 2284673"/>
                <a:gd name="connsiteX20" fmla="*/ 2218760 w 3152217"/>
                <a:gd name="connsiteY20" fmla="*/ 2072456 h 2284673"/>
                <a:gd name="connsiteX21" fmla="*/ 2218760 w 3152217"/>
                <a:gd name="connsiteY21" fmla="*/ 2284673 h 2284673"/>
                <a:gd name="connsiteX22" fmla="*/ 2006543 w 3152217"/>
                <a:gd name="connsiteY22" fmla="*/ 2284673 h 2284673"/>
                <a:gd name="connsiteX23" fmla="*/ 1798691 w 3152217"/>
                <a:gd name="connsiteY23" fmla="*/ 2076819 h 2284673"/>
                <a:gd name="connsiteX24" fmla="*/ 1775643 w 3152217"/>
                <a:gd name="connsiteY24" fmla="*/ 2053771 h 2284673"/>
                <a:gd name="connsiteX25" fmla="*/ 1842458 w 3152217"/>
                <a:gd name="connsiteY25" fmla="*/ 1964515 h 2284673"/>
                <a:gd name="connsiteX26" fmla="*/ 1533525 w 3152217"/>
                <a:gd name="connsiteY26" fmla="*/ 1552575 h 2284673"/>
                <a:gd name="connsiteX27" fmla="*/ 1219200 w 3152217"/>
                <a:gd name="connsiteY27" fmla="*/ 1247775 h 2284673"/>
                <a:gd name="connsiteX28" fmla="*/ 571500 w 3152217"/>
                <a:gd name="connsiteY28" fmla="*/ 1362075 h 2284673"/>
                <a:gd name="connsiteX29" fmla="*/ 0 w 3152217"/>
                <a:gd name="connsiteY29" fmla="*/ 1333500 h 2284673"/>
                <a:gd name="connsiteX30" fmla="*/ 0 w 3152217"/>
                <a:gd name="connsiteY30" fmla="*/ 19050 h 2284673"/>
                <a:gd name="connsiteX31" fmla="*/ 400050 w 3152217"/>
                <a:gd name="connsiteY31" fmla="*/ 0 h 2284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152217" h="2284673">
                  <a:moveTo>
                    <a:pt x="400050" y="0"/>
                  </a:moveTo>
                  <a:lnTo>
                    <a:pt x="95250" y="276225"/>
                  </a:lnTo>
                  <a:cubicBezTo>
                    <a:pt x="349250" y="777875"/>
                    <a:pt x="831850" y="460375"/>
                    <a:pt x="1352550" y="152400"/>
                  </a:cubicBezTo>
                  <a:cubicBezTo>
                    <a:pt x="1641475" y="288925"/>
                    <a:pt x="1968500" y="301625"/>
                    <a:pt x="2314575" y="352425"/>
                  </a:cubicBezTo>
                  <a:cubicBezTo>
                    <a:pt x="2451100" y="603250"/>
                    <a:pt x="2587625" y="682625"/>
                    <a:pt x="2724150" y="847725"/>
                  </a:cubicBezTo>
                  <a:lnTo>
                    <a:pt x="3152217" y="1284360"/>
                  </a:lnTo>
                  <a:cubicBezTo>
                    <a:pt x="3210819" y="1342962"/>
                    <a:pt x="3210819" y="1437975"/>
                    <a:pt x="3152217" y="1496577"/>
                  </a:cubicBezTo>
                  <a:cubicBezTo>
                    <a:pt x="3093615" y="1555179"/>
                    <a:pt x="2998602" y="1555179"/>
                    <a:pt x="2940000" y="1496577"/>
                  </a:cubicBezTo>
                  <a:lnTo>
                    <a:pt x="2539107" y="1095683"/>
                  </a:lnTo>
                  <a:lnTo>
                    <a:pt x="2474399" y="1182392"/>
                  </a:lnTo>
                  <a:lnTo>
                    <a:pt x="2907621" y="1615615"/>
                  </a:lnTo>
                  <a:cubicBezTo>
                    <a:pt x="2966223" y="1674217"/>
                    <a:pt x="2966223" y="1769230"/>
                    <a:pt x="2907621" y="1827832"/>
                  </a:cubicBezTo>
                  <a:cubicBezTo>
                    <a:pt x="2849019" y="1886434"/>
                    <a:pt x="2754006" y="1886434"/>
                    <a:pt x="2695404" y="1827832"/>
                  </a:cubicBezTo>
                  <a:lnTo>
                    <a:pt x="2293017" y="1425444"/>
                  </a:lnTo>
                  <a:lnTo>
                    <a:pt x="2228234" y="1512253"/>
                  </a:lnTo>
                  <a:lnTo>
                    <a:pt x="2648161" y="1932180"/>
                  </a:lnTo>
                  <a:cubicBezTo>
                    <a:pt x="2706763" y="1990782"/>
                    <a:pt x="2706763" y="2085795"/>
                    <a:pt x="2648161" y="2144397"/>
                  </a:cubicBezTo>
                  <a:cubicBezTo>
                    <a:pt x="2589559" y="2202999"/>
                    <a:pt x="2494546" y="2202999"/>
                    <a:pt x="2435944" y="2144397"/>
                  </a:cubicBezTo>
                  <a:lnTo>
                    <a:pt x="2046853" y="1755304"/>
                  </a:lnTo>
                  <a:lnTo>
                    <a:pt x="1987859" y="1841554"/>
                  </a:lnTo>
                  <a:lnTo>
                    <a:pt x="2218760" y="2072456"/>
                  </a:lnTo>
                  <a:cubicBezTo>
                    <a:pt x="2277362" y="2131058"/>
                    <a:pt x="2277362" y="2226071"/>
                    <a:pt x="2218760" y="2284673"/>
                  </a:cubicBezTo>
                  <a:cubicBezTo>
                    <a:pt x="2160158" y="2343275"/>
                    <a:pt x="2065146" y="2343275"/>
                    <a:pt x="2006543" y="2284673"/>
                  </a:cubicBezTo>
                  <a:lnTo>
                    <a:pt x="1798691" y="2076819"/>
                  </a:lnTo>
                  <a:lnTo>
                    <a:pt x="1775643" y="2053771"/>
                  </a:lnTo>
                  <a:lnTo>
                    <a:pt x="1842458" y="1964515"/>
                  </a:lnTo>
                  <a:cubicBezTo>
                    <a:pt x="2026677" y="1607442"/>
                    <a:pt x="1697608" y="1472750"/>
                    <a:pt x="1533525" y="1552575"/>
                  </a:cubicBezTo>
                  <a:cubicBezTo>
                    <a:pt x="1555750" y="1323975"/>
                    <a:pt x="1380229" y="1237081"/>
                    <a:pt x="1219200" y="1247775"/>
                  </a:cubicBezTo>
                  <a:cubicBezTo>
                    <a:pt x="1190625" y="958850"/>
                    <a:pt x="838200" y="793750"/>
                    <a:pt x="571500" y="1362075"/>
                  </a:cubicBezTo>
                  <a:cubicBezTo>
                    <a:pt x="504825" y="1114425"/>
                    <a:pt x="276225" y="1066800"/>
                    <a:pt x="0" y="1333500"/>
                  </a:cubicBezTo>
                  <a:lnTo>
                    <a:pt x="0" y="19050"/>
                  </a:lnTo>
                  <a:lnTo>
                    <a:pt x="40005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grpSp>
        <p:nvGrpSpPr>
          <p:cNvPr id="11" name="Group 37">
            <a:extLst>
              <a:ext uri="{FF2B5EF4-FFF2-40B4-BE49-F238E27FC236}">
                <a16:creationId xmlns:a16="http://schemas.microsoft.com/office/drawing/2014/main" id="{80B88335-DFAC-4F60-B6CC-F519FE1E28D3}"/>
              </a:ext>
            </a:extLst>
          </p:cNvPr>
          <p:cNvGrpSpPr/>
          <p:nvPr/>
        </p:nvGrpSpPr>
        <p:grpSpPr>
          <a:xfrm>
            <a:off x="460599" y="2676580"/>
            <a:ext cx="3483040" cy="3495618"/>
            <a:chOff x="1130676" y="2793247"/>
            <a:chExt cx="3431456" cy="3443848"/>
          </a:xfrm>
        </p:grpSpPr>
        <p:sp>
          <p:nvSpPr>
            <p:cNvPr id="12" name="Freeform 18">
              <a:extLst>
                <a:ext uri="{FF2B5EF4-FFF2-40B4-BE49-F238E27FC236}">
                  <a16:creationId xmlns:a16="http://schemas.microsoft.com/office/drawing/2014/main" id="{3E3319A7-0D12-467B-B3A4-6485C51ED797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259632" y="2793247"/>
              <a:ext cx="1656184" cy="1741475"/>
            </a:xfrm>
            <a:custGeom>
              <a:avLst/>
              <a:gdLst/>
              <a:ahLst/>
              <a:cxnLst/>
              <a:rect l="l" t="t" r="r" b="b"/>
              <a:pathLst>
                <a:path w="1656184" h="1741475">
                  <a:moveTo>
                    <a:pt x="853425" y="0"/>
                  </a:moveTo>
                  <a:lnTo>
                    <a:pt x="789249" y="5234"/>
                  </a:lnTo>
                  <a:lnTo>
                    <a:pt x="628247" y="41869"/>
                  </a:lnTo>
                  <a:lnTo>
                    <a:pt x="580396" y="59896"/>
                  </a:lnTo>
                  <a:lnTo>
                    <a:pt x="533110" y="80250"/>
                  </a:lnTo>
                  <a:lnTo>
                    <a:pt x="486948" y="104673"/>
                  </a:lnTo>
                  <a:lnTo>
                    <a:pt x="444164" y="132005"/>
                  </a:lnTo>
                  <a:lnTo>
                    <a:pt x="403069" y="162825"/>
                  </a:lnTo>
                  <a:lnTo>
                    <a:pt x="365352" y="196553"/>
                  </a:lnTo>
                  <a:lnTo>
                    <a:pt x="330449" y="233188"/>
                  </a:lnTo>
                  <a:lnTo>
                    <a:pt x="298924" y="273313"/>
                  </a:lnTo>
                  <a:lnTo>
                    <a:pt x="271340" y="315764"/>
                  </a:lnTo>
                  <a:lnTo>
                    <a:pt x="247696" y="361123"/>
                  </a:lnTo>
                  <a:lnTo>
                    <a:pt x="227993" y="409970"/>
                  </a:lnTo>
                  <a:lnTo>
                    <a:pt x="196468" y="544301"/>
                  </a:lnTo>
                  <a:lnTo>
                    <a:pt x="193653" y="576865"/>
                  </a:lnTo>
                  <a:cubicBezTo>
                    <a:pt x="193278" y="587139"/>
                    <a:pt x="192903" y="597412"/>
                    <a:pt x="192528" y="607686"/>
                  </a:cubicBezTo>
                  <a:cubicBezTo>
                    <a:pt x="192903" y="617184"/>
                    <a:pt x="193278" y="626682"/>
                    <a:pt x="193653" y="636180"/>
                  </a:cubicBezTo>
                  <a:cubicBezTo>
                    <a:pt x="193840" y="645678"/>
                    <a:pt x="194028" y="655177"/>
                    <a:pt x="194216" y="664674"/>
                  </a:cubicBezTo>
                  <a:lnTo>
                    <a:pt x="194216" y="691424"/>
                  </a:lnTo>
                  <a:lnTo>
                    <a:pt x="191402" y="716430"/>
                  </a:lnTo>
                  <a:lnTo>
                    <a:pt x="182958" y="742016"/>
                  </a:lnTo>
                  <a:lnTo>
                    <a:pt x="167758" y="772837"/>
                  </a:lnTo>
                  <a:lnTo>
                    <a:pt x="149181" y="801331"/>
                  </a:lnTo>
                  <a:lnTo>
                    <a:pt x="128915" y="826336"/>
                  </a:lnTo>
                  <a:lnTo>
                    <a:pt x="107523" y="851923"/>
                  </a:lnTo>
                  <a:lnTo>
                    <a:pt x="85005" y="875184"/>
                  </a:lnTo>
                  <a:lnTo>
                    <a:pt x="62487" y="898445"/>
                  </a:lnTo>
                  <a:lnTo>
                    <a:pt x="41095" y="924031"/>
                  </a:lnTo>
                  <a:lnTo>
                    <a:pt x="33777" y="931009"/>
                  </a:lnTo>
                  <a:lnTo>
                    <a:pt x="24769" y="939732"/>
                  </a:lnTo>
                  <a:lnTo>
                    <a:pt x="15200" y="950199"/>
                  </a:lnTo>
                  <a:lnTo>
                    <a:pt x="7319" y="960666"/>
                  </a:lnTo>
                  <a:lnTo>
                    <a:pt x="2252" y="973460"/>
                  </a:lnTo>
                  <a:lnTo>
                    <a:pt x="0" y="987416"/>
                  </a:lnTo>
                  <a:lnTo>
                    <a:pt x="2815" y="1001955"/>
                  </a:lnTo>
                  <a:lnTo>
                    <a:pt x="10133" y="1015911"/>
                  </a:lnTo>
                  <a:lnTo>
                    <a:pt x="22518" y="1027541"/>
                  </a:lnTo>
                  <a:lnTo>
                    <a:pt x="36592" y="1035682"/>
                  </a:lnTo>
                  <a:lnTo>
                    <a:pt x="54043" y="1043243"/>
                  </a:lnTo>
                  <a:lnTo>
                    <a:pt x="72621" y="1049639"/>
                  </a:lnTo>
                  <a:lnTo>
                    <a:pt x="91197" y="1056035"/>
                  </a:lnTo>
                  <a:lnTo>
                    <a:pt x="109212" y="1062432"/>
                  </a:lnTo>
                  <a:lnTo>
                    <a:pt x="126663" y="1069992"/>
                  </a:lnTo>
                  <a:lnTo>
                    <a:pt x="142425" y="1078133"/>
                  </a:lnTo>
                  <a:lnTo>
                    <a:pt x="153685" y="1088601"/>
                  </a:lnTo>
                  <a:lnTo>
                    <a:pt x="150306" y="1102557"/>
                  </a:lnTo>
                  <a:lnTo>
                    <a:pt x="144114" y="1115351"/>
                  </a:lnTo>
                  <a:lnTo>
                    <a:pt x="137921" y="1128725"/>
                  </a:lnTo>
                  <a:lnTo>
                    <a:pt x="131166" y="1141518"/>
                  </a:lnTo>
                  <a:lnTo>
                    <a:pt x="124974" y="1154312"/>
                  </a:lnTo>
                  <a:lnTo>
                    <a:pt x="120471" y="1167105"/>
                  </a:lnTo>
                  <a:lnTo>
                    <a:pt x="118781" y="1178735"/>
                  </a:lnTo>
                  <a:lnTo>
                    <a:pt x="119907" y="1191529"/>
                  </a:lnTo>
                  <a:lnTo>
                    <a:pt x="126100" y="1203159"/>
                  </a:lnTo>
                  <a:lnTo>
                    <a:pt x="137359" y="1214790"/>
                  </a:lnTo>
                  <a:lnTo>
                    <a:pt x="153685" y="1226420"/>
                  </a:lnTo>
                  <a:lnTo>
                    <a:pt x="150306" y="1235725"/>
                  </a:lnTo>
                  <a:lnTo>
                    <a:pt x="145240" y="1245029"/>
                  </a:lnTo>
                  <a:lnTo>
                    <a:pt x="141300" y="1256077"/>
                  </a:lnTo>
                  <a:lnTo>
                    <a:pt x="140174" y="1267708"/>
                  </a:lnTo>
                  <a:lnTo>
                    <a:pt x="142425" y="1279339"/>
                  </a:lnTo>
                  <a:lnTo>
                    <a:pt x="148618" y="1289806"/>
                  </a:lnTo>
                  <a:lnTo>
                    <a:pt x="156499" y="1297947"/>
                  </a:lnTo>
                  <a:lnTo>
                    <a:pt x="166632" y="1305506"/>
                  </a:lnTo>
                  <a:lnTo>
                    <a:pt x="176765" y="1310740"/>
                  </a:lnTo>
                  <a:lnTo>
                    <a:pt x="186335" y="1317137"/>
                  </a:lnTo>
                  <a:lnTo>
                    <a:pt x="195343" y="1325860"/>
                  </a:lnTo>
                  <a:lnTo>
                    <a:pt x="200408" y="1335164"/>
                  </a:lnTo>
                  <a:lnTo>
                    <a:pt x="205475" y="1352028"/>
                  </a:lnTo>
                  <a:lnTo>
                    <a:pt x="205475" y="1371218"/>
                  </a:lnTo>
                  <a:lnTo>
                    <a:pt x="203787" y="1389245"/>
                  </a:lnTo>
                  <a:lnTo>
                    <a:pt x="199283" y="1407854"/>
                  </a:lnTo>
                  <a:lnTo>
                    <a:pt x="195343" y="1425881"/>
                  </a:lnTo>
                  <a:lnTo>
                    <a:pt x="192528" y="1442163"/>
                  </a:lnTo>
                  <a:lnTo>
                    <a:pt x="190276" y="1465424"/>
                  </a:lnTo>
                  <a:lnTo>
                    <a:pt x="192528" y="1486358"/>
                  </a:lnTo>
                  <a:lnTo>
                    <a:pt x="198719" y="1505548"/>
                  </a:lnTo>
                  <a:lnTo>
                    <a:pt x="206601" y="1522413"/>
                  </a:lnTo>
                  <a:lnTo>
                    <a:pt x="217860" y="1535787"/>
                  </a:lnTo>
                  <a:lnTo>
                    <a:pt x="232497" y="1548581"/>
                  </a:lnTo>
                  <a:lnTo>
                    <a:pt x="246570" y="1559048"/>
                  </a:lnTo>
                  <a:lnTo>
                    <a:pt x="262896" y="1567771"/>
                  </a:lnTo>
                  <a:lnTo>
                    <a:pt x="279221" y="1575331"/>
                  </a:lnTo>
                  <a:lnTo>
                    <a:pt x="295546" y="1579401"/>
                  </a:lnTo>
                  <a:lnTo>
                    <a:pt x="325383" y="1584635"/>
                  </a:lnTo>
                  <a:lnTo>
                    <a:pt x="356908" y="1586961"/>
                  </a:lnTo>
                  <a:lnTo>
                    <a:pt x="390121" y="1585798"/>
                  </a:lnTo>
                  <a:lnTo>
                    <a:pt x="422772" y="1582309"/>
                  </a:lnTo>
                  <a:lnTo>
                    <a:pt x="455423" y="1578238"/>
                  </a:lnTo>
                  <a:lnTo>
                    <a:pt x="486385" y="1571841"/>
                  </a:lnTo>
                  <a:lnTo>
                    <a:pt x="513969" y="1564281"/>
                  </a:lnTo>
                  <a:lnTo>
                    <a:pt x="529900" y="1558923"/>
                  </a:lnTo>
                  <a:lnTo>
                    <a:pt x="609866" y="1741475"/>
                  </a:lnTo>
                  <a:lnTo>
                    <a:pt x="699234" y="1702328"/>
                  </a:lnTo>
                  <a:lnTo>
                    <a:pt x="697686" y="1708838"/>
                  </a:lnTo>
                  <a:lnTo>
                    <a:pt x="1413007" y="1487444"/>
                  </a:lnTo>
                  <a:lnTo>
                    <a:pt x="1412429" y="1485195"/>
                  </a:lnTo>
                  <a:lnTo>
                    <a:pt x="1405111" y="1455538"/>
                  </a:lnTo>
                  <a:lnTo>
                    <a:pt x="1398918" y="1425881"/>
                  </a:lnTo>
                  <a:lnTo>
                    <a:pt x="1394978" y="1398549"/>
                  </a:lnTo>
                  <a:lnTo>
                    <a:pt x="1392163" y="1372381"/>
                  </a:lnTo>
                  <a:lnTo>
                    <a:pt x="1391037" y="1350865"/>
                  </a:lnTo>
                  <a:lnTo>
                    <a:pt x="1392163" y="1332837"/>
                  </a:lnTo>
                  <a:lnTo>
                    <a:pt x="1401171" y="1295039"/>
                  </a:lnTo>
                  <a:lnTo>
                    <a:pt x="1412429" y="1260148"/>
                  </a:lnTo>
                  <a:lnTo>
                    <a:pt x="1426503" y="1227001"/>
                  </a:lnTo>
                  <a:lnTo>
                    <a:pt x="1443954" y="1197926"/>
                  </a:lnTo>
                  <a:lnTo>
                    <a:pt x="1469849" y="1161872"/>
                  </a:lnTo>
                  <a:lnTo>
                    <a:pt x="1496308" y="1125818"/>
                  </a:lnTo>
                  <a:lnTo>
                    <a:pt x="1522767" y="1090926"/>
                  </a:lnTo>
                  <a:lnTo>
                    <a:pt x="1549788" y="1053710"/>
                  </a:lnTo>
                  <a:lnTo>
                    <a:pt x="1573995" y="1015911"/>
                  </a:lnTo>
                  <a:lnTo>
                    <a:pt x="1597637" y="976949"/>
                  </a:lnTo>
                  <a:lnTo>
                    <a:pt x="1617341" y="934499"/>
                  </a:lnTo>
                  <a:lnTo>
                    <a:pt x="1633666" y="889140"/>
                  </a:lnTo>
                  <a:lnTo>
                    <a:pt x="1646051" y="836222"/>
                  </a:lnTo>
                  <a:lnTo>
                    <a:pt x="1652807" y="782141"/>
                  </a:lnTo>
                  <a:lnTo>
                    <a:pt x="1656184" y="726897"/>
                  </a:lnTo>
                  <a:cubicBezTo>
                    <a:pt x="1655809" y="708289"/>
                    <a:pt x="1655434" y="689680"/>
                    <a:pt x="1655059" y="671072"/>
                  </a:cubicBezTo>
                  <a:lnTo>
                    <a:pt x="1651118" y="616409"/>
                  </a:lnTo>
                  <a:lnTo>
                    <a:pt x="1642674" y="563490"/>
                  </a:lnTo>
                  <a:lnTo>
                    <a:pt x="1631415" y="511736"/>
                  </a:lnTo>
                  <a:lnTo>
                    <a:pt x="1617341" y="464051"/>
                  </a:lnTo>
                  <a:lnTo>
                    <a:pt x="1601579" y="420438"/>
                  </a:lnTo>
                  <a:lnTo>
                    <a:pt x="1583565" y="381475"/>
                  </a:lnTo>
                  <a:lnTo>
                    <a:pt x="1556543" y="334954"/>
                  </a:lnTo>
                  <a:lnTo>
                    <a:pt x="1527270" y="290759"/>
                  </a:lnTo>
                  <a:lnTo>
                    <a:pt x="1494056" y="249471"/>
                  </a:lnTo>
                  <a:lnTo>
                    <a:pt x="1458590" y="209928"/>
                  </a:lnTo>
                  <a:lnTo>
                    <a:pt x="1419747" y="174455"/>
                  </a:lnTo>
                  <a:lnTo>
                    <a:pt x="1376400" y="141309"/>
                  </a:lnTo>
                  <a:lnTo>
                    <a:pt x="1331365" y="111652"/>
                  </a:lnTo>
                  <a:lnTo>
                    <a:pt x="1283515" y="85483"/>
                  </a:lnTo>
                  <a:lnTo>
                    <a:pt x="1231161" y="63386"/>
                  </a:lnTo>
                  <a:lnTo>
                    <a:pt x="1177119" y="43033"/>
                  </a:lnTo>
                  <a:lnTo>
                    <a:pt x="1118572" y="27332"/>
                  </a:lnTo>
                  <a:lnTo>
                    <a:pt x="1057210" y="14538"/>
                  </a:lnTo>
                  <a:lnTo>
                    <a:pt x="993036" y="5815"/>
                  </a:lnTo>
                  <a:lnTo>
                    <a:pt x="925482" y="582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13" name="Rounded Rectangle 18">
              <a:extLst>
                <a:ext uri="{FF2B5EF4-FFF2-40B4-BE49-F238E27FC236}">
                  <a16:creationId xmlns:a16="http://schemas.microsoft.com/office/drawing/2014/main" id="{38D514FB-DCAE-4D5C-B33E-30BC202C91B7}"/>
                </a:ext>
              </a:extLst>
            </p:cNvPr>
            <p:cNvSpPr/>
            <p:nvPr/>
          </p:nvSpPr>
          <p:spPr>
            <a:xfrm>
              <a:off x="2733332" y="3284983"/>
              <a:ext cx="1828800" cy="648072"/>
            </a:xfrm>
            <a:custGeom>
              <a:avLst/>
              <a:gdLst/>
              <a:ahLst/>
              <a:cxnLst/>
              <a:rect l="l" t="t" r="r" b="b"/>
              <a:pathLst>
                <a:path w="1828800" h="648072">
                  <a:moveTo>
                    <a:pt x="1605221" y="0"/>
                  </a:moveTo>
                  <a:lnTo>
                    <a:pt x="1764347" y="0"/>
                  </a:lnTo>
                  <a:cubicBezTo>
                    <a:pt x="1799943" y="0"/>
                    <a:pt x="1828800" y="28857"/>
                    <a:pt x="1828800" y="64453"/>
                  </a:cubicBezTo>
                  <a:lnTo>
                    <a:pt x="1828800" y="583619"/>
                  </a:lnTo>
                  <a:cubicBezTo>
                    <a:pt x="1828800" y="619215"/>
                    <a:pt x="1799943" y="648072"/>
                    <a:pt x="1764347" y="648072"/>
                  </a:cubicBezTo>
                  <a:lnTo>
                    <a:pt x="1605221" y="648072"/>
                  </a:lnTo>
                  <a:cubicBezTo>
                    <a:pt x="1569625" y="648072"/>
                    <a:pt x="1540768" y="619215"/>
                    <a:pt x="1540768" y="583619"/>
                  </a:cubicBezTo>
                  <a:lnTo>
                    <a:pt x="1540768" y="581685"/>
                  </a:lnTo>
                  <a:lnTo>
                    <a:pt x="250059" y="581685"/>
                  </a:lnTo>
                  <a:cubicBezTo>
                    <a:pt x="224426" y="581685"/>
                    <a:pt x="203646" y="560905"/>
                    <a:pt x="203646" y="535272"/>
                  </a:cubicBezTo>
                  <a:lnTo>
                    <a:pt x="203646" y="466247"/>
                  </a:lnTo>
                  <a:cubicBezTo>
                    <a:pt x="203230" y="466497"/>
                    <a:pt x="202808" y="466502"/>
                    <a:pt x="202384" y="466502"/>
                  </a:cubicBezTo>
                  <a:lnTo>
                    <a:pt x="49692" y="466502"/>
                  </a:lnTo>
                  <a:cubicBezTo>
                    <a:pt x="22248" y="466502"/>
                    <a:pt x="0" y="444254"/>
                    <a:pt x="0" y="416810"/>
                  </a:cubicBezTo>
                  <a:lnTo>
                    <a:pt x="0" y="193708"/>
                  </a:lnTo>
                  <a:cubicBezTo>
                    <a:pt x="0" y="166264"/>
                    <a:pt x="22248" y="144016"/>
                    <a:pt x="49692" y="144016"/>
                  </a:cubicBezTo>
                  <a:lnTo>
                    <a:pt x="202384" y="144016"/>
                  </a:lnTo>
                  <a:lnTo>
                    <a:pt x="203646" y="144271"/>
                  </a:lnTo>
                  <a:lnTo>
                    <a:pt x="203646" y="112801"/>
                  </a:lnTo>
                  <a:cubicBezTo>
                    <a:pt x="203646" y="87168"/>
                    <a:pt x="224426" y="66388"/>
                    <a:pt x="250059" y="66388"/>
                  </a:cubicBezTo>
                  <a:lnTo>
                    <a:pt x="1540768" y="66388"/>
                  </a:lnTo>
                  <a:lnTo>
                    <a:pt x="1540768" y="64453"/>
                  </a:lnTo>
                  <a:cubicBezTo>
                    <a:pt x="1540768" y="28857"/>
                    <a:pt x="1569625" y="0"/>
                    <a:pt x="160522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4" name="Freeform 10">
              <a:extLst>
                <a:ext uri="{FF2B5EF4-FFF2-40B4-BE49-F238E27FC236}">
                  <a16:creationId xmlns:a16="http://schemas.microsoft.com/office/drawing/2014/main" id="{FF426A6E-32AD-4433-9CDE-D85AB60B51AD}"/>
                </a:ext>
              </a:extLst>
            </p:cNvPr>
            <p:cNvSpPr/>
            <p:nvPr/>
          </p:nvSpPr>
          <p:spPr>
            <a:xfrm>
              <a:off x="1130676" y="4159425"/>
              <a:ext cx="2759432" cy="2077670"/>
            </a:xfrm>
            <a:custGeom>
              <a:avLst/>
              <a:gdLst>
                <a:gd name="connsiteX0" fmla="*/ 19050 w 2628900"/>
                <a:gd name="connsiteY0" fmla="*/ 95250 h 2085975"/>
                <a:gd name="connsiteX1" fmla="*/ 0 w 2628900"/>
                <a:gd name="connsiteY1" fmla="*/ 2085975 h 2085975"/>
                <a:gd name="connsiteX2" fmla="*/ 1685925 w 2628900"/>
                <a:gd name="connsiteY2" fmla="*/ 2085975 h 2085975"/>
                <a:gd name="connsiteX3" fmla="*/ 1704975 w 2628900"/>
                <a:gd name="connsiteY3" fmla="*/ 1581150 h 2085975"/>
                <a:gd name="connsiteX4" fmla="*/ 2628900 w 2628900"/>
                <a:gd name="connsiteY4" fmla="*/ 47625 h 2085975"/>
                <a:gd name="connsiteX5" fmla="*/ 1914525 w 2628900"/>
                <a:gd name="connsiteY5" fmla="*/ 0 h 2085975"/>
                <a:gd name="connsiteX6" fmla="*/ 1914525 w 2628900"/>
                <a:gd name="connsiteY6" fmla="*/ 762000 h 2085975"/>
                <a:gd name="connsiteX7" fmla="*/ 1133475 w 2628900"/>
                <a:gd name="connsiteY7" fmla="*/ 533400 h 2085975"/>
                <a:gd name="connsiteX8" fmla="*/ 19050 w 2628900"/>
                <a:gd name="connsiteY8" fmla="*/ 95250 h 2085975"/>
                <a:gd name="connsiteX0" fmla="*/ 95250 w 2628900"/>
                <a:gd name="connsiteY0" fmla="*/ 66675 h 2085975"/>
                <a:gd name="connsiteX1" fmla="*/ 0 w 2628900"/>
                <a:gd name="connsiteY1" fmla="*/ 2085975 h 2085975"/>
                <a:gd name="connsiteX2" fmla="*/ 1685925 w 2628900"/>
                <a:gd name="connsiteY2" fmla="*/ 2085975 h 2085975"/>
                <a:gd name="connsiteX3" fmla="*/ 1704975 w 2628900"/>
                <a:gd name="connsiteY3" fmla="*/ 1581150 h 2085975"/>
                <a:gd name="connsiteX4" fmla="*/ 2628900 w 2628900"/>
                <a:gd name="connsiteY4" fmla="*/ 47625 h 2085975"/>
                <a:gd name="connsiteX5" fmla="*/ 1914525 w 2628900"/>
                <a:gd name="connsiteY5" fmla="*/ 0 h 2085975"/>
                <a:gd name="connsiteX6" fmla="*/ 1914525 w 2628900"/>
                <a:gd name="connsiteY6" fmla="*/ 762000 h 2085975"/>
                <a:gd name="connsiteX7" fmla="*/ 1133475 w 2628900"/>
                <a:gd name="connsiteY7" fmla="*/ 533400 h 2085975"/>
                <a:gd name="connsiteX8" fmla="*/ 95250 w 2628900"/>
                <a:gd name="connsiteY8" fmla="*/ 66675 h 2085975"/>
                <a:gd name="connsiteX0" fmla="*/ 232470 w 2766120"/>
                <a:gd name="connsiteY0" fmla="*/ 66675 h 2085975"/>
                <a:gd name="connsiteX1" fmla="*/ 137220 w 2766120"/>
                <a:gd name="connsiteY1" fmla="*/ 2085975 h 2085975"/>
                <a:gd name="connsiteX2" fmla="*/ 1823145 w 2766120"/>
                <a:gd name="connsiteY2" fmla="*/ 2085975 h 2085975"/>
                <a:gd name="connsiteX3" fmla="*/ 1842195 w 2766120"/>
                <a:gd name="connsiteY3" fmla="*/ 1581150 h 2085975"/>
                <a:gd name="connsiteX4" fmla="*/ 2766120 w 2766120"/>
                <a:gd name="connsiteY4" fmla="*/ 47625 h 2085975"/>
                <a:gd name="connsiteX5" fmla="*/ 2051745 w 2766120"/>
                <a:gd name="connsiteY5" fmla="*/ 0 h 2085975"/>
                <a:gd name="connsiteX6" fmla="*/ 2051745 w 2766120"/>
                <a:gd name="connsiteY6" fmla="*/ 762000 h 2085975"/>
                <a:gd name="connsiteX7" fmla="*/ 1270695 w 2766120"/>
                <a:gd name="connsiteY7" fmla="*/ 533400 h 2085975"/>
                <a:gd name="connsiteX8" fmla="*/ 232470 w 2766120"/>
                <a:gd name="connsiteY8" fmla="*/ 66675 h 2085975"/>
                <a:gd name="connsiteX0" fmla="*/ 232470 w 2766120"/>
                <a:gd name="connsiteY0" fmla="*/ 66675 h 2085975"/>
                <a:gd name="connsiteX1" fmla="*/ 137220 w 2766120"/>
                <a:gd name="connsiteY1" fmla="*/ 2085975 h 2085975"/>
                <a:gd name="connsiteX2" fmla="*/ 1823145 w 2766120"/>
                <a:gd name="connsiteY2" fmla="*/ 2085975 h 2085975"/>
                <a:gd name="connsiteX3" fmla="*/ 1842195 w 2766120"/>
                <a:gd name="connsiteY3" fmla="*/ 1581150 h 2085975"/>
                <a:gd name="connsiteX4" fmla="*/ 2766120 w 2766120"/>
                <a:gd name="connsiteY4" fmla="*/ 47625 h 2085975"/>
                <a:gd name="connsiteX5" fmla="*/ 2051745 w 2766120"/>
                <a:gd name="connsiteY5" fmla="*/ 0 h 2085975"/>
                <a:gd name="connsiteX6" fmla="*/ 2051745 w 2766120"/>
                <a:gd name="connsiteY6" fmla="*/ 762000 h 2085975"/>
                <a:gd name="connsiteX7" fmla="*/ 1270695 w 2766120"/>
                <a:gd name="connsiteY7" fmla="*/ 533400 h 2085975"/>
                <a:gd name="connsiteX8" fmla="*/ 232470 w 2766120"/>
                <a:gd name="connsiteY8" fmla="*/ 66675 h 2085975"/>
                <a:gd name="connsiteX0" fmla="*/ 232470 w 2766120"/>
                <a:gd name="connsiteY0" fmla="*/ 66675 h 2085975"/>
                <a:gd name="connsiteX1" fmla="*/ 137220 w 2766120"/>
                <a:gd name="connsiteY1" fmla="*/ 2085975 h 2085975"/>
                <a:gd name="connsiteX2" fmla="*/ 1823145 w 2766120"/>
                <a:gd name="connsiteY2" fmla="*/ 2085975 h 2085975"/>
                <a:gd name="connsiteX3" fmla="*/ 1842195 w 2766120"/>
                <a:gd name="connsiteY3" fmla="*/ 1581150 h 2085975"/>
                <a:gd name="connsiteX4" fmla="*/ 2766120 w 2766120"/>
                <a:gd name="connsiteY4" fmla="*/ 47625 h 2085975"/>
                <a:gd name="connsiteX5" fmla="*/ 2051745 w 2766120"/>
                <a:gd name="connsiteY5" fmla="*/ 0 h 2085975"/>
                <a:gd name="connsiteX6" fmla="*/ 2051745 w 2766120"/>
                <a:gd name="connsiteY6" fmla="*/ 762000 h 2085975"/>
                <a:gd name="connsiteX7" fmla="*/ 1270695 w 2766120"/>
                <a:gd name="connsiteY7" fmla="*/ 533400 h 2085975"/>
                <a:gd name="connsiteX8" fmla="*/ 232470 w 2766120"/>
                <a:gd name="connsiteY8" fmla="*/ 66675 h 2085975"/>
                <a:gd name="connsiteX0" fmla="*/ 232470 w 2766120"/>
                <a:gd name="connsiteY0" fmla="*/ 66675 h 2085975"/>
                <a:gd name="connsiteX1" fmla="*/ 137220 w 2766120"/>
                <a:gd name="connsiteY1" fmla="*/ 2085975 h 2085975"/>
                <a:gd name="connsiteX2" fmla="*/ 1823145 w 2766120"/>
                <a:gd name="connsiteY2" fmla="*/ 2085975 h 2085975"/>
                <a:gd name="connsiteX3" fmla="*/ 1842195 w 2766120"/>
                <a:gd name="connsiteY3" fmla="*/ 1581150 h 2085975"/>
                <a:gd name="connsiteX4" fmla="*/ 2766120 w 2766120"/>
                <a:gd name="connsiteY4" fmla="*/ 47625 h 2085975"/>
                <a:gd name="connsiteX5" fmla="*/ 2051745 w 2766120"/>
                <a:gd name="connsiteY5" fmla="*/ 0 h 2085975"/>
                <a:gd name="connsiteX6" fmla="*/ 2051745 w 2766120"/>
                <a:gd name="connsiteY6" fmla="*/ 762000 h 2085975"/>
                <a:gd name="connsiteX7" fmla="*/ 1270695 w 2766120"/>
                <a:gd name="connsiteY7" fmla="*/ 533400 h 2085975"/>
                <a:gd name="connsiteX8" fmla="*/ 232470 w 2766120"/>
                <a:gd name="connsiteY8" fmla="*/ 66675 h 2085975"/>
                <a:gd name="connsiteX0" fmla="*/ 232470 w 2766120"/>
                <a:gd name="connsiteY0" fmla="*/ 114300 h 2133600"/>
                <a:gd name="connsiteX1" fmla="*/ 137220 w 2766120"/>
                <a:gd name="connsiteY1" fmla="*/ 2133600 h 2133600"/>
                <a:gd name="connsiteX2" fmla="*/ 1823145 w 2766120"/>
                <a:gd name="connsiteY2" fmla="*/ 2133600 h 2133600"/>
                <a:gd name="connsiteX3" fmla="*/ 1842195 w 2766120"/>
                <a:gd name="connsiteY3" fmla="*/ 1628775 h 2133600"/>
                <a:gd name="connsiteX4" fmla="*/ 2766120 w 2766120"/>
                <a:gd name="connsiteY4" fmla="*/ 95250 h 2133600"/>
                <a:gd name="connsiteX5" fmla="*/ 1908870 w 2766120"/>
                <a:gd name="connsiteY5" fmla="*/ 0 h 2133600"/>
                <a:gd name="connsiteX6" fmla="*/ 2051745 w 2766120"/>
                <a:gd name="connsiteY6" fmla="*/ 809625 h 2133600"/>
                <a:gd name="connsiteX7" fmla="*/ 1270695 w 2766120"/>
                <a:gd name="connsiteY7" fmla="*/ 581025 h 2133600"/>
                <a:gd name="connsiteX8" fmla="*/ 232470 w 2766120"/>
                <a:gd name="connsiteY8" fmla="*/ 114300 h 2133600"/>
                <a:gd name="connsiteX0" fmla="*/ 232470 w 2766120"/>
                <a:gd name="connsiteY0" fmla="*/ 151521 h 2170821"/>
                <a:gd name="connsiteX1" fmla="*/ 137220 w 2766120"/>
                <a:gd name="connsiteY1" fmla="*/ 2170821 h 2170821"/>
                <a:gd name="connsiteX2" fmla="*/ 1823145 w 2766120"/>
                <a:gd name="connsiteY2" fmla="*/ 2170821 h 2170821"/>
                <a:gd name="connsiteX3" fmla="*/ 1842195 w 2766120"/>
                <a:gd name="connsiteY3" fmla="*/ 1665996 h 2170821"/>
                <a:gd name="connsiteX4" fmla="*/ 2766120 w 2766120"/>
                <a:gd name="connsiteY4" fmla="*/ 132471 h 2170821"/>
                <a:gd name="connsiteX5" fmla="*/ 1908870 w 2766120"/>
                <a:gd name="connsiteY5" fmla="*/ 37221 h 2170821"/>
                <a:gd name="connsiteX6" fmla="*/ 1937445 w 2766120"/>
                <a:gd name="connsiteY6" fmla="*/ 808746 h 2170821"/>
                <a:gd name="connsiteX7" fmla="*/ 1270695 w 2766120"/>
                <a:gd name="connsiteY7" fmla="*/ 618246 h 2170821"/>
                <a:gd name="connsiteX8" fmla="*/ 232470 w 2766120"/>
                <a:gd name="connsiteY8" fmla="*/ 151521 h 2170821"/>
                <a:gd name="connsiteX0" fmla="*/ 232470 w 2766120"/>
                <a:gd name="connsiteY0" fmla="*/ 176078 h 2195378"/>
                <a:gd name="connsiteX1" fmla="*/ 137220 w 2766120"/>
                <a:gd name="connsiteY1" fmla="*/ 2195378 h 2195378"/>
                <a:gd name="connsiteX2" fmla="*/ 1823145 w 2766120"/>
                <a:gd name="connsiteY2" fmla="*/ 2195378 h 2195378"/>
                <a:gd name="connsiteX3" fmla="*/ 1842195 w 2766120"/>
                <a:gd name="connsiteY3" fmla="*/ 1690553 h 2195378"/>
                <a:gd name="connsiteX4" fmla="*/ 2766120 w 2766120"/>
                <a:gd name="connsiteY4" fmla="*/ 157028 h 2195378"/>
                <a:gd name="connsiteX5" fmla="*/ 1908870 w 2766120"/>
                <a:gd name="connsiteY5" fmla="*/ 61778 h 2195378"/>
                <a:gd name="connsiteX6" fmla="*/ 1937445 w 2766120"/>
                <a:gd name="connsiteY6" fmla="*/ 833303 h 2195378"/>
                <a:gd name="connsiteX7" fmla="*/ 1270695 w 2766120"/>
                <a:gd name="connsiteY7" fmla="*/ 642803 h 2195378"/>
                <a:gd name="connsiteX8" fmla="*/ 232470 w 2766120"/>
                <a:gd name="connsiteY8" fmla="*/ 176078 h 2195378"/>
                <a:gd name="connsiteX0" fmla="*/ 232470 w 2661345"/>
                <a:gd name="connsiteY0" fmla="*/ 155790 h 2175090"/>
                <a:gd name="connsiteX1" fmla="*/ 137220 w 2661345"/>
                <a:gd name="connsiteY1" fmla="*/ 2175090 h 2175090"/>
                <a:gd name="connsiteX2" fmla="*/ 1823145 w 2661345"/>
                <a:gd name="connsiteY2" fmla="*/ 2175090 h 2175090"/>
                <a:gd name="connsiteX3" fmla="*/ 1842195 w 2661345"/>
                <a:gd name="connsiteY3" fmla="*/ 1670265 h 2175090"/>
                <a:gd name="connsiteX4" fmla="*/ 2661345 w 2661345"/>
                <a:gd name="connsiteY4" fmla="*/ 117690 h 2175090"/>
                <a:gd name="connsiteX5" fmla="*/ 1908870 w 2661345"/>
                <a:gd name="connsiteY5" fmla="*/ 41490 h 2175090"/>
                <a:gd name="connsiteX6" fmla="*/ 1937445 w 2661345"/>
                <a:gd name="connsiteY6" fmla="*/ 813015 h 2175090"/>
                <a:gd name="connsiteX7" fmla="*/ 1270695 w 2661345"/>
                <a:gd name="connsiteY7" fmla="*/ 622515 h 2175090"/>
                <a:gd name="connsiteX8" fmla="*/ 232470 w 2661345"/>
                <a:gd name="connsiteY8" fmla="*/ 155790 h 2175090"/>
                <a:gd name="connsiteX0" fmla="*/ 232470 w 2709520"/>
                <a:gd name="connsiteY0" fmla="*/ 155790 h 2175090"/>
                <a:gd name="connsiteX1" fmla="*/ 137220 w 2709520"/>
                <a:gd name="connsiteY1" fmla="*/ 2175090 h 2175090"/>
                <a:gd name="connsiteX2" fmla="*/ 1823145 w 2709520"/>
                <a:gd name="connsiteY2" fmla="*/ 2175090 h 2175090"/>
                <a:gd name="connsiteX3" fmla="*/ 1842195 w 2709520"/>
                <a:gd name="connsiteY3" fmla="*/ 1670265 h 2175090"/>
                <a:gd name="connsiteX4" fmla="*/ 2661345 w 2709520"/>
                <a:gd name="connsiteY4" fmla="*/ 117690 h 2175090"/>
                <a:gd name="connsiteX5" fmla="*/ 1908870 w 2709520"/>
                <a:gd name="connsiteY5" fmla="*/ 41490 h 2175090"/>
                <a:gd name="connsiteX6" fmla="*/ 1937445 w 2709520"/>
                <a:gd name="connsiteY6" fmla="*/ 813015 h 2175090"/>
                <a:gd name="connsiteX7" fmla="*/ 1270695 w 2709520"/>
                <a:gd name="connsiteY7" fmla="*/ 622515 h 2175090"/>
                <a:gd name="connsiteX8" fmla="*/ 232470 w 2709520"/>
                <a:gd name="connsiteY8" fmla="*/ 155790 h 2175090"/>
                <a:gd name="connsiteX0" fmla="*/ 232470 w 2725405"/>
                <a:gd name="connsiteY0" fmla="*/ 155790 h 2175090"/>
                <a:gd name="connsiteX1" fmla="*/ 137220 w 2725405"/>
                <a:gd name="connsiteY1" fmla="*/ 2175090 h 2175090"/>
                <a:gd name="connsiteX2" fmla="*/ 1823145 w 2725405"/>
                <a:gd name="connsiteY2" fmla="*/ 2175090 h 2175090"/>
                <a:gd name="connsiteX3" fmla="*/ 1842195 w 2725405"/>
                <a:gd name="connsiteY3" fmla="*/ 1670265 h 2175090"/>
                <a:gd name="connsiteX4" fmla="*/ 2661345 w 2725405"/>
                <a:gd name="connsiteY4" fmla="*/ 117690 h 2175090"/>
                <a:gd name="connsiteX5" fmla="*/ 1908870 w 2725405"/>
                <a:gd name="connsiteY5" fmla="*/ 41490 h 2175090"/>
                <a:gd name="connsiteX6" fmla="*/ 1937445 w 2725405"/>
                <a:gd name="connsiteY6" fmla="*/ 813015 h 2175090"/>
                <a:gd name="connsiteX7" fmla="*/ 1270695 w 2725405"/>
                <a:gd name="connsiteY7" fmla="*/ 622515 h 2175090"/>
                <a:gd name="connsiteX8" fmla="*/ 232470 w 2725405"/>
                <a:gd name="connsiteY8" fmla="*/ 155790 h 2175090"/>
                <a:gd name="connsiteX0" fmla="*/ 232470 w 2760521"/>
                <a:gd name="connsiteY0" fmla="*/ 155790 h 2175090"/>
                <a:gd name="connsiteX1" fmla="*/ 137220 w 2760521"/>
                <a:gd name="connsiteY1" fmla="*/ 2175090 h 2175090"/>
                <a:gd name="connsiteX2" fmla="*/ 1823145 w 2760521"/>
                <a:gd name="connsiteY2" fmla="*/ 2175090 h 2175090"/>
                <a:gd name="connsiteX3" fmla="*/ 1842195 w 2760521"/>
                <a:gd name="connsiteY3" fmla="*/ 1670265 h 2175090"/>
                <a:gd name="connsiteX4" fmla="*/ 2699445 w 2760521"/>
                <a:gd name="connsiteY4" fmla="*/ 117690 h 2175090"/>
                <a:gd name="connsiteX5" fmla="*/ 1908870 w 2760521"/>
                <a:gd name="connsiteY5" fmla="*/ 41490 h 2175090"/>
                <a:gd name="connsiteX6" fmla="*/ 1937445 w 2760521"/>
                <a:gd name="connsiteY6" fmla="*/ 813015 h 2175090"/>
                <a:gd name="connsiteX7" fmla="*/ 1270695 w 2760521"/>
                <a:gd name="connsiteY7" fmla="*/ 622515 h 2175090"/>
                <a:gd name="connsiteX8" fmla="*/ 232470 w 2760521"/>
                <a:gd name="connsiteY8" fmla="*/ 155790 h 2175090"/>
                <a:gd name="connsiteX0" fmla="*/ 232470 w 2757220"/>
                <a:gd name="connsiteY0" fmla="*/ 155790 h 2175090"/>
                <a:gd name="connsiteX1" fmla="*/ 137220 w 2757220"/>
                <a:gd name="connsiteY1" fmla="*/ 2175090 h 2175090"/>
                <a:gd name="connsiteX2" fmla="*/ 1823145 w 2757220"/>
                <a:gd name="connsiteY2" fmla="*/ 2175090 h 2175090"/>
                <a:gd name="connsiteX3" fmla="*/ 1842195 w 2757220"/>
                <a:gd name="connsiteY3" fmla="*/ 1670265 h 2175090"/>
                <a:gd name="connsiteX4" fmla="*/ 2699445 w 2757220"/>
                <a:gd name="connsiteY4" fmla="*/ 117690 h 2175090"/>
                <a:gd name="connsiteX5" fmla="*/ 1908870 w 2757220"/>
                <a:gd name="connsiteY5" fmla="*/ 41490 h 2175090"/>
                <a:gd name="connsiteX6" fmla="*/ 1937445 w 2757220"/>
                <a:gd name="connsiteY6" fmla="*/ 813015 h 2175090"/>
                <a:gd name="connsiteX7" fmla="*/ 1270695 w 2757220"/>
                <a:gd name="connsiteY7" fmla="*/ 622515 h 2175090"/>
                <a:gd name="connsiteX8" fmla="*/ 232470 w 2757220"/>
                <a:gd name="connsiteY8" fmla="*/ 155790 h 2175090"/>
                <a:gd name="connsiteX0" fmla="*/ 232470 w 2741311"/>
                <a:gd name="connsiteY0" fmla="*/ 155790 h 2175090"/>
                <a:gd name="connsiteX1" fmla="*/ 137220 w 2741311"/>
                <a:gd name="connsiteY1" fmla="*/ 2175090 h 2175090"/>
                <a:gd name="connsiteX2" fmla="*/ 1823145 w 2741311"/>
                <a:gd name="connsiteY2" fmla="*/ 2175090 h 2175090"/>
                <a:gd name="connsiteX3" fmla="*/ 1842195 w 2741311"/>
                <a:gd name="connsiteY3" fmla="*/ 1670265 h 2175090"/>
                <a:gd name="connsiteX4" fmla="*/ 2699445 w 2741311"/>
                <a:gd name="connsiteY4" fmla="*/ 117690 h 2175090"/>
                <a:gd name="connsiteX5" fmla="*/ 1908870 w 2741311"/>
                <a:gd name="connsiteY5" fmla="*/ 41490 h 2175090"/>
                <a:gd name="connsiteX6" fmla="*/ 1937445 w 2741311"/>
                <a:gd name="connsiteY6" fmla="*/ 813015 h 2175090"/>
                <a:gd name="connsiteX7" fmla="*/ 1270695 w 2741311"/>
                <a:gd name="connsiteY7" fmla="*/ 622515 h 2175090"/>
                <a:gd name="connsiteX8" fmla="*/ 232470 w 2741311"/>
                <a:gd name="connsiteY8" fmla="*/ 155790 h 2175090"/>
                <a:gd name="connsiteX0" fmla="*/ 232470 w 2741311"/>
                <a:gd name="connsiteY0" fmla="*/ 155790 h 2175090"/>
                <a:gd name="connsiteX1" fmla="*/ 137220 w 2741311"/>
                <a:gd name="connsiteY1" fmla="*/ 2175090 h 2175090"/>
                <a:gd name="connsiteX2" fmla="*/ 1823145 w 2741311"/>
                <a:gd name="connsiteY2" fmla="*/ 2175090 h 2175090"/>
                <a:gd name="connsiteX3" fmla="*/ 1842195 w 2741311"/>
                <a:gd name="connsiteY3" fmla="*/ 1670265 h 2175090"/>
                <a:gd name="connsiteX4" fmla="*/ 2699445 w 2741311"/>
                <a:gd name="connsiteY4" fmla="*/ 117690 h 2175090"/>
                <a:gd name="connsiteX5" fmla="*/ 1908870 w 2741311"/>
                <a:gd name="connsiteY5" fmla="*/ 41490 h 2175090"/>
                <a:gd name="connsiteX6" fmla="*/ 1937445 w 2741311"/>
                <a:gd name="connsiteY6" fmla="*/ 813015 h 2175090"/>
                <a:gd name="connsiteX7" fmla="*/ 1270695 w 2741311"/>
                <a:gd name="connsiteY7" fmla="*/ 622515 h 2175090"/>
                <a:gd name="connsiteX8" fmla="*/ 232470 w 2741311"/>
                <a:gd name="connsiteY8" fmla="*/ 155790 h 2175090"/>
                <a:gd name="connsiteX0" fmla="*/ 232470 w 2741311"/>
                <a:gd name="connsiteY0" fmla="*/ 155790 h 2175090"/>
                <a:gd name="connsiteX1" fmla="*/ 137220 w 2741311"/>
                <a:gd name="connsiteY1" fmla="*/ 2175090 h 2175090"/>
                <a:gd name="connsiteX2" fmla="*/ 1823145 w 2741311"/>
                <a:gd name="connsiteY2" fmla="*/ 2175090 h 2175090"/>
                <a:gd name="connsiteX3" fmla="*/ 1842195 w 2741311"/>
                <a:gd name="connsiteY3" fmla="*/ 1670265 h 2175090"/>
                <a:gd name="connsiteX4" fmla="*/ 2699445 w 2741311"/>
                <a:gd name="connsiteY4" fmla="*/ 117690 h 2175090"/>
                <a:gd name="connsiteX5" fmla="*/ 1908870 w 2741311"/>
                <a:gd name="connsiteY5" fmla="*/ 41490 h 2175090"/>
                <a:gd name="connsiteX6" fmla="*/ 1937445 w 2741311"/>
                <a:gd name="connsiteY6" fmla="*/ 813015 h 2175090"/>
                <a:gd name="connsiteX7" fmla="*/ 1270695 w 2741311"/>
                <a:gd name="connsiteY7" fmla="*/ 622515 h 2175090"/>
                <a:gd name="connsiteX8" fmla="*/ 232470 w 2741311"/>
                <a:gd name="connsiteY8" fmla="*/ 155790 h 2175090"/>
                <a:gd name="connsiteX0" fmla="*/ 232470 w 2741311"/>
                <a:gd name="connsiteY0" fmla="*/ 147713 h 2167013"/>
                <a:gd name="connsiteX1" fmla="*/ 137220 w 2741311"/>
                <a:gd name="connsiteY1" fmla="*/ 2167013 h 2167013"/>
                <a:gd name="connsiteX2" fmla="*/ 1823145 w 2741311"/>
                <a:gd name="connsiteY2" fmla="*/ 2167013 h 2167013"/>
                <a:gd name="connsiteX3" fmla="*/ 1842195 w 2741311"/>
                <a:gd name="connsiteY3" fmla="*/ 1662188 h 2167013"/>
                <a:gd name="connsiteX4" fmla="*/ 2699445 w 2741311"/>
                <a:gd name="connsiteY4" fmla="*/ 109613 h 2167013"/>
                <a:gd name="connsiteX5" fmla="*/ 1908870 w 2741311"/>
                <a:gd name="connsiteY5" fmla="*/ 33413 h 2167013"/>
                <a:gd name="connsiteX6" fmla="*/ 1937445 w 2741311"/>
                <a:gd name="connsiteY6" fmla="*/ 804938 h 2167013"/>
                <a:gd name="connsiteX7" fmla="*/ 1270695 w 2741311"/>
                <a:gd name="connsiteY7" fmla="*/ 614438 h 2167013"/>
                <a:gd name="connsiteX8" fmla="*/ 232470 w 2741311"/>
                <a:gd name="connsiteY8" fmla="*/ 147713 h 2167013"/>
                <a:gd name="connsiteX0" fmla="*/ 232470 w 2741311"/>
                <a:gd name="connsiteY0" fmla="*/ 95560 h 2114860"/>
                <a:gd name="connsiteX1" fmla="*/ 137220 w 2741311"/>
                <a:gd name="connsiteY1" fmla="*/ 2114860 h 2114860"/>
                <a:gd name="connsiteX2" fmla="*/ 1823145 w 2741311"/>
                <a:gd name="connsiteY2" fmla="*/ 2114860 h 2114860"/>
                <a:gd name="connsiteX3" fmla="*/ 1842195 w 2741311"/>
                <a:gd name="connsiteY3" fmla="*/ 1610035 h 2114860"/>
                <a:gd name="connsiteX4" fmla="*/ 2699445 w 2741311"/>
                <a:gd name="connsiteY4" fmla="*/ 57460 h 2114860"/>
                <a:gd name="connsiteX5" fmla="*/ 1927920 w 2741311"/>
                <a:gd name="connsiteY5" fmla="*/ 47935 h 2114860"/>
                <a:gd name="connsiteX6" fmla="*/ 1937445 w 2741311"/>
                <a:gd name="connsiteY6" fmla="*/ 752785 h 2114860"/>
                <a:gd name="connsiteX7" fmla="*/ 1270695 w 2741311"/>
                <a:gd name="connsiteY7" fmla="*/ 562285 h 2114860"/>
                <a:gd name="connsiteX8" fmla="*/ 232470 w 2741311"/>
                <a:gd name="connsiteY8" fmla="*/ 95560 h 2114860"/>
                <a:gd name="connsiteX0" fmla="*/ 232470 w 2741311"/>
                <a:gd name="connsiteY0" fmla="*/ 189280 h 2208580"/>
                <a:gd name="connsiteX1" fmla="*/ 137220 w 2741311"/>
                <a:gd name="connsiteY1" fmla="*/ 2208580 h 2208580"/>
                <a:gd name="connsiteX2" fmla="*/ 1823145 w 2741311"/>
                <a:gd name="connsiteY2" fmla="*/ 2208580 h 2208580"/>
                <a:gd name="connsiteX3" fmla="*/ 1842195 w 2741311"/>
                <a:gd name="connsiteY3" fmla="*/ 1703755 h 2208580"/>
                <a:gd name="connsiteX4" fmla="*/ 2699445 w 2741311"/>
                <a:gd name="connsiteY4" fmla="*/ 151180 h 2208580"/>
                <a:gd name="connsiteX5" fmla="*/ 1908870 w 2741311"/>
                <a:gd name="connsiteY5" fmla="*/ 27355 h 2208580"/>
                <a:gd name="connsiteX6" fmla="*/ 1937445 w 2741311"/>
                <a:gd name="connsiteY6" fmla="*/ 846505 h 2208580"/>
                <a:gd name="connsiteX7" fmla="*/ 1270695 w 2741311"/>
                <a:gd name="connsiteY7" fmla="*/ 656005 h 2208580"/>
                <a:gd name="connsiteX8" fmla="*/ 232470 w 2741311"/>
                <a:gd name="connsiteY8" fmla="*/ 189280 h 2208580"/>
                <a:gd name="connsiteX0" fmla="*/ 232470 w 2741311"/>
                <a:gd name="connsiteY0" fmla="*/ 213274 h 2232574"/>
                <a:gd name="connsiteX1" fmla="*/ 137220 w 2741311"/>
                <a:gd name="connsiteY1" fmla="*/ 2232574 h 2232574"/>
                <a:gd name="connsiteX2" fmla="*/ 1823145 w 2741311"/>
                <a:gd name="connsiteY2" fmla="*/ 2232574 h 2232574"/>
                <a:gd name="connsiteX3" fmla="*/ 1842195 w 2741311"/>
                <a:gd name="connsiteY3" fmla="*/ 1727749 h 2232574"/>
                <a:gd name="connsiteX4" fmla="*/ 2699445 w 2741311"/>
                <a:gd name="connsiteY4" fmla="*/ 175174 h 2232574"/>
                <a:gd name="connsiteX5" fmla="*/ 2127946 w 2741311"/>
                <a:gd name="connsiteY5" fmla="*/ 127549 h 2232574"/>
                <a:gd name="connsiteX6" fmla="*/ 1908870 w 2741311"/>
                <a:gd name="connsiteY6" fmla="*/ 51349 h 2232574"/>
                <a:gd name="connsiteX7" fmla="*/ 1937445 w 2741311"/>
                <a:gd name="connsiteY7" fmla="*/ 870499 h 2232574"/>
                <a:gd name="connsiteX8" fmla="*/ 1270695 w 2741311"/>
                <a:gd name="connsiteY8" fmla="*/ 679999 h 2232574"/>
                <a:gd name="connsiteX9" fmla="*/ 232470 w 2741311"/>
                <a:gd name="connsiteY9" fmla="*/ 213274 h 2232574"/>
                <a:gd name="connsiteX0" fmla="*/ 232470 w 2741311"/>
                <a:gd name="connsiteY0" fmla="*/ 214182 h 2233482"/>
                <a:gd name="connsiteX1" fmla="*/ 137220 w 2741311"/>
                <a:gd name="connsiteY1" fmla="*/ 2233482 h 2233482"/>
                <a:gd name="connsiteX2" fmla="*/ 1823145 w 2741311"/>
                <a:gd name="connsiteY2" fmla="*/ 2233482 h 2233482"/>
                <a:gd name="connsiteX3" fmla="*/ 1842195 w 2741311"/>
                <a:gd name="connsiteY3" fmla="*/ 1728657 h 2233482"/>
                <a:gd name="connsiteX4" fmla="*/ 2699445 w 2741311"/>
                <a:gd name="connsiteY4" fmla="*/ 176082 h 2233482"/>
                <a:gd name="connsiteX5" fmla="*/ 2048663 w 2741311"/>
                <a:gd name="connsiteY5" fmla="*/ 123172 h 2233482"/>
                <a:gd name="connsiteX6" fmla="*/ 1908870 w 2741311"/>
                <a:gd name="connsiteY6" fmla="*/ 52257 h 2233482"/>
                <a:gd name="connsiteX7" fmla="*/ 1937445 w 2741311"/>
                <a:gd name="connsiteY7" fmla="*/ 871407 h 2233482"/>
                <a:gd name="connsiteX8" fmla="*/ 1270695 w 2741311"/>
                <a:gd name="connsiteY8" fmla="*/ 680907 h 2233482"/>
                <a:gd name="connsiteX9" fmla="*/ 232470 w 2741311"/>
                <a:gd name="connsiteY9" fmla="*/ 214182 h 2233482"/>
                <a:gd name="connsiteX0" fmla="*/ 232470 w 2741311"/>
                <a:gd name="connsiteY0" fmla="*/ 228069 h 2247369"/>
                <a:gd name="connsiteX1" fmla="*/ 137220 w 2741311"/>
                <a:gd name="connsiteY1" fmla="*/ 2247369 h 2247369"/>
                <a:gd name="connsiteX2" fmla="*/ 1823145 w 2741311"/>
                <a:gd name="connsiteY2" fmla="*/ 2247369 h 2247369"/>
                <a:gd name="connsiteX3" fmla="*/ 1842195 w 2741311"/>
                <a:gd name="connsiteY3" fmla="*/ 1742544 h 2247369"/>
                <a:gd name="connsiteX4" fmla="*/ 2699445 w 2741311"/>
                <a:gd name="connsiteY4" fmla="*/ 189969 h 2247369"/>
                <a:gd name="connsiteX5" fmla="*/ 2048663 w 2741311"/>
                <a:gd name="connsiteY5" fmla="*/ 137059 h 2247369"/>
                <a:gd name="connsiteX6" fmla="*/ 1908870 w 2741311"/>
                <a:gd name="connsiteY6" fmla="*/ 66144 h 2247369"/>
                <a:gd name="connsiteX7" fmla="*/ 1937445 w 2741311"/>
                <a:gd name="connsiteY7" fmla="*/ 885294 h 2247369"/>
                <a:gd name="connsiteX8" fmla="*/ 1270695 w 2741311"/>
                <a:gd name="connsiteY8" fmla="*/ 694794 h 2247369"/>
                <a:gd name="connsiteX9" fmla="*/ 232470 w 2741311"/>
                <a:gd name="connsiteY9" fmla="*/ 228069 h 2247369"/>
                <a:gd name="connsiteX0" fmla="*/ 232470 w 2741311"/>
                <a:gd name="connsiteY0" fmla="*/ 175032 h 2194332"/>
                <a:gd name="connsiteX1" fmla="*/ 137220 w 2741311"/>
                <a:gd name="connsiteY1" fmla="*/ 2194332 h 2194332"/>
                <a:gd name="connsiteX2" fmla="*/ 1823145 w 2741311"/>
                <a:gd name="connsiteY2" fmla="*/ 2194332 h 2194332"/>
                <a:gd name="connsiteX3" fmla="*/ 1842195 w 2741311"/>
                <a:gd name="connsiteY3" fmla="*/ 1689507 h 2194332"/>
                <a:gd name="connsiteX4" fmla="*/ 2699445 w 2741311"/>
                <a:gd name="connsiteY4" fmla="*/ 136932 h 2194332"/>
                <a:gd name="connsiteX5" fmla="*/ 2048663 w 2741311"/>
                <a:gd name="connsiteY5" fmla="*/ 84022 h 2194332"/>
                <a:gd name="connsiteX6" fmla="*/ 1908870 w 2741311"/>
                <a:gd name="connsiteY6" fmla="*/ 13107 h 2194332"/>
                <a:gd name="connsiteX7" fmla="*/ 1937445 w 2741311"/>
                <a:gd name="connsiteY7" fmla="*/ 832257 h 2194332"/>
                <a:gd name="connsiteX8" fmla="*/ 1270695 w 2741311"/>
                <a:gd name="connsiteY8" fmla="*/ 641757 h 2194332"/>
                <a:gd name="connsiteX9" fmla="*/ 232470 w 2741311"/>
                <a:gd name="connsiteY9" fmla="*/ 175032 h 2194332"/>
                <a:gd name="connsiteX0" fmla="*/ 232470 w 2741311"/>
                <a:gd name="connsiteY0" fmla="*/ 175032 h 2194332"/>
                <a:gd name="connsiteX1" fmla="*/ 137220 w 2741311"/>
                <a:gd name="connsiteY1" fmla="*/ 2194332 h 2194332"/>
                <a:gd name="connsiteX2" fmla="*/ 1823145 w 2741311"/>
                <a:gd name="connsiteY2" fmla="*/ 2194332 h 2194332"/>
                <a:gd name="connsiteX3" fmla="*/ 1842195 w 2741311"/>
                <a:gd name="connsiteY3" fmla="*/ 1689507 h 2194332"/>
                <a:gd name="connsiteX4" fmla="*/ 2699445 w 2741311"/>
                <a:gd name="connsiteY4" fmla="*/ 136932 h 2194332"/>
                <a:gd name="connsiteX5" fmla="*/ 2048663 w 2741311"/>
                <a:gd name="connsiteY5" fmla="*/ 84022 h 2194332"/>
                <a:gd name="connsiteX6" fmla="*/ 1908870 w 2741311"/>
                <a:gd name="connsiteY6" fmla="*/ 13107 h 2194332"/>
                <a:gd name="connsiteX7" fmla="*/ 1937445 w 2741311"/>
                <a:gd name="connsiteY7" fmla="*/ 832257 h 2194332"/>
                <a:gd name="connsiteX8" fmla="*/ 1270695 w 2741311"/>
                <a:gd name="connsiteY8" fmla="*/ 641757 h 2194332"/>
                <a:gd name="connsiteX9" fmla="*/ 232470 w 2741311"/>
                <a:gd name="connsiteY9" fmla="*/ 175032 h 2194332"/>
                <a:gd name="connsiteX0" fmla="*/ 232470 w 2741311"/>
                <a:gd name="connsiteY0" fmla="*/ 232422 h 2251722"/>
                <a:gd name="connsiteX1" fmla="*/ 137220 w 2741311"/>
                <a:gd name="connsiteY1" fmla="*/ 2251722 h 2251722"/>
                <a:gd name="connsiteX2" fmla="*/ 1823145 w 2741311"/>
                <a:gd name="connsiteY2" fmla="*/ 2251722 h 2251722"/>
                <a:gd name="connsiteX3" fmla="*/ 1842195 w 2741311"/>
                <a:gd name="connsiteY3" fmla="*/ 1746897 h 2251722"/>
                <a:gd name="connsiteX4" fmla="*/ 2699445 w 2741311"/>
                <a:gd name="connsiteY4" fmla="*/ 194322 h 2251722"/>
                <a:gd name="connsiteX5" fmla="*/ 2048663 w 2741311"/>
                <a:gd name="connsiteY5" fmla="*/ 141412 h 2251722"/>
                <a:gd name="connsiteX6" fmla="*/ 2040679 w 2741311"/>
                <a:gd name="connsiteY6" fmla="*/ 48749 h 2251722"/>
                <a:gd name="connsiteX7" fmla="*/ 1908870 w 2741311"/>
                <a:gd name="connsiteY7" fmla="*/ 70497 h 2251722"/>
                <a:gd name="connsiteX8" fmla="*/ 1937445 w 2741311"/>
                <a:gd name="connsiteY8" fmla="*/ 889647 h 2251722"/>
                <a:gd name="connsiteX9" fmla="*/ 1270695 w 2741311"/>
                <a:gd name="connsiteY9" fmla="*/ 699147 h 2251722"/>
                <a:gd name="connsiteX10" fmla="*/ 232470 w 2741311"/>
                <a:gd name="connsiteY10" fmla="*/ 232422 h 2251722"/>
                <a:gd name="connsiteX0" fmla="*/ 232470 w 2741311"/>
                <a:gd name="connsiteY0" fmla="*/ 232422 h 2251722"/>
                <a:gd name="connsiteX1" fmla="*/ 137220 w 2741311"/>
                <a:gd name="connsiteY1" fmla="*/ 2251722 h 2251722"/>
                <a:gd name="connsiteX2" fmla="*/ 1823145 w 2741311"/>
                <a:gd name="connsiteY2" fmla="*/ 2251722 h 2251722"/>
                <a:gd name="connsiteX3" fmla="*/ 1842195 w 2741311"/>
                <a:gd name="connsiteY3" fmla="*/ 1746897 h 2251722"/>
                <a:gd name="connsiteX4" fmla="*/ 2699445 w 2741311"/>
                <a:gd name="connsiteY4" fmla="*/ 194322 h 2251722"/>
                <a:gd name="connsiteX5" fmla="*/ 2048663 w 2741311"/>
                <a:gd name="connsiteY5" fmla="*/ 141412 h 2251722"/>
                <a:gd name="connsiteX6" fmla="*/ 2040679 w 2741311"/>
                <a:gd name="connsiteY6" fmla="*/ 48749 h 2251722"/>
                <a:gd name="connsiteX7" fmla="*/ 1908870 w 2741311"/>
                <a:gd name="connsiteY7" fmla="*/ 70497 h 2251722"/>
                <a:gd name="connsiteX8" fmla="*/ 1937445 w 2741311"/>
                <a:gd name="connsiteY8" fmla="*/ 889647 h 2251722"/>
                <a:gd name="connsiteX9" fmla="*/ 1270695 w 2741311"/>
                <a:gd name="connsiteY9" fmla="*/ 699147 h 2251722"/>
                <a:gd name="connsiteX10" fmla="*/ 232470 w 2741311"/>
                <a:gd name="connsiteY10" fmla="*/ 232422 h 2251722"/>
                <a:gd name="connsiteX0" fmla="*/ 232470 w 2741311"/>
                <a:gd name="connsiteY0" fmla="*/ 232422 h 2251722"/>
                <a:gd name="connsiteX1" fmla="*/ 137220 w 2741311"/>
                <a:gd name="connsiteY1" fmla="*/ 2251722 h 2251722"/>
                <a:gd name="connsiteX2" fmla="*/ 1823145 w 2741311"/>
                <a:gd name="connsiteY2" fmla="*/ 2251722 h 2251722"/>
                <a:gd name="connsiteX3" fmla="*/ 1842195 w 2741311"/>
                <a:gd name="connsiteY3" fmla="*/ 1746897 h 2251722"/>
                <a:gd name="connsiteX4" fmla="*/ 2699445 w 2741311"/>
                <a:gd name="connsiteY4" fmla="*/ 194322 h 2251722"/>
                <a:gd name="connsiteX5" fmla="*/ 2048663 w 2741311"/>
                <a:gd name="connsiteY5" fmla="*/ 141412 h 2251722"/>
                <a:gd name="connsiteX6" fmla="*/ 2040679 w 2741311"/>
                <a:gd name="connsiteY6" fmla="*/ 48749 h 2251722"/>
                <a:gd name="connsiteX7" fmla="*/ 1908870 w 2741311"/>
                <a:gd name="connsiteY7" fmla="*/ 70497 h 2251722"/>
                <a:gd name="connsiteX8" fmla="*/ 1937445 w 2741311"/>
                <a:gd name="connsiteY8" fmla="*/ 889647 h 2251722"/>
                <a:gd name="connsiteX9" fmla="*/ 1270695 w 2741311"/>
                <a:gd name="connsiteY9" fmla="*/ 699147 h 2251722"/>
                <a:gd name="connsiteX10" fmla="*/ 232470 w 2741311"/>
                <a:gd name="connsiteY10" fmla="*/ 232422 h 2251722"/>
                <a:gd name="connsiteX0" fmla="*/ 232470 w 2741311"/>
                <a:gd name="connsiteY0" fmla="*/ 188264 h 2207564"/>
                <a:gd name="connsiteX1" fmla="*/ 137220 w 2741311"/>
                <a:gd name="connsiteY1" fmla="*/ 2207564 h 2207564"/>
                <a:gd name="connsiteX2" fmla="*/ 1823145 w 2741311"/>
                <a:gd name="connsiteY2" fmla="*/ 2207564 h 2207564"/>
                <a:gd name="connsiteX3" fmla="*/ 1842195 w 2741311"/>
                <a:gd name="connsiteY3" fmla="*/ 1702739 h 2207564"/>
                <a:gd name="connsiteX4" fmla="*/ 2699445 w 2741311"/>
                <a:gd name="connsiteY4" fmla="*/ 150164 h 2207564"/>
                <a:gd name="connsiteX5" fmla="*/ 2048663 w 2741311"/>
                <a:gd name="connsiteY5" fmla="*/ 97254 h 2207564"/>
                <a:gd name="connsiteX6" fmla="*/ 2040679 w 2741311"/>
                <a:gd name="connsiteY6" fmla="*/ 4591 h 2207564"/>
                <a:gd name="connsiteX7" fmla="*/ 1908870 w 2741311"/>
                <a:gd name="connsiteY7" fmla="*/ 26339 h 2207564"/>
                <a:gd name="connsiteX8" fmla="*/ 1937445 w 2741311"/>
                <a:gd name="connsiteY8" fmla="*/ 845489 h 2207564"/>
                <a:gd name="connsiteX9" fmla="*/ 1270695 w 2741311"/>
                <a:gd name="connsiteY9" fmla="*/ 654989 h 2207564"/>
                <a:gd name="connsiteX10" fmla="*/ 232470 w 2741311"/>
                <a:gd name="connsiteY10" fmla="*/ 188264 h 2207564"/>
                <a:gd name="connsiteX0" fmla="*/ 232470 w 2741311"/>
                <a:gd name="connsiteY0" fmla="*/ 183976 h 2203276"/>
                <a:gd name="connsiteX1" fmla="*/ 137220 w 2741311"/>
                <a:gd name="connsiteY1" fmla="*/ 2203276 h 2203276"/>
                <a:gd name="connsiteX2" fmla="*/ 1823145 w 2741311"/>
                <a:gd name="connsiteY2" fmla="*/ 2203276 h 2203276"/>
                <a:gd name="connsiteX3" fmla="*/ 1842195 w 2741311"/>
                <a:gd name="connsiteY3" fmla="*/ 1698451 h 2203276"/>
                <a:gd name="connsiteX4" fmla="*/ 2699445 w 2741311"/>
                <a:gd name="connsiteY4" fmla="*/ 145876 h 2203276"/>
                <a:gd name="connsiteX5" fmla="*/ 2048663 w 2741311"/>
                <a:gd name="connsiteY5" fmla="*/ 92966 h 2203276"/>
                <a:gd name="connsiteX6" fmla="*/ 2040679 w 2741311"/>
                <a:gd name="connsiteY6" fmla="*/ 303 h 2203276"/>
                <a:gd name="connsiteX7" fmla="*/ 1908870 w 2741311"/>
                <a:gd name="connsiteY7" fmla="*/ 22051 h 2203276"/>
                <a:gd name="connsiteX8" fmla="*/ 1937445 w 2741311"/>
                <a:gd name="connsiteY8" fmla="*/ 841201 h 2203276"/>
                <a:gd name="connsiteX9" fmla="*/ 1270695 w 2741311"/>
                <a:gd name="connsiteY9" fmla="*/ 650701 h 2203276"/>
                <a:gd name="connsiteX10" fmla="*/ 232470 w 2741311"/>
                <a:gd name="connsiteY10" fmla="*/ 183976 h 2203276"/>
                <a:gd name="connsiteX0" fmla="*/ 232470 w 2741311"/>
                <a:gd name="connsiteY0" fmla="*/ 183976 h 2203276"/>
                <a:gd name="connsiteX1" fmla="*/ 137220 w 2741311"/>
                <a:gd name="connsiteY1" fmla="*/ 2203276 h 2203276"/>
                <a:gd name="connsiteX2" fmla="*/ 1823145 w 2741311"/>
                <a:gd name="connsiteY2" fmla="*/ 2203276 h 2203276"/>
                <a:gd name="connsiteX3" fmla="*/ 1842195 w 2741311"/>
                <a:gd name="connsiteY3" fmla="*/ 1698451 h 2203276"/>
                <a:gd name="connsiteX4" fmla="*/ 2699445 w 2741311"/>
                <a:gd name="connsiteY4" fmla="*/ 145876 h 2203276"/>
                <a:gd name="connsiteX5" fmla="*/ 2048663 w 2741311"/>
                <a:gd name="connsiteY5" fmla="*/ 92966 h 2203276"/>
                <a:gd name="connsiteX6" fmla="*/ 2040679 w 2741311"/>
                <a:gd name="connsiteY6" fmla="*/ 303 h 2203276"/>
                <a:gd name="connsiteX7" fmla="*/ 1908870 w 2741311"/>
                <a:gd name="connsiteY7" fmla="*/ 22051 h 2203276"/>
                <a:gd name="connsiteX8" fmla="*/ 1937445 w 2741311"/>
                <a:gd name="connsiteY8" fmla="*/ 841201 h 2203276"/>
                <a:gd name="connsiteX9" fmla="*/ 1270695 w 2741311"/>
                <a:gd name="connsiteY9" fmla="*/ 650701 h 2203276"/>
                <a:gd name="connsiteX10" fmla="*/ 232470 w 2741311"/>
                <a:gd name="connsiteY10" fmla="*/ 183976 h 2203276"/>
                <a:gd name="connsiteX0" fmla="*/ 232470 w 2662372"/>
                <a:gd name="connsiteY0" fmla="*/ 183976 h 2203276"/>
                <a:gd name="connsiteX1" fmla="*/ 137220 w 2662372"/>
                <a:gd name="connsiteY1" fmla="*/ 2203276 h 2203276"/>
                <a:gd name="connsiteX2" fmla="*/ 1823145 w 2662372"/>
                <a:gd name="connsiteY2" fmla="*/ 2203276 h 2203276"/>
                <a:gd name="connsiteX3" fmla="*/ 1842195 w 2662372"/>
                <a:gd name="connsiteY3" fmla="*/ 1698451 h 2203276"/>
                <a:gd name="connsiteX4" fmla="*/ 2614876 w 2662372"/>
                <a:gd name="connsiteY4" fmla="*/ 119448 h 2203276"/>
                <a:gd name="connsiteX5" fmla="*/ 2048663 w 2662372"/>
                <a:gd name="connsiteY5" fmla="*/ 92966 h 2203276"/>
                <a:gd name="connsiteX6" fmla="*/ 2040679 w 2662372"/>
                <a:gd name="connsiteY6" fmla="*/ 303 h 2203276"/>
                <a:gd name="connsiteX7" fmla="*/ 1908870 w 2662372"/>
                <a:gd name="connsiteY7" fmla="*/ 22051 h 2203276"/>
                <a:gd name="connsiteX8" fmla="*/ 1937445 w 2662372"/>
                <a:gd name="connsiteY8" fmla="*/ 841201 h 2203276"/>
                <a:gd name="connsiteX9" fmla="*/ 1270695 w 2662372"/>
                <a:gd name="connsiteY9" fmla="*/ 650701 h 2203276"/>
                <a:gd name="connsiteX10" fmla="*/ 232470 w 2662372"/>
                <a:gd name="connsiteY10" fmla="*/ 183976 h 2203276"/>
                <a:gd name="connsiteX0" fmla="*/ 232470 w 2662372"/>
                <a:gd name="connsiteY0" fmla="*/ 183976 h 2203276"/>
                <a:gd name="connsiteX1" fmla="*/ 137220 w 2662372"/>
                <a:gd name="connsiteY1" fmla="*/ 2203276 h 2203276"/>
                <a:gd name="connsiteX2" fmla="*/ 1823145 w 2662372"/>
                <a:gd name="connsiteY2" fmla="*/ 2203276 h 2203276"/>
                <a:gd name="connsiteX3" fmla="*/ 1842195 w 2662372"/>
                <a:gd name="connsiteY3" fmla="*/ 1698451 h 2203276"/>
                <a:gd name="connsiteX4" fmla="*/ 2614876 w 2662372"/>
                <a:gd name="connsiteY4" fmla="*/ 119448 h 2203276"/>
                <a:gd name="connsiteX5" fmla="*/ 2048663 w 2662372"/>
                <a:gd name="connsiteY5" fmla="*/ 92966 h 2203276"/>
                <a:gd name="connsiteX6" fmla="*/ 2040679 w 2662372"/>
                <a:gd name="connsiteY6" fmla="*/ 303 h 2203276"/>
                <a:gd name="connsiteX7" fmla="*/ 1908870 w 2662372"/>
                <a:gd name="connsiteY7" fmla="*/ 22051 h 2203276"/>
                <a:gd name="connsiteX8" fmla="*/ 1937445 w 2662372"/>
                <a:gd name="connsiteY8" fmla="*/ 841201 h 2203276"/>
                <a:gd name="connsiteX9" fmla="*/ 1270695 w 2662372"/>
                <a:gd name="connsiteY9" fmla="*/ 650701 h 2203276"/>
                <a:gd name="connsiteX10" fmla="*/ 232470 w 2662372"/>
                <a:gd name="connsiteY10" fmla="*/ 183976 h 2203276"/>
                <a:gd name="connsiteX0" fmla="*/ 232470 w 2664220"/>
                <a:gd name="connsiteY0" fmla="*/ 183976 h 2203276"/>
                <a:gd name="connsiteX1" fmla="*/ 137220 w 2664220"/>
                <a:gd name="connsiteY1" fmla="*/ 2203276 h 2203276"/>
                <a:gd name="connsiteX2" fmla="*/ 1823145 w 2664220"/>
                <a:gd name="connsiteY2" fmla="*/ 2203276 h 2203276"/>
                <a:gd name="connsiteX3" fmla="*/ 1842195 w 2664220"/>
                <a:gd name="connsiteY3" fmla="*/ 1698451 h 2203276"/>
                <a:gd name="connsiteX4" fmla="*/ 2614876 w 2664220"/>
                <a:gd name="connsiteY4" fmla="*/ 119448 h 2203276"/>
                <a:gd name="connsiteX5" fmla="*/ 2048663 w 2664220"/>
                <a:gd name="connsiteY5" fmla="*/ 92966 h 2203276"/>
                <a:gd name="connsiteX6" fmla="*/ 2040679 w 2664220"/>
                <a:gd name="connsiteY6" fmla="*/ 303 h 2203276"/>
                <a:gd name="connsiteX7" fmla="*/ 1908870 w 2664220"/>
                <a:gd name="connsiteY7" fmla="*/ 22051 h 2203276"/>
                <a:gd name="connsiteX8" fmla="*/ 1937445 w 2664220"/>
                <a:gd name="connsiteY8" fmla="*/ 841201 h 2203276"/>
                <a:gd name="connsiteX9" fmla="*/ 1270695 w 2664220"/>
                <a:gd name="connsiteY9" fmla="*/ 650701 h 2203276"/>
                <a:gd name="connsiteX10" fmla="*/ 232470 w 2664220"/>
                <a:gd name="connsiteY10" fmla="*/ 183976 h 2203276"/>
                <a:gd name="connsiteX0" fmla="*/ 232470 w 2695242"/>
                <a:gd name="connsiteY0" fmla="*/ 183976 h 2203276"/>
                <a:gd name="connsiteX1" fmla="*/ 137220 w 2695242"/>
                <a:gd name="connsiteY1" fmla="*/ 2203276 h 2203276"/>
                <a:gd name="connsiteX2" fmla="*/ 1823145 w 2695242"/>
                <a:gd name="connsiteY2" fmla="*/ 2203276 h 2203276"/>
                <a:gd name="connsiteX3" fmla="*/ 1842195 w 2695242"/>
                <a:gd name="connsiteY3" fmla="*/ 1698451 h 2203276"/>
                <a:gd name="connsiteX4" fmla="*/ 2614876 w 2695242"/>
                <a:gd name="connsiteY4" fmla="*/ 119448 h 2203276"/>
                <a:gd name="connsiteX5" fmla="*/ 2048663 w 2695242"/>
                <a:gd name="connsiteY5" fmla="*/ 92966 h 2203276"/>
                <a:gd name="connsiteX6" fmla="*/ 2040679 w 2695242"/>
                <a:gd name="connsiteY6" fmla="*/ 303 h 2203276"/>
                <a:gd name="connsiteX7" fmla="*/ 1908870 w 2695242"/>
                <a:gd name="connsiteY7" fmla="*/ 22051 h 2203276"/>
                <a:gd name="connsiteX8" fmla="*/ 1937445 w 2695242"/>
                <a:gd name="connsiteY8" fmla="*/ 841201 h 2203276"/>
                <a:gd name="connsiteX9" fmla="*/ 1270695 w 2695242"/>
                <a:gd name="connsiteY9" fmla="*/ 650701 h 2203276"/>
                <a:gd name="connsiteX10" fmla="*/ 232470 w 2695242"/>
                <a:gd name="connsiteY10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37445 w 2718665"/>
                <a:gd name="connsiteY8" fmla="*/ 841201 h 2203276"/>
                <a:gd name="connsiteX9" fmla="*/ 1270695 w 2718665"/>
                <a:gd name="connsiteY9" fmla="*/ 650701 h 2203276"/>
                <a:gd name="connsiteX10" fmla="*/ 232470 w 2718665"/>
                <a:gd name="connsiteY10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37445 w 2718665"/>
                <a:gd name="connsiteY8" fmla="*/ 841201 h 2203276"/>
                <a:gd name="connsiteX9" fmla="*/ 1395842 w 2718665"/>
                <a:gd name="connsiteY9" fmla="*/ 576428 h 2203276"/>
                <a:gd name="connsiteX10" fmla="*/ 1270695 w 2718665"/>
                <a:gd name="connsiteY10" fmla="*/ 650701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37445 w 2718665"/>
                <a:gd name="connsiteY8" fmla="*/ 841201 h 2203276"/>
                <a:gd name="connsiteX9" fmla="*/ 1395842 w 2718665"/>
                <a:gd name="connsiteY9" fmla="*/ 576428 h 2203276"/>
                <a:gd name="connsiteX10" fmla="*/ 1270695 w 2718665"/>
                <a:gd name="connsiteY10" fmla="*/ 650701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37445 w 2718665"/>
                <a:gd name="connsiteY8" fmla="*/ 820059 h 2203276"/>
                <a:gd name="connsiteX9" fmla="*/ 1395842 w 2718665"/>
                <a:gd name="connsiteY9" fmla="*/ 576428 h 2203276"/>
                <a:gd name="connsiteX10" fmla="*/ 1270695 w 2718665"/>
                <a:gd name="connsiteY10" fmla="*/ 650701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395842 w 2718665"/>
                <a:gd name="connsiteY9" fmla="*/ 576428 h 2203276"/>
                <a:gd name="connsiteX10" fmla="*/ 1270695 w 2718665"/>
                <a:gd name="connsiteY10" fmla="*/ 650701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395842 w 2718665"/>
                <a:gd name="connsiteY9" fmla="*/ 576428 h 2203276"/>
                <a:gd name="connsiteX10" fmla="*/ 1270695 w 2718665"/>
                <a:gd name="connsiteY10" fmla="*/ 650701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395842 w 2718665"/>
                <a:gd name="connsiteY9" fmla="*/ 576428 h 2203276"/>
                <a:gd name="connsiteX10" fmla="*/ 1270695 w 2718665"/>
                <a:gd name="connsiteY10" fmla="*/ 650701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395842 w 2718665"/>
                <a:gd name="connsiteY9" fmla="*/ 576428 h 2203276"/>
                <a:gd name="connsiteX10" fmla="*/ 1270695 w 2718665"/>
                <a:gd name="connsiteY10" fmla="*/ 650701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210848 w 2718665"/>
                <a:gd name="connsiteY9" fmla="*/ 513001 h 2203276"/>
                <a:gd name="connsiteX10" fmla="*/ 1270695 w 2718665"/>
                <a:gd name="connsiteY10" fmla="*/ 650701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210848 w 2718665"/>
                <a:gd name="connsiteY9" fmla="*/ 513001 h 2203276"/>
                <a:gd name="connsiteX10" fmla="*/ 1270695 w 2718665"/>
                <a:gd name="connsiteY10" fmla="*/ 650701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210848 w 2718665"/>
                <a:gd name="connsiteY9" fmla="*/ 513001 h 2203276"/>
                <a:gd name="connsiteX10" fmla="*/ 1122700 w 2718665"/>
                <a:gd name="connsiteY10" fmla="*/ 497420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210848 w 2718665"/>
                <a:gd name="connsiteY9" fmla="*/ 513001 h 2203276"/>
                <a:gd name="connsiteX10" fmla="*/ 1122700 w 2718665"/>
                <a:gd name="connsiteY10" fmla="*/ 497420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237275 w 2718665"/>
                <a:gd name="connsiteY9" fmla="*/ 497145 h 2203276"/>
                <a:gd name="connsiteX10" fmla="*/ 1122700 w 2718665"/>
                <a:gd name="connsiteY10" fmla="*/ 497420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237275 w 2718665"/>
                <a:gd name="connsiteY9" fmla="*/ 497145 h 2203276"/>
                <a:gd name="connsiteX10" fmla="*/ 1122700 w 2718665"/>
                <a:gd name="connsiteY10" fmla="*/ 497420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237275 w 2718665"/>
                <a:gd name="connsiteY9" fmla="*/ 497145 h 2203276"/>
                <a:gd name="connsiteX10" fmla="*/ 1122700 w 2718665"/>
                <a:gd name="connsiteY10" fmla="*/ 497420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64991 w 2718665"/>
                <a:gd name="connsiteY5" fmla="*/ 98409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237275 w 2718665"/>
                <a:gd name="connsiteY9" fmla="*/ 497145 h 2203276"/>
                <a:gd name="connsiteX10" fmla="*/ 1122700 w 2718665"/>
                <a:gd name="connsiteY10" fmla="*/ 497420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64991 w 2718665"/>
                <a:gd name="connsiteY5" fmla="*/ 98409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237275 w 2718665"/>
                <a:gd name="connsiteY9" fmla="*/ 497145 h 2203276"/>
                <a:gd name="connsiteX10" fmla="*/ 1122700 w 2718665"/>
                <a:gd name="connsiteY10" fmla="*/ 497420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64991 w 2718665"/>
                <a:gd name="connsiteY5" fmla="*/ 98409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237275 w 2718665"/>
                <a:gd name="connsiteY9" fmla="*/ 497145 h 2203276"/>
                <a:gd name="connsiteX10" fmla="*/ 1122700 w 2718665"/>
                <a:gd name="connsiteY10" fmla="*/ 497420 h 2203276"/>
                <a:gd name="connsiteX11" fmla="*/ 232470 w 2718665"/>
                <a:gd name="connsiteY11" fmla="*/ 183976 h 2203276"/>
                <a:gd name="connsiteX0" fmla="*/ 232470 w 2770027"/>
                <a:gd name="connsiteY0" fmla="*/ 183976 h 2203276"/>
                <a:gd name="connsiteX1" fmla="*/ 137220 w 2770027"/>
                <a:gd name="connsiteY1" fmla="*/ 2203276 h 2203276"/>
                <a:gd name="connsiteX2" fmla="*/ 1823145 w 2770027"/>
                <a:gd name="connsiteY2" fmla="*/ 2203276 h 2203276"/>
                <a:gd name="connsiteX3" fmla="*/ 1842195 w 2770027"/>
                <a:gd name="connsiteY3" fmla="*/ 1698451 h 2203276"/>
                <a:gd name="connsiteX4" fmla="*/ 2674747 w 2770027"/>
                <a:gd name="connsiteY4" fmla="*/ 130334 h 2203276"/>
                <a:gd name="connsiteX5" fmla="*/ 2064991 w 2770027"/>
                <a:gd name="connsiteY5" fmla="*/ 98409 h 2203276"/>
                <a:gd name="connsiteX6" fmla="*/ 2040679 w 2770027"/>
                <a:gd name="connsiteY6" fmla="*/ 303 h 2203276"/>
                <a:gd name="connsiteX7" fmla="*/ 1908870 w 2770027"/>
                <a:gd name="connsiteY7" fmla="*/ 22051 h 2203276"/>
                <a:gd name="connsiteX8" fmla="*/ 1911018 w 2770027"/>
                <a:gd name="connsiteY8" fmla="*/ 783060 h 2203276"/>
                <a:gd name="connsiteX9" fmla="*/ 1237275 w 2770027"/>
                <a:gd name="connsiteY9" fmla="*/ 497145 h 2203276"/>
                <a:gd name="connsiteX10" fmla="*/ 1122700 w 2770027"/>
                <a:gd name="connsiteY10" fmla="*/ 497420 h 2203276"/>
                <a:gd name="connsiteX11" fmla="*/ 232470 w 2770027"/>
                <a:gd name="connsiteY11" fmla="*/ 183976 h 2203276"/>
                <a:gd name="connsiteX0" fmla="*/ 232470 w 2770027"/>
                <a:gd name="connsiteY0" fmla="*/ 183976 h 2203276"/>
                <a:gd name="connsiteX1" fmla="*/ 137220 w 2770027"/>
                <a:gd name="connsiteY1" fmla="*/ 2203276 h 2203276"/>
                <a:gd name="connsiteX2" fmla="*/ 1823145 w 2770027"/>
                <a:gd name="connsiteY2" fmla="*/ 2203276 h 2203276"/>
                <a:gd name="connsiteX3" fmla="*/ 1842195 w 2770027"/>
                <a:gd name="connsiteY3" fmla="*/ 1698451 h 2203276"/>
                <a:gd name="connsiteX4" fmla="*/ 2674747 w 2770027"/>
                <a:gd name="connsiteY4" fmla="*/ 130334 h 2203276"/>
                <a:gd name="connsiteX5" fmla="*/ 2064991 w 2770027"/>
                <a:gd name="connsiteY5" fmla="*/ 98409 h 2203276"/>
                <a:gd name="connsiteX6" fmla="*/ 2040679 w 2770027"/>
                <a:gd name="connsiteY6" fmla="*/ 303 h 2203276"/>
                <a:gd name="connsiteX7" fmla="*/ 1908870 w 2770027"/>
                <a:gd name="connsiteY7" fmla="*/ 22051 h 2203276"/>
                <a:gd name="connsiteX8" fmla="*/ 1911018 w 2770027"/>
                <a:gd name="connsiteY8" fmla="*/ 783060 h 2203276"/>
                <a:gd name="connsiteX9" fmla="*/ 1237275 w 2770027"/>
                <a:gd name="connsiteY9" fmla="*/ 497145 h 2203276"/>
                <a:gd name="connsiteX10" fmla="*/ 1122700 w 2770027"/>
                <a:gd name="connsiteY10" fmla="*/ 497420 h 2203276"/>
                <a:gd name="connsiteX11" fmla="*/ 232470 w 2770027"/>
                <a:gd name="connsiteY11" fmla="*/ 183976 h 2203276"/>
                <a:gd name="connsiteX0" fmla="*/ 226782 w 2764339"/>
                <a:gd name="connsiteY0" fmla="*/ 183976 h 2400339"/>
                <a:gd name="connsiteX1" fmla="*/ 150300 w 2764339"/>
                <a:gd name="connsiteY1" fmla="*/ 2400339 h 2400339"/>
                <a:gd name="connsiteX2" fmla="*/ 1817457 w 2764339"/>
                <a:gd name="connsiteY2" fmla="*/ 2203276 h 2400339"/>
                <a:gd name="connsiteX3" fmla="*/ 1836507 w 2764339"/>
                <a:gd name="connsiteY3" fmla="*/ 1698451 h 2400339"/>
                <a:gd name="connsiteX4" fmla="*/ 2669059 w 2764339"/>
                <a:gd name="connsiteY4" fmla="*/ 130334 h 2400339"/>
                <a:gd name="connsiteX5" fmla="*/ 2059303 w 2764339"/>
                <a:gd name="connsiteY5" fmla="*/ 98409 h 2400339"/>
                <a:gd name="connsiteX6" fmla="*/ 2034991 w 2764339"/>
                <a:gd name="connsiteY6" fmla="*/ 303 h 2400339"/>
                <a:gd name="connsiteX7" fmla="*/ 1903182 w 2764339"/>
                <a:gd name="connsiteY7" fmla="*/ 22051 h 2400339"/>
                <a:gd name="connsiteX8" fmla="*/ 1905330 w 2764339"/>
                <a:gd name="connsiteY8" fmla="*/ 783060 h 2400339"/>
                <a:gd name="connsiteX9" fmla="*/ 1231587 w 2764339"/>
                <a:gd name="connsiteY9" fmla="*/ 497145 h 2400339"/>
                <a:gd name="connsiteX10" fmla="*/ 1117012 w 2764339"/>
                <a:gd name="connsiteY10" fmla="*/ 497420 h 2400339"/>
                <a:gd name="connsiteX11" fmla="*/ 226782 w 2764339"/>
                <a:gd name="connsiteY11" fmla="*/ 183976 h 2400339"/>
                <a:gd name="connsiteX0" fmla="*/ 226782 w 2764339"/>
                <a:gd name="connsiteY0" fmla="*/ 183976 h 2400339"/>
                <a:gd name="connsiteX1" fmla="*/ 150300 w 2764339"/>
                <a:gd name="connsiteY1" fmla="*/ 2400339 h 2400339"/>
                <a:gd name="connsiteX2" fmla="*/ 1873761 w 2764339"/>
                <a:gd name="connsiteY2" fmla="*/ 2390955 h 2400339"/>
                <a:gd name="connsiteX3" fmla="*/ 1836507 w 2764339"/>
                <a:gd name="connsiteY3" fmla="*/ 1698451 h 2400339"/>
                <a:gd name="connsiteX4" fmla="*/ 2669059 w 2764339"/>
                <a:gd name="connsiteY4" fmla="*/ 130334 h 2400339"/>
                <a:gd name="connsiteX5" fmla="*/ 2059303 w 2764339"/>
                <a:gd name="connsiteY5" fmla="*/ 98409 h 2400339"/>
                <a:gd name="connsiteX6" fmla="*/ 2034991 w 2764339"/>
                <a:gd name="connsiteY6" fmla="*/ 303 h 2400339"/>
                <a:gd name="connsiteX7" fmla="*/ 1903182 w 2764339"/>
                <a:gd name="connsiteY7" fmla="*/ 22051 h 2400339"/>
                <a:gd name="connsiteX8" fmla="*/ 1905330 w 2764339"/>
                <a:gd name="connsiteY8" fmla="*/ 783060 h 2400339"/>
                <a:gd name="connsiteX9" fmla="*/ 1231587 w 2764339"/>
                <a:gd name="connsiteY9" fmla="*/ 497145 h 2400339"/>
                <a:gd name="connsiteX10" fmla="*/ 1117012 w 2764339"/>
                <a:gd name="connsiteY10" fmla="*/ 497420 h 2400339"/>
                <a:gd name="connsiteX11" fmla="*/ 226782 w 2764339"/>
                <a:gd name="connsiteY11" fmla="*/ 183976 h 2400339"/>
                <a:gd name="connsiteX0" fmla="*/ 226782 w 2764339"/>
                <a:gd name="connsiteY0" fmla="*/ 183976 h 2400339"/>
                <a:gd name="connsiteX1" fmla="*/ 150300 w 2764339"/>
                <a:gd name="connsiteY1" fmla="*/ 2400339 h 2400339"/>
                <a:gd name="connsiteX2" fmla="*/ 1873761 w 2764339"/>
                <a:gd name="connsiteY2" fmla="*/ 2390955 h 2400339"/>
                <a:gd name="connsiteX3" fmla="*/ 1836507 w 2764339"/>
                <a:gd name="connsiteY3" fmla="*/ 1698451 h 2400339"/>
                <a:gd name="connsiteX4" fmla="*/ 2669059 w 2764339"/>
                <a:gd name="connsiteY4" fmla="*/ 130334 h 2400339"/>
                <a:gd name="connsiteX5" fmla="*/ 2059303 w 2764339"/>
                <a:gd name="connsiteY5" fmla="*/ 98409 h 2400339"/>
                <a:gd name="connsiteX6" fmla="*/ 2034991 w 2764339"/>
                <a:gd name="connsiteY6" fmla="*/ 303 h 2400339"/>
                <a:gd name="connsiteX7" fmla="*/ 1903182 w 2764339"/>
                <a:gd name="connsiteY7" fmla="*/ 22051 h 2400339"/>
                <a:gd name="connsiteX8" fmla="*/ 1905330 w 2764339"/>
                <a:gd name="connsiteY8" fmla="*/ 783060 h 2400339"/>
                <a:gd name="connsiteX9" fmla="*/ 1231587 w 2764339"/>
                <a:gd name="connsiteY9" fmla="*/ 497145 h 2400339"/>
                <a:gd name="connsiteX10" fmla="*/ 1135780 w 2764339"/>
                <a:gd name="connsiteY10" fmla="*/ 572491 h 2400339"/>
                <a:gd name="connsiteX11" fmla="*/ 226782 w 2764339"/>
                <a:gd name="connsiteY11" fmla="*/ 183976 h 2400339"/>
                <a:gd name="connsiteX0" fmla="*/ 226782 w 2764339"/>
                <a:gd name="connsiteY0" fmla="*/ 183976 h 2400339"/>
                <a:gd name="connsiteX1" fmla="*/ 150300 w 2764339"/>
                <a:gd name="connsiteY1" fmla="*/ 2400339 h 2400339"/>
                <a:gd name="connsiteX2" fmla="*/ 1873761 w 2764339"/>
                <a:gd name="connsiteY2" fmla="*/ 2390955 h 2400339"/>
                <a:gd name="connsiteX3" fmla="*/ 1836507 w 2764339"/>
                <a:gd name="connsiteY3" fmla="*/ 1698451 h 2400339"/>
                <a:gd name="connsiteX4" fmla="*/ 2669059 w 2764339"/>
                <a:gd name="connsiteY4" fmla="*/ 130334 h 2400339"/>
                <a:gd name="connsiteX5" fmla="*/ 2059303 w 2764339"/>
                <a:gd name="connsiteY5" fmla="*/ 98409 h 2400339"/>
                <a:gd name="connsiteX6" fmla="*/ 2034991 w 2764339"/>
                <a:gd name="connsiteY6" fmla="*/ 303 h 2400339"/>
                <a:gd name="connsiteX7" fmla="*/ 1903182 w 2764339"/>
                <a:gd name="connsiteY7" fmla="*/ 22051 h 2400339"/>
                <a:gd name="connsiteX8" fmla="*/ 1905330 w 2764339"/>
                <a:gd name="connsiteY8" fmla="*/ 783060 h 2400339"/>
                <a:gd name="connsiteX9" fmla="*/ 1231587 w 2764339"/>
                <a:gd name="connsiteY9" fmla="*/ 497145 h 2400339"/>
                <a:gd name="connsiteX10" fmla="*/ 1135780 w 2764339"/>
                <a:gd name="connsiteY10" fmla="*/ 572491 h 2400339"/>
                <a:gd name="connsiteX11" fmla="*/ 226782 w 2764339"/>
                <a:gd name="connsiteY11" fmla="*/ 183976 h 2400339"/>
                <a:gd name="connsiteX0" fmla="*/ 226782 w 2764339"/>
                <a:gd name="connsiteY0" fmla="*/ 183976 h 2400339"/>
                <a:gd name="connsiteX1" fmla="*/ 150300 w 2764339"/>
                <a:gd name="connsiteY1" fmla="*/ 2400339 h 2400339"/>
                <a:gd name="connsiteX2" fmla="*/ 1873761 w 2764339"/>
                <a:gd name="connsiteY2" fmla="*/ 2390955 h 2400339"/>
                <a:gd name="connsiteX3" fmla="*/ 1836507 w 2764339"/>
                <a:gd name="connsiteY3" fmla="*/ 1698451 h 2400339"/>
                <a:gd name="connsiteX4" fmla="*/ 2669059 w 2764339"/>
                <a:gd name="connsiteY4" fmla="*/ 130334 h 2400339"/>
                <a:gd name="connsiteX5" fmla="*/ 2059303 w 2764339"/>
                <a:gd name="connsiteY5" fmla="*/ 98409 h 2400339"/>
                <a:gd name="connsiteX6" fmla="*/ 2034991 w 2764339"/>
                <a:gd name="connsiteY6" fmla="*/ 303 h 2400339"/>
                <a:gd name="connsiteX7" fmla="*/ 1903182 w 2764339"/>
                <a:gd name="connsiteY7" fmla="*/ 22051 h 2400339"/>
                <a:gd name="connsiteX8" fmla="*/ 1905330 w 2764339"/>
                <a:gd name="connsiteY8" fmla="*/ 783060 h 2400339"/>
                <a:gd name="connsiteX9" fmla="*/ 1231587 w 2764339"/>
                <a:gd name="connsiteY9" fmla="*/ 497145 h 2400339"/>
                <a:gd name="connsiteX10" fmla="*/ 1135780 w 2764339"/>
                <a:gd name="connsiteY10" fmla="*/ 572491 h 2400339"/>
                <a:gd name="connsiteX11" fmla="*/ 226782 w 2764339"/>
                <a:gd name="connsiteY11" fmla="*/ 183976 h 2400339"/>
                <a:gd name="connsiteX0" fmla="*/ 231749 w 2769306"/>
                <a:gd name="connsiteY0" fmla="*/ 183976 h 2390955"/>
                <a:gd name="connsiteX1" fmla="*/ 138828 w 2769306"/>
                <a:gd name="connsiteY1" fmla="*/ 2064983 h 2390955"/>
                <a:gd name="connsiteX2" fmla="*/ 1878728 w 2769306"/>
                <a:gd name="connsiteY2" fmla="*/ 2390955 h 2390955"/>
                <a:gd name="connsiteX3" fmla="*/ 1841474 w 2769306"/>
                <a:gd name="connsiteY3" fmla="*/ 1698451 h 2390955"/>
                <a:gd name="connsiteX4" fmla="*/ 2674026 w 2769306"/>
                <a:gd name="connsiteY4" fmla="*/ 130334 h 2390955"/>
                <a:gd name="connsiteX5" fmla="*/ 2064270 w 2769306"/>
                <a:gd name="connsiteY5" fmla="*/ 98409 h 2390955"/>
                <a:gd name="connsiteX6" fmla="*/ 2039958 w 2769306"/>
                <a:gd name="connsiteY6" fmla="*/ 303 h 2390955"/>
                <a:gd name="connsiteX7" fmla="*/ 1908149 w 2769306"/>
                <a:gd name="connsiteY7" fmla="*/ 22051 h 2390955"/>
                <a:gd name="connsiteX8" fmla="*/ 1910297 w 2769306"/>
                <a:gd name="connsiteY8" fmla="*/ 783060 h 2390955"/>
                <a:gd name="connsiteX9" fmla="*/ 1236554 w 2769306"/>
                <a:gd name="connsiteY9" fmla="*/ 497145 h 2390955"/>
                <a:gd name="connsiteX10" fmla="*/ 1140747 w 2769306"/>
                <a:gd name="connsiteY10" fmla="*/ 572491 h 2390955"/>
                <a:gd name="connsiteX11" fmla="*/ 231749 w 2769306"/>
                <a:gd name="connsiteY11" fmla="*/ 183976 h 2390955"/>
                <a:gd name="connsiteX0" fmla="*/ 221873 w 2759430"/>
                <a:gd name="connsiteY0" fmla="*/ 183976 h 2390955"/>
                <a:gd name="connsiteX1" fmla="*/ 128952 w 2759430"/>
                <a:gd name="connsiteY1" fmla="*/ 2064983 h 2390955"/>
                <a:gd name="connsiteX2" fmla="*/ 1868852 w 2759430"/>
                <a:gd name="connsiteY2" fmla="*/ 2390955 h 2390955"/>
                <a:gd name="connsiteX3" fmla="*/ 1831598 w 2759430"/>
                <a:gd name="connsiteY3" fmla="*/ 1698451 h 2390955"/>
                <a:gd name="connsiteX4" fmla="*/ 2664150 w 2759430"/>
                <a:gd name="connsiteY4" fmla="*/ 130334 h 2390955"/>
                <a:gd name="connsiteX5" fmla="*/ 2054394 w 2759430"/>
                <a:gd name="connsiteY5" fmla="*/ 98409 h 2390955"/>
                <a:gd name="connsiteX6" fmla="*/ 2030082 w 2759430"/>
                <a:gd name="connsiteY6" fmla="*/ 303 h 2390955"/>
                <a:gd name="connsiteX7" fmla="*/ 1898273 w 2759430"/>
                <a:gd name="connsiteY7" fmla="*/ 22051 h 2390955"/>
                <a:gd name="connsiteX8" fmla="*/ 1900421 w 2759430"/>
                <a:gd name="connsiteY8" fmla="*/ 783060 h 2390955"/>
                <a:gd name="connsiteX9" fmla="*/ 1226678 w 2759430"/>
                <a:gd name="connsiteY9" fmla="*/ 497145 h 2390955"/>
                <a:gd name="connsiteX10" fmla="*/ 1130871 w 2759430"/>
                <a:gd name="connsiteY10" fmla="*/ 572491 h 2390955"/>
                <a:gd name="connsiteX11" fmla="*/ 221873 w 2759430"/>
                <a:gd name="connsiteY11" fmla="*/ 183976 h 2390955"/>
                <a:gd name="connsiteX0" fmla="*/ 221873 w 2759430"/>
                <a:gd name="connsiteY0" fmla="*/ 183976 h 2065462"/>
                <a:gd name="connsiteX1" fmla="*/ 128952 w 2759430"/>
                <a:gd name="connsiteY1" fmla="*/ 2064983 h 2065462"/>
                <a:gd name="connsiteX2" fmla="*/ 1852414 w 2759430"/>
                <a:gd name="connsiteY2" fmla="*/ 2065462 h 2065462"/>
                <a:gd name="connsiteX3" fmla="*/ 1831598 w 2759430"/>
                <a:gd name="connsiteY3" fmla="*/ 1698451 h 2065462"/>
                <a:gd name="connsiteX4" fmla="*/ 2664150 w 2759430"/>
                <a:gd name="connsiteY4" fmla="*/ 130334 h 2065462"/>
                <a:gd name="connsiteX5" fmla="*/ 2054394 w 2759430"/>
                <a:gd name="connsiteY5" fmla="*/ 98409 h 2065462"/>
                <a:gd name="connsiteX6" fmla="*/ 2030082 w 2759430"/>
                <a:gd name="connsiteY6" fmla="*/ 303 h 2065462"/>
                <a:gd name="connsiteX7" fmla="*/ 1898273 w 2759430"/>
                <a:gd name="connsiteY7" fmla="*/ 22051 h 2065462"/>
                <a:gd name="connsiteX8" fmla="*/ 1900421 w 2759430"/>
                <a:gd name="connsiteY8" fmla="*/ 783060 h 2065462"/>
                <a:gd name="connsiteX9" fmla="*/ 1226678 w 2759430"/>
                <a:gd name="connsiteY9" fmla="*/ 497145 h 2065462"/>
                <a:gd name="connsiteX10" fmla="*/ 1130871 w 2759430"/>
                <a:gd name="connsiteY10" fmla="*/ 572491 h 2065462"/>
                <a:gd name="connsiteX11" fmla="*/ 221873 w 2759430"/>
                <a:gd name="connsiteY11" fmla="*/ 183976 h 2065462"/>
                <a:gd name="connsiteX0" fmla="*/ 221873 w 2759430"/>
                <a:gd name="connsiteY0" fmla="*/ 183976 h 2068751"/>
                <a:gd name="connsiteX1" fmla="*/ 128952 w 2759430"/>
                <a:gd name="connsiteY1" fmla="*/ 2064983 h 2068751"/>
                <a:gd name="connsiteX2" fmla="*/ 1852414 w 2759430"/>
                <a:gd name="connsiteY2" fmla="*/ 2068751 h 2068751"/>
                <a:gd name="connsiteX3" fmla="*/ 1831598 w 2759430"/>
                <a:gd name="connsiteY3" fmla="*/ 1698451 h 2068751"/>
                <a:gd name="connsiteX4" fmla="*/ 2664150 w 2759430"/>
                <a:gd name="connsiteY4" fmla="*/ 130334 h 2068751"/>
                <a:gd name="connsiteX5" fmla="*/ 2054394 w 2759430"/>
                <a:gd name="connsiteY5" fmla="*/ 98409 h 2068751"/>
                <a:gd name="connsiteX6" fmla="*/ 2030082 w 2759430"/>
                <a:gd name="connsiteY6" fmla="*/ 303 h 2068751"/>
                <a:gd name="connsiteX7" fmla="*/ 1898273 w 2759430"/>
                <a:gd name="connsiteY7" fmla="*/ 22051 h 2068751"/>
                <a:gd name="connsiteX8" fmla="*/ 1900421 w 2759430"/>
                <a:gd name="connsiteY8" fmla="*/ 783060 h 2068751"/>
                <a:gd name="connsiteX9" fmla="*/ 1226678 w 2759430"/>
                <a:gd name="connsiteY9" fmla="*/ 497145 h 2068751"/>
                <a:gd name="connsiteX10" fmla="*/ 1130871 w 2759430"/>
                <a:gd name="connsiteY10" fmla="*/ 572491 h 2068751"/>
                <a:gd name="connsiteX11" fmla="*/ 221873 w 2759430"/>
                <a:gd name="connsiteY11" fmla="*/ 183976 h 2068751"/>
                <a:gd name="connsiteX0" fmla="*/ 221873 w 2759430"/>
                <a:gd name="connsiteY0" fmla="*/ 183976 h 2077670"/>
                <a:gd name="connsiteX1" fmla="*/ 128952 w 2759430"/>
                <a:gd name="connsiteY1" fmla="*/ 2064983 h 2077670"/>
                <a:gd name="connsiteX2" fmla="*/ 1861333 w 2759430"/>
                <a:gd name="connsiteY2" fmla="*/ 2077670 h 2077670"/>
                <a:gd name="connsiteX3" fmla="*/ 1831598 w 2759430"/>
                <a:gd name="connsiteY3" fmla="*/ 1698451 h 2077670"/>
                <a:gd name="connsiteX4" fmla="*/ 2664150 w 2759430"/>
                <a:gd name="connsiteY4" fmla="*/ 130334 h 2077670"/>
                <a:gd name="connsiteX5" fmla="*/ 2054394 w 2759430"/>
                <a:gd name="connsiteY5" fmla="*/ 98409 h 2077670"/>
                <a:gd name="connsiteX6" fmla="*/ 2030082 w 2759430"/>
                <a:gd name="connsiteY6" fmla="*/ 303 h 2077670"/>
                <a:gd name="connsiteX7" fmla="*/ 1898273 w 2759430"/>
                <a:gd name="connsiteY7" fmla="*/ 22051 h 2077670"/>
                <a:gd name="connsiteX8" fmla="*/ 1900421 w 2759430"/>
                <a:gd name="connsiteY8" fmla="*/ 783060 h 2077670"/>
                <a:gd name="connsiteX9" fmla="*/ 1226678 w 2759430"/>
                <a:gd name="connsiteY9" fmla="*/ 497145 h 2077670"/>
                <a:gd name="connsiteX10" fmla="*/ 1130871 w 2759430"/>
                <a:gd name="connsiteY10" fmla="*/ 572491 h 2077670"/>
                <a:gd name="connsiteX11" fmla="*/ 221873 w 2759430"/>
                <a:gd name="connsiteY11" fmla="*/ 183976 h 2077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59430" h="2077670">
                  <a:moveTo>
                    <a:pt x="221873" y="183976"/>
                  </a:moveTo>
                  <a:cubicBezTo>
                    <a:pt x="-257552" y="923751"/>
                    <a:pt x="200156" y="1839025"/>
                    <a:pt x="128952" y="2064983"/>
                  </a:cubicBezTo>
                  <a:lnTo>
                    <a:pt x="1861333" y="2077670"/>
                  </a:lnTo>
                  <a:lnTo>
                    <a:pt x="1831598" y="1698451"/>
                  </a:lnTo>
                  <a:cubicBezTo>
                    <a:pt x="2577484" y="1720658"/>
                    <a:pt x="2947680" y="1991050"/>
                    <a:pt x="2664150" y="130334"/>
                  </a:cubicBezTo>
                  <a:cubicBezTo>
                    <a:pt x="2255473" y="54071"/>
                    <a:pt x="2191599" y="89110"/>
                    <a:pt x="2054394" y="98409"/>
                  </a:cubicBezTo>
                  <a:cubicBezTo>
                    <a:pt x="2046378" y="39791"/>
                    <a:pt x="2053381" y="49121"/>
                    <a:pt x="2030082" y="303"/>
                  </a:cubicBezTo>
                  <a:cubicBezTo>
                    <a:pt x="1964498" y="-945"/>
                    <a:pt x="2000929" y="826"/>
                    <a:pt x="1898273" y="22051"/>
                  </a:cubicBezTo>
                  <a:cubicBezTo>
                    <a:pt x="1904623" y="280813"/>
                    <a:pt x="1890896" y="525885"/>
                    <a:pt x="1900421" y="783060"/>
                  </a:cubicBezTo>
                  <a:cubicBezTo>
                    <a:pt x="1749728" y="751246"/>
                    <a:pt x="1517512" y="597607"/>
                    <a:pt x="1226678" y="497145"/>
                  </a:cubicBezTo>
                  <a:cubicBezTo>
                    <a:pt x="1226550" y="618676"/>
                    <a:pt x="1264864" y="688113"/>
                    <a:pt x="1130871" y="572491"/>
                  </a:cubicBezTo>
                  <a:cubicBezTo>
                    <a:pt x="766733" y="481334"/>
                    <a:pt x="654943" y="385765"/>
                    <a:pt x="221873" y="18397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5" name="Freeform 11">
              <a:extLst>
                <a:ext uri="{FF2B5EF4-FFF2-40B4-BE49-F238E27FC236}">
                  <a16:creationId xmlns:a16="http://schemas.microsoft.com/office/drawing/2014/main" id="{3A897765-BF41-46DD-B84D-B7DBB3BECDD6}"/>
                </a:ext>
              </a:extLst>
            </p:cNvPr>
            <p:cNvSpPr/>
            <p:nvPr/>
          </p:nvSpPr>
          <p:spPr>
            <a:xfrm>
              <a:off x="1353101" y="4180869"/>
              <a:ext cx="1094108" cy="581411"/>
            </a:xfrm>
            <a:custGeom>
              <a:avLst/>
              <a:gdLst>
                <a:gd name="connsiteX0" fmla="*/ 0 w 1094108"/>
                <a:gd name="connsiteY0" fmla="*/ 200851 h 581411"/>
                <a:gd name="connsiteX1" fmla="*/ 95139 w 1094108"/>
                <a:gd name="connsiteY1" fmla="*/ 0 h 581411"/>
                <a:gd name="connsiteX2" fmla="*/ 1025396 w 1094108"/>
                <a:gd name="connsiteY2" fmla="*/ 338276 h 581411"/>
                <a:gd name="connsiteX3" fmla="*/ 1094108 w 1094108"/>
                <a:gd name="connsiteY3" fmla="*/ 412273 h 581411"/>
                <a:gd name="connsiteX4" fmla="*/ 1078252 w 1094108"/>
                <a:gd name="connsiteY4" fmla="*/ 517984 h 581411"/>
                <a:gd name="connsiteX5" fmla="*/ 1014825 w 1094108"/>
                <a:gd name="connsiteY5" fmla="*/ 480985 h 581411"/>
                <a:gd name="connsiteX6" fmla="*/ 998968 w 1094108"/>
                <a:gd name="connsiteY6" fmla="*/ 581411 h 581411"/>
                <a:gd name="connsiteX7" fmla="*/ 0 w 1094108"/>
                <a:gd name="connsiteY7" fmla="*/ 200851 h 581411"/>
                <a:gd name="connsiteX0" fmla="*/ 0 w 1094108"/>
                <a:gd name="connsiteY0" fmla="*/ 200851 h 581411"/>
                <a:gd name="connsiteX1" fmla="*/ 95139 w 1094108"/>
                <a:gd name="connsiteY1" fmla="*/ 0 h 581411"/>
                <a:gd name="connsiteX2" fmla="*/ 1025396 w 1094108"/>
                <a:gd name="connsiteY2" fmla="*/ 338276 h 581411"/>
                <a:gd name="connsiteX3" fmla="*/ 1094108 w 1094108"/>
                <a:gd name="connsiteY3" fmla="*/ 412273 h 581411"/>
                <a:gd name="connsiteX4" fmla="*/ 1078252 w 1094108"/>
                <a:gd name="connsiteY4" fmla="*/ 517984 h 581411"/>
                <a:gd name="connsiteX5" fmla="*/ 1014825 w 1094108"/>
                <a:gd name="connsiteY5" fmla="*/ 480985 h 581411"/>
                <a:gd name="connsiteX6" fmla="*/ 998968 w 1094108"/>
                <a:gd name="connsiteY6" fmla="*/ 581411 h 581411"/>
                <a:gd name="connsiteX7" fmla="*/ 0 w 1094108"/>
                <a:gd name="connsiteY7" fmla="*/ 200851 h 581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94108" h="581411">
                  <a:moveTo>
                    <a:pt x="0" y="200851"/>
                  </a:moveTo>
                  <a:lnTo>
                    <a:pt x="95139" y="0"/>
                  </a:lnTo>
                  <a:lnTo>
                    <a:pt x="1025396" y="338276"/>
                  </a:lnTo>
                  <a:lnTo>
                    <a:pt x="1094108" y="412273"/>
                  </a:lnTo>
                  <a:lnTo>
                    <a:pt x="1078252" y="517984"/>
                  </a:lnTo>
                  <a:lnTo>
                    <a:pt x="1014825" y="480985"/>
                  </a:lnTo>
                  <a:lnTo>
                    <a:pt x="998968" y="581411"/>
                  </a:lnTo>
                  <a:cubicBezTo>
                    <a:pt x="634554" y="475508"/>
                    <a:pt x="332989" y="327704"/>
                    <a:pt x="0" y="200851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6" name="Freeform 14">
              <a:extLst>
                <a:ext uri="{FF2B5EF4-FFF2-40B4-BE49-F238E27FC236}">
                  <a16:creationId xmlns:a16="http://schemas.microsoft.com/office/drawing/2014/main" id="{3DDC5EBB-CAF6-43DD-8B06-29B2DCDE6FA9}"/>
                </a:ext>
              </a:extLst>
            </p:cNvPr>
            <p:cNvSpPr/>
            <p:nvPr/>
          </p:nvSpPr>
          <p:spPr>
            <a:xfrm>
              <a:off x="3076189" y="4038629"/>
              <a:ext cx="591981" cy="227104"/>
            </a:xfrm>
            <a:custGeom>
              <a:avLst/>
              <a:gdLst>
                <a:gd name="connsiteX0" fmla="*/ 5285 w 739976"/>
                <a:gd name="connsiteY0" fmla="*/ 68712 h 206136"/>
                <a:gd name="connsiteX1" fmla="*/ 0 w 739976"/>
                <a:gd name="connsiteY1" fmla="*/ 5285 h 206136"/>
                <a:gd name="connsiteX2" fmla="*/ 158566 w 739976"/>
                <a:gd name="connsiteY2" fmla="*/ 0 h 206136"/>
                <a:gd name="connsiteX3" fmla="*/ 163852 w 739976"/>
                <a:gd name="connsiteY3" fmla="*/ 58141 h 206136"/>
                <a:gd name="connsiteX4" fmla="*/ 739976 w 739976"/>
                <a:gd name="connsiteY4" fmla="*/ 84569 h 206136"/>
                <a:gd name="connsiteX5" fmla="*/ 671264 w 739976"/>
                <a:gd name="connsiteY5" fmla="*/ 206136 h 206136"/>
                <a:gd name="connsiteX6" fmla="*/ 110996 w 739976"/>
                <a:gd name="connsiteY6" fmla="*/ 174423 h 206136"/>
                <a:gd name="connsiteX7" fmla="*/ 89854 w 739976"/>
                <a:gd name="connsiteY7" fmla="*/ 84569 h 206136"/>
                <a:gd name="connsiteX8" fmla="*/ 5285 w 739976"/>
                <a:gd name="connsiteY8" fmla="*/ 68712 h 206136"/>
                <a:gd name="connsiteX0" fmla="*/ 5285 w 739976"/>
                <a:gd name="connsiteY0" fmla="*/ 110997 h 206136"/>
                <a:gd name="connsiteX1" fmla="*/ 0 w 739976"/>
                <a:gd name="connsiteY1" fmla="*/ 5285 h 206136"/>
                <a:gd name="connsiteX2" fmla="*/ 158566 w 739976"/>
                <a:gd name="connsiteY2" fmla="*/ 0 h 206136"/>
                <a:gd name="connsiteX3" fmla="*/ 163852 w 739976"/>
                <a:gd name="connsiteY3" fmla="*/ 58141 h 206136"/>
                <a:gd name="connsiteX4" fmla="*/ 739976 w 739976"/>
                <a:gd name="connsiteY4" fmla="*/ 84569 h 206136"/>
                <a:gd name="connsiteX5" fmla="*/ 671264 w 739976"/>
                <a:gd name="connsiteY5" fmla="*/ 206136 h 206136"/>
                <a:gd name="connsiteX6" fmla="*/ 110996 w 739976"/>
                <a:gd name="connsiteY6" fmla="*/ 174423 h 206136"/>
                <a:gd name="connsiteX7" fmla="*/ 89854 w 739976"/>
                <a:gd name="connsiteY7" fmla="*/ 84569 h 206136"/>
                <a:gd name="connsiteX8" fmla="*/ 5285 w 739976"/>
                <a:gd name="connsiteY8" fmla="*/ 110997 h 206136"/>
                <a:gd name="connsiteX0" fmla="*/ 5285 w 739976"/>
                <a:gd name="connsiteY0" fmla="*/ 110997 h 206136"/>
                <a:gd name="connsiteX1" fmla="*/ 0 w 739976"/>
                <a:gd name="connsiteY1" fmla="*/ 5285 h 206136"/>
                <a:gd name="connsiteX2" fmla="*/ 158566 w 739976"/>
                <a:gd name="connsiteY2" fmla="*/ 0 h 206136"/>
                <a:gd name="connsiteX3" fmla="*/ 163852 w 739976"/>
                <a:gd name="connsiteY3" fmla="*/ 58141 h 206136"/>
                <a:gd name="connsiteX4" fmla="*/ 739976 w 739976"/>
                <a:gd name="connsiteY4" fmla="*/ 84569 h 206136"/>
                <a:gd name="connsiteX5" fmla="*/ 671264 w 739976"/>
                <a:gd name="connsiteY5" fmla="*/ 206136 h 206136"/>
                <a:gd name="connsiteX6" fmla="*/ 110996 w 739976"/>
                <a:gd name="connsiteY6" fmla="*/ 174423 h 206136"/>
                <a:gd name="connsiteX7" fmla="*/ 89854 w 739976"/>
                <a:gd name="connsiteY7" fmla="*/ 84569 h 206136"/>
                <a:gd name="connsiteX8" fmla="*/ 5285 w 739976"/>
                <a:gd name="connsiteY8" fmla="*/ 110997 h 206136"/>
                <a:gd name="connsiteX0" fmla="*/ 5285 w 671264"/>
                <a:gd name="connsiteY0" fmla="*/ 110997 h 206136"/>
                <a:gd name="connsiteX1" fmla="*/ 0 w 671264"/>
                <a:gd name="connsiteY1" fmla="*/ 5285 h 206136"/>
                <a:gd name="connsiteX2" fmla="*/ 158566 w 671264"/>
                <a:gd name="connsiteY2" fmla="*/ 0 h 206136"/>
                <a:gd name="connsiteX3" fmla="*/ 163852 w 671264"/>
                <a:gd name="connsiteY3" fmla="*/ 58141 h 206136"/>
                <a:gd name="connsiteX4" fmla="*/ 581409 w 671264"/>
                <a:gd name="connsiteY4" fmla="*/ 52856 h 206136"/>
                <a:gd name="connsiteX5" fmla="*/ 671264 w 671264"/>
                <a:gd name="connsiteY5" fmla="*/ 206136 h 206136"/>
                <a:gd name="connsiteX6" fmla="*/ 110996 w 671264"/>
                <a:gd name="connsiteY6" fmla="*/ 174423 h 206136"/>
                <a:gd name="connsiteX7" fmla="*/ 89854 w 671264"/>
                <a:gd name="connsiteY7" fmla="*/ 84569 h 206136"/>
                <a:gd name="connsiteX8" fmla="*/ 5285 w 671264"/>
                <a:gd name="connsiteY8" fmla="*/ 110997 h 206136"/>
                <a:gd name="connsiteX0" fmla="*/ 5285 w 591981"/>
                <a:gd name="connsiteY0" fmla="*/ 110997 h 190279"/>
                <a:gd name="connsiteX1" fmla="*/ 0 w 591981"/>
                <a:gd name="connsiteY1" fmla="*/ 5285 h 190279"/>
                <a:gd name="connsiteX2" fmla="*/ 158566 w 591981"/>
                <a:gd name="connsiteY2" fmla="*/ 0 h 190279"/>
                <a:gd name="connsiteX3" fmla="*/ 163852 w 591981"/>
                <a:gd name="connsiteY3" fmla="*/ 58141 h 190279"/>
                <a:gd name="connsiteX4" fmla="*/ 581409 w 591981"/>
                <a:gd name="connsiteY4" fmla="*/ 52856 h 190279"/>
                <a:gd name="connsiteX5" fmla="*/ 591981 w 591981"/>
                <a:gd name="connsiteY5" fmla="*/ 190279 h 190279"/>
                <a:gd name="connsiteX6" fmla="*/ 110996 w 591981"/>
                <a:gd name="connsiteY6" fmla="*/ 174423 h 190279"/>
                <a:gd name="connsiteX7" fmla="*/ 89854 w 591981"/>
                <a:gd name="connsiteY7" fmla="*/ 84569 h 190279"/>
                <a:gd name="connsiteX8" fmla="*/ 5285 w 591981"/>
                <a:gd name="connsiteY8" fmla="*/ 110997 h 190279"/>
                <a:gd name="connsiteX0" fmla="*/ 5285 w 591981"/>
                <a:gd name="connsiteY0" fmla="*/ 110997 h 190279"/>
                <a:gd name="connsiteX1" fmla="*/ 0 w 591981"/>
                <a:gd name="connsiteY1" fmla="*/ 5285 h 190279"/>
                <a:gd name="connsiteX2" fmla="*/ 158566 w 591981"/>
                <a:gd name="connsiteY2" fmla="*/ 0 h 190279"/>
                <a:gd name="connsiteX3" fmla="*/ 163852 w 591981"/>
                <a:gd name="connsiteY3" fmla="*/ 58141 h 190279"/>
                <a:gd name="connsiteX4" fmla="*/ 581409 w 591981"/>
                <a:gd name="connsiteY4" fmla="*/ 52856 h 190279"/>
                <a:gd name="connsiteX5" fmla="*/ 591981 w 591981"/>
                <a:gd name="connsiteY5" fmla="*/ 190279 h 190279"/>
                <a:gd name="connsiteX6" fmla="*/ 110996 w 591981"/>
                <a:gd name="connsiteY6" fmla="*/ 174423 h 190279"/>
                <a:gd name="connsiteX7" fmla="*/ 89854 w 591981"/>
                <a:gd name="connsiteY7" fmla="*/ 84569 h 190279"/>
                <a:gd name="connsiteX8" fmla="*/ 5285 w 591981"/>
                <a:gd name="connsiteY8" fmla="*/ 110997 h 190279"/>
                <a:gd name="connsiteX0" fmla="*/ 5285 w 591981"/>
                <a:gd name="connsiteY0" fmla="*/ 142240 h 221522"/>
                <a:gd name="connsiteX1" fmla="*/ 0 w 591981"/>
                <a:gd name="connsiteY1" fmla="*/ 36528 h 221522"/>
                <a:gd name="connsiteX2" fmla="*/ 163774 w 591981"/>
                <a:gd name="connsiteY2" fmla="*/ 0 h 221522"/>
                <a:gd name="connsiteX3" fmla="*/ 163852 w 591981"/>
                <a:gd name="connsiteY3" fmla="*/ 89384 h 221522"/>
                <a:gd name="connsiteX4" fmla="*/ 581409 w 591981"/>
                <a:gd name="connsiteY4" fmla="*/ 84099 h 221522"/>
                <a:gd name="connsiteX5" fmla="*/ 591981 w 591981"/>
                <a:gd name="connsiteY5" fmla="*/ 221522 h 221522"/>
                <a:gd name="connsiteX6" fmla="*/ 110996 w 591981"/>
                <a:gd name="connsiteY6" fmla="*/ 205666 h 221522"/>
                <a:gd name="connsiteX7" fmla="*/ 89854 w 591981"/>
                <a:gd name="connsiteY7" fmla="*/ 115812 h 221522"/>
                <a:gd name="connsiteX8" fmla="*/ 5285 w 591981"/>
                <a:gd name="connsiteY8" fmla="*/ 142240 h 221522"/>
                <a:gd name="connsiteX0" fmla="*/ 5285 w 591981"/>
                <a:gd name="connsiteY0" fmla="*/ 142240 h 221522"/>
                <a:gd name="connsiteX1" fmla="*/ 0 w 591981"/>
                <a:gd name="connsiteY1" fmla="*/ 36528 h 221522"/>
                <a:gd name="connsiteX2" fmla="*/ 163774 w 591981"/>
                <a:gd name="connsiteY2" fmla="*/ 0 h 221522"/>
                <a:gd name="connsiteX3" fmla="*/ 163852 w 591981"/>
                <a:gd name="connsiteY3" fmla="*/ 89384 h 221522"/>
                <a:gd name="connsiteX4" fmla="*/ 581409 w 591981"/>
                <a:gd name="connsiteY4" fmla="*/ 84099 h 221522"/>
                <a:gd name="connsiteX5" fmla="*/ 591981 w 591981"/>
                <a:gd name="connsiteY5" fmla="*/ 221522 h 221522"/>
                <a:gd name="connsiteX6" fmla="*/ 110996 w 591981"/>
                <a:gd name="connsiteY6" fmla="*/ 205666 h 221522"/>
                <a:gd name="connsiteX7" fmla="*/ 105475 w 591981"/>
                <a:gd name="connsiteY7" fmla="*/ 136641 h 221522"/>
                <a:gd name="connsiteX8" fmla="*/ 5285 w 591981"/>
                <a:gd name="connsiteY8" fmla="*/ 142240 h 221522"/>
                <a:gd name="connsiteX0" fmla="*/ 5285 w 591981"/>
                <a:gd name="connsiteY0" fmla="*/ 142240 h 227104"/>
                <a:gd name="connsiteX1" fmla="*/ 0 w 591981"/>
                <a:gd name="connsiteY1" fmla="*/ 36528 h 227104"/>
                <a:gd name="connsiteX2" fmla="*/ 163774 w 591981"/>
                <a:gd name="connsiteY2" fmla="*/ 0 h 227104"/>
                <a:gd name="connsiteX3" fmla="*/ 163852 w 591981"/>
                <a:gd name="connsiteY3" fmla="*/ 89384 h 227104"/>
                <a:gd name="connsiteX4" fmla="*/ 581409 w 591981"/>
                <a:gd name="connsiteY4" fmla="*/ 84099 h 227104"/>
                <a:gd name="connsiteX5" fmla="*/ 591981 w 591981"/>
                <a:gd name="connsiteY5" fmla="*/ 221522 h 227104"/>
                <a:gd name="connsiteX6" fmla="*/ 116204 w 591981"/>
                <a:gd name="connsiteY6" fmla="*/ 226495 h 227104"/>
                <a:gd name="connsiteX7" fmla="*/ 105475 w 591981"/>
                <a:gd name="connsiteY7" fmla="*/ 136641 h 227104"/>
                <a:gd name="connsiteX8" fmla="*/ 5285 w 591981"/>
                <a:gd name="connsiteY8" fmla="*/ 142240 h 227104"/>
                <a:gd name="connsiteX0" fmla="*/ 5285 w 591981"/>
                <a:gd name="connsiteY0" fmla="*/ 142240 h 227104"/>
                <a:gd name="connsiteX1" fmla="*/ 0 w 591981"/>
                <a:gd name="connsiteY1" fmla="*/ 36528 h 227104"/>
                <a:gd name="connsiteX2" fmla="*/ 163774 w 591981"/>
                <a:gd name="connsiteY2" fmla="*/ 0 h 227104"/>
                <a:gd name="connsiteX3" fmla="*/ 195095 w 591981"/>
                <a:gd name="connsiteY3" fmla="*/ 84177 h 227104"/>
                <a:gd name="connsiteX4" fmla="*/ 581409 w 591981"/>
                <a:gd name="connsiteY4" fmla="*/ 84099 h 227104"/>
                <a:gd name="connsiteX5" fmla="*/ 591981 w 591981"/>
                <a:gd name="connsiteY5" fmla="*/ 221522 h 227104"/>
                <a:gd name="connsiteX6" fmla="*/ 116204 w 591981"/>
                <a:gd name="connsiteY6" fmla="*/ 226495 h 227104"/>
                <a:gd name="connsiteX7" fmla="*/ 105475 w 591981"/>
                <a:gd name="connsiteY7" fmla="*/ 136641 h 227104"/>
                <a:gd name="connsiteX8" fmla="*/ 5285 w 591981"/>
                <a:gd name="connsiteY8" fmla="*/ 142240 h 227104"/>
                <a:gd name="connsiteX0" fmla="*/ 5285 w 591981"/>
                <a:gd name="connsiteY0" fmla="*/ 142240 h 227104"/>
                <a:gd name="connsiteX1" fmla="*/ 0 w 591981"/>
                <a:gd name="connsiteY1" fmla="*/ 36528 h 227104"/>
                <a:gd name="connsiteX2" fmla="*/ 163774 w 591981"/>
                <a:gd name="connsiteY2" fmla="*/ 0 h 227104"/>
                <a:gd name="connsiteX3" fmla="*/ 195095 w 591981"/>
                <a:gd name="connsiteY3" fmla="*/ 84177 h 227104"/>
                <a:gd name="connsiteX4" fmla="*/ 581409 w 591981"/>
                <a:gd name="connsiteY4" fmla="*/ 84099 h 227104"/>
                <a:gd name="connsiteX5" fmla="*/ 591981 w 591981"/>
                <a:gd name="connsiteY5" fmla="*/ 221522 h 227104"/>
                <a:gd name="connsiteX6" fmla="*/ 116204 w 591981"/>
                <a:gd name="connsiteY6" fmla="*/ 226495 h 227104"/>
                <a:gd name="connsiteX7" fmla="*/ 105475 w 591981"/>
                <a:gd name="connsiteY7" fmla="*/ 136641 h 227104"/>
                <a:gd name="connsiteX8" fmla="*/ 5285 w 591981"/>
                <a:gd name="connsiteY8" fmla="*/ 142240 h 227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1981" h="227104">
                  <a:moveTo>
                    <a:pt x="5285" y="142240"/>
                  </a:moveTo>
                  <a:lnTo>
                    <a:pt x="0" y="36528"/>
                  </a:lnTo>
                  <a:lnTo>
                    <a:pt x="163774" y="0"/>
                  </a:lnTo>
                  <a:cubicBezTo>
                    <a:pt x="163800" y="29795"/>
                    <a:pt x="195069" y="54382"/>
                    <a:pt x="195095" y="84177"/>
                  </a:cubicBezTo>
                  <a:cubicBezTo>
                    <a:pt x="397943" y="29168"/>
                    <a:pt x="389368" y="75290"/>
                    <a:pt x="581409" y="84099"/>
                  </a:cubicBezTo>
                  <a:lnTo>
                    <a:pt x="591981" y="221522"/>
                  </a:lnTo>
                  <a:cubicBezTo>
                    <a:pt x="431653" y="200380"/>
                    <a:pt x="276532" y="231780"/>
                    <a:pt x="116204" y="226495"/>
                  </a:cubicBezTo>
                  <a:lnTo>
                    <a:pt x="105475" y="136641"/>
                  </a:lnTo>
                  <a:lnTo>
                    <a:pt x="5285" y="14224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7" name="Freeform 15">
              <a:extLst>
                <a:ext uri="{FF2B5EF4-FFF2-40B4-BE49-F238E27FC236}">
                  <a16:creationId xmlns:a16="http://schemas.microsoft.com/office/drawing/2014/main" id="{BB2A78A8-8A10-4426-B23A-700475C76854}"/>
                </a:ext>
              </a:extLst>
            </p:cNvPr>
            <p:cNvSpPr/>
            <p:nvPr/>
          </p:nvSpPr>
          <p:spPr>
            <a:xfrm>
              <a:off x="2985409" y="3255814"/>
              <a:ext cx="669512" cy="864666"/>
            </a:xfrm>
            <a:custGeom>
              <a:avLst/>
              <a:gdLst>
                <a:gd name="connsiteX0" fmla="*/ 237850 w 650123"/>
                <a:gd name="connsiteY0" fmla="*/ 850974 h 866830"/>
                <a:gd name="connsiteX1" fmla="*/ 0 w 650123"/>
                <a:gd name="connsiteY1" fmla="*/ 63427 h 866830"/>
                <a:gd name="connsiteX2" fmla="*/ 153281 w 650123"/>
                <a:gd name="connsiteY2" fmla="*/ 184994 h 866830"/>
                <a:gd name="connsiteX3" fmla="*/ 216708 w 650123"/>
                <a:gd name="connsiteY3" fmla="*/ 5286 h 866830"/>
                <a:gd name="connsiteX4" fmla="*/ 317133 w 650123"/>
                <a:gd name="connsiteY4" fmla="*/ 184994 h 866830"/>
                <a:gd name="connsiteX5" fmla="*/ 359418 w 650123"/>
                <a:gd name="connsiteY5" fmla="*/ 0 h 866830"/>
                <a:gd name="connsiteX6" fmla="*/ 475700 w 650123"/>
                <a:gd name="connsiteY6" fmla="*/ 126853 h 866830"/>
                <a:gd name="connsiteX7" fmla="*/ 539126 w 650123"/>
                <a:gd name="connsiteY7" fmla="*/ 36999 h 866830"/>
                <a:gd name="connsiteX8" fmla="*/ 650123 w 650123"/>
                <a:gd name="connsiteY8" fmla="*/ 866830 h 866830"/>
                <a:gd name="connsiteX9" fmla="*/ 237850 w 650123"/>
                <a:gd name="connsiteY9" fmla="*/ 850974 h 866830"/>
                <a:gd name="connsiteX0" fmla="*/ 197028 w 609301"/>
                <a:gd name="connsiteY0" fmla="*/ 850974 h 866830"/>
                <a:gd name="connsiteX1" fmla="*/ 0 w 609301"/>
                <a:gd name="connsiteY1" fmla="*/ 60706 h 866830"/>
                <a:gd name="connsiteX2" fmla="*/ 112459 w 609301"/>
                <a:gd name="connsiteY2" fmla="*/ 184994 h 866830"/>
                <a:gd name="connsiteX3" fmla="*/ 175886 w 609301"/>
                <a:gd name="connsiteY3" fmla="*/ 5286 h 866830"/>
                <a:gd name="connsiteX4" fmla="*/ 276311 w 609301"/>
                <a:gd name="connsiteY4" fmla="*/ 184994 h 866830"/>
                <a:gd name="connsiteX5" fmla="*/ 318596 w 609301"/>
                <a:gd name="connsiteY5" fmla="*/ 0 h 866830"/>
                <a:gd name="connsiteX6" fmla="*/ 434878 w 609301"/>
                <a:gd name="connsiteY6" fmla="*/ 126853 h 866830"/>
                <a:gd name="connsiteX7" fmla="*/ 498304 w 609301"/>
                <a:gd name="connsiteY7" fmla="*/ 36999 h 866830"/>
                <a:gd name="connsiteX8" fmla="*/ 609301 w 609301"/>
                <a:gd name="connsiteY8" fmla="*/ 866830 h 866830"/>
                <a:gd name="connsiteX9" fmla="*/ 197028 w 609301"/>
                <a:gd name="connsiteY9" fmla="*/ 850974 h 866830"/>
                <a:gd name="connsiteX0" fmla="*/ 208370 w 620643"/>
                <a:gd name="connsiteY0" fmla="*/ 850974 h 866830"/>
                <a:gd name="connsiteX1" fmla="*/ 11342 w 620643"/>
                <a:gd name="connsiteY1" fmla="*/ 60706 h 866830"/>
                <a:gd name="connsiteX2" fmla="*/ 123801 w 620643"/>
                <a:gd name="connsiteY2" fmla="*/ 184994 h 866830"/>
                <a:gd name="connsiteX3" fmla="*/ 187228 w 620643"/>
                <a:gd name="connsiteY3" fmla="*/ 5286 h 866830"/>
                <a:gd name="connsiteX4" fmla="*/ 287653 w 620643"/>
                <a:gd name="connsiteY4" fmla="*/ 184994 h 866830"/>
                <a:gd name="connsiteX5" fmla="*/ 329938 w 620643"/>
                <a:gd name="connsiteY5" fmla="*/ 0 h 866830"/>
                <a:gd name="connsiteX6" fmla="*/ 446220 w 620643"/>
                <a:gd name="connsiteY6" fmla="*/ 126853 h 866830"/>
                <a:gd name="connsiteX7" fmla="*/ 509646 w 620643"/>
                <a:gd name="connsiteY7" fmla="*/ 36999 h 866830"/>
                <a:gd name="connsiteX8" fmla="*/ 620643 w 620643"/>
                <a:gd name="connsiteY8" fmla="*/ 866830 h 866830"/>
                <a:gd name="connsiteX9" fmla="*/ 208370 w 620643"/>
                <a:gd name="connsiteY9" fmla="*/ 850974 h 866830"/>
                <a:gd name="connsiteX0" fmla="*/ 208370 w 620643"/>
                <a:gd name="connsiteY0" fmla="*/ 850974 h 866830"/>
                <a:gd name="connsiteX1" fmla="*/ 11342 w 620643"/>
                <a:gd name="connsiteY1" fmla="*/ 60706 h 866830"/>
                <a:gd name="connsiteX2" fmla="*/ 123801 w 620643"/>
                <a:gd name="connsiteY2" fmla="*/ 184994 h 866830"/>
                <a:gd name="connsiteX3" fmla="*/ 187228 w 620643"/>
                <a:gd name="connsiteY3" fmla="*/ 5286 h 866830"/>
                <a:gd name="connsiteX4" fmla="*/ 287653 w 620643"/>
                <a:gd name="connsiteY4" fmla="*/ 184994 h 866830"/>
                <a:gd name="connsiteX5" fmla="*/ 329938 w 620643"/>
                <a:gd name="connsiteY5" fmla="*/ 0 h 866830"/>
                <a:gd name="connsiteX6" fmla="*/ 446220 w 620643"/>
                <a:gd name="connsiteY6" fmla="*/ 126853 h 866830"/>
                <a:gd name="connsiteX7" fmla="*/ 509646 w 620643"/>
                <a:gd name="connsiteY7" fmla="*/ 36999 h 866830"/>
                <a:gd name="connsiteX8" fmla="*/ 620643 w 620643"/>
                <a:gd name="connsiteY8" fmla="*/ 866830 h 866830"/>
                <a:gd name="connsiteX9" fmla="*/ 208370 w 620643"/>
                <a:gd name="connsiteY9" fmla="*/ 850974 h 866830"/>
                <a:gd name="connsiteX0" fmla="*/ 209189 w 621462"/>
                <a:gd name="connsiteY0" fmla="*/ 850974 h 866830"/>
                <a:gd name="connsiteX1" fmla="*/ 12161 w 621462"/>
                <a:gd name="connsiteY1" fmla="*/ 60706 h 866830"/>
                <a:gd name="connsiteX2" fmla="*/ 124620 w 621462"/>
                <a:gd name="connsiteY2" fmla="*/ 184994 h 866830"/>
                <a:gd name="connsiteX3" fmla="*/ 188047 w 621462"/>
                <a:gd name="connsiteY3" fmla="*/ 5286 h 866830"/>
                <a:gd name="connsiteX4" fmla="*/ 288472 w 621462"/>
                <a:gd name="connsiteY4" fmla="*/ 184994 h 866830"/>
                <a:gd name="connsiteX5" fmla="*/ 330757 w 621462"/>
                <a:gd name="connsiteY5" fmla="*/ 0 h 866830"/>
                <a:gd name="connsiteX6" fmla="*/ 447039 w 621462"/>
                <a:gd name="connsiteY6" fmla="*/ 126853 h 866830"/>
                <a:gd name="connsiteX7" fmla="*/ 510465 w 621462"/>
                <a:gd name="connsiteY7" fmla="*/ 36999 h 866830"/>
                <a:gd name="connsiteX8" fmla="*/ 621462 w 621462"/>
                <a:gd name="connsiteY8" fmla="*/ 866830 h 866830"/>
                <a:gd name="connsiteX9" fmla="*/ 209189 w 621462"/>
                <a:gd name="connsiteY9" fmla="*/ 850974 h 866830"/>
                <a:gd name="connsiteX0" fmla="*/ 160744 w 624724"/>
                <a:gd name="connsiteY0" fmla="*/ 812874 h 866830"/>
                <a:gd name="connsiteX1" fmla="*/ 15423 w 624724"/>
                <a:gd name="connsiteY1" fmla="*/ 60706 h 866830"/>
                <a:gd name="connsiteX2" fmla="*/ 127882 w 624724"/>
                <a:gd name="connsiteY2" fmla="*/ 184994 h 866830"/>
                <a:gd name="connsiteX3" fmla="*/ 191309 w 624724"/>
                <a:gd name="connsiteY3" fmla="*/ 5286 h 866830"/>
                <a:gd name="connsiteX4" fmla="*/ 291734 w 624724"/>
                <a:gd name="connsiteY4" fmla="*/ 184994 h 866830"/>
                <a:gd name="connsiteX5" fmla="*/ 334019 w 624724"/>
                <a:gd name="connsiteY5" fmla="*/ 0 h 866830"/>
                <a:gd name="connsiteX6" fmla="*/ 450301 w 624724"/>
                <a:gd name="connsiteY6" fmla="*/ 126853 h 866830"/>
                <a:gd name="connsiteX7" fmla="*/ 513727 w 624724"/>
                <a:gd name="connsiteY7" fmla="*/ 36999 h 866830"/>
                <a:gd name="connsiteX8" fmla="*/ 624724 w 624724"/>
                <a:gd name="connsiteY8" fmla="*/ 866830 h 866830"/>
                <a:gd name="connsiteX9" fmla="*/ 160744 w 624724"/>
                <a:gd name="connsiteY9" fmla="*/ 812874 h 866830"/>
                <a:gd name="connsiteX0" fmla="*/ 206607 w 621601"/>
                <a:gd name="connsiteY0" fmla="*/ 853696 h 866830"/>
                <a:gd name="connsiteX1" fmla="*/ 12300 w 621601"/>
                <a:gd name="connsiteY1" fmla="*/ 60706 h 866830"/>
                <a:gd name="connsiteX2" fmla="*/ 124759 w 621601"/>
                <a:gd name="connsiteY2" fmla="*/ 184994 h 866830"/>
                <a:gd name="connsiteX3" fmla="*/ 188186 w 621601"/>
                <a:gd name="connsiteY3" fmla="*/ 5286 h 866830"/>
                <a:gd name="connsiteX4" fmla="*/ 288611 w 621601"/>
                <a:gd name="connsiteY4" fmla="*/ 184994 h 866830"/>
                <a:gd name="connsiteX5" fmla="*/ 330896 w 621601"/>
                <a:gd name="connsiteY5" fmla="*/ 0 h 866830"/>
                <a:gd name="connsiteX6" fmla="*/ 447178 w 621601"/>
                <a:gd name="connsiteY6" fmla="*/ 126853 h 866830"/>
                <a:gd name="connsiteX7" fmla="*/ 510604 w 621601"/>
                <a:gd name="connsiteY7" fmla="*/ 36999 h 866830"/>
                <a:gd name="connsiteX8" fmla="*/ 621601 w 621601"/>
                <a:gd name="connsiteY8" fmla="*/ 866830 h 866830"/>
                <a:gd name="connsiteX9" fmla="*/ 206607 w 621601"/>
                <a:gd name="connsiteY9" fmla="*/ 853696 h 866830"/>
                <a:gd name="connsiteX0" fmla="*/ 206607 w 621601"/>
                <a:gd name="connsiteY0" fmla="*/ 853696 h 866830"/>
                <a:gd name="connsiteX1" fmla="*/ 12300 w 621601"/>
                <a:gd name="connsiteY1" fmla="*/ 60706 h 866830"/>
                <a:gd name="connsiteX2" fmla="*/ 124759 w 621601"/>
                <a:gd name="connsiteY2" fmla="*/ 184994 h 866830"/>
                <a:gd name="connsiteX3" fmla="*/ 188186 w 621601"/>
                <a:gd name="connsiteY3" fmla="*/ 5286 h 866830"/>
                <a:gd name="connsiteX4" fmla="*/ 288611 w 621601"/>
                <a:gd name="connsiteY4" fmla="*/ 184994 h 866830"/>
                <a:gd name="connsiteX5" fmla="*/ 330896 w 621601"/>
                <a:gd name="connsiteY5" fmla="*/ 0 h 866830"/>
                <a:gd name="connsiteX6" fmla="*/ 447178 w 621601"/>
                <a:gd name="connsiteY6" fmla="*/ 126853 h 866830"/>
                <a:gd name="connsiteX7" fmla="*/ 510604 w 621601"/>
                <a:gd name="connsiteY7" fmla="*/ 36999 h 866830"/>
                <a:gd name="connsiteX8" fmla="*/ 621601 w 621601"/>
                <a:gd name="connsiteY8" fmla="*/ 866830 h 866830"/>
                <a:gd name="connsiteX9" fmla="*/ 206607 w 621601"/>
                <a:gd name="connsiteY9" fmla="*/ 853696 h 866830"/>
                <a:gd name="connsiteX0" fmla="*/ 206607 w 621601"/>
                <a:gd name="connsiteY0" fmla="*/ 853696 h 866830"/>
                <a:gd name="connsiteX1" fmla="*/ 12300 w 621601"/>
                <a:gd name="connsiteY1" fmla="*/ 60706 h 866830"/>
                <a:gd name="connsiteX2" fmla="*/ 124759 w 621601"/>
                <a:gd name="connsiteY2" fmla="*/ 184994 h 866830"/>
                <a:gd name="connsiteX3" fmla="*/ 188186 w 621601"/>
                <a:gd name="connsiteY3" fmla="*/ 5286 h 866830"/>
                <a:gd name="connsiteX4" fmla="*/ 288611 w 621601"/>
                <a:gd name="connsiteY4" fmla="*/ 184994 h 866830"/>
                <a:gd name="connsiteX5" fmla="*/ 330896 w 621601"/>
                <a:gd name="connsiteY5" fmla="*/ 0 h 866830"/>
                <a:gd name="connsiteX6" fmla="*/ 447178 w 621601"/>
                <a:gd name="connsiteY6" fmla="*/ 126853 h 866830"/>
                <a:gd name="connsiteX7" fmla="*/ 510604 w 621601"/>
                <a:gd name="connsiteY7" fmla="*/ 36999 h 866830"/>
                <a:gd name="connsiteX8" fmla="*/ 621601 w 621601"/>
                <a:gd name="connsiteY8" fmla="*/ 866830 h 866830"/>
                <a:gd name="connsiteX9" fmla="*/ 206607 w 621601"/>
                <a:gd name="connsiteY9" fmla="*/ 853696 h 866830"/>
                <a:gd name="connsiteX0" fmla="*/ 209190 w 621463"/>
                <a:gd name="connsiteY0" fmla="*/ 864582 h 866830"/>
                <a:gd name="connsiteX1" fmla="*/ 12162 w 621463"/>
                <a:gd name="connsiteY1" fmla="*/ 60706 h 866830"/>
                <a:gd name="connsiteX2" fmla="*/ 124621 w 621463"/>
                <a:gd name="connsiteY2" fmla="*/ 184994 h 866830"/>
                <a:gd name="connsiteX3" fmla="*/ 188048 w 621463"/>
                <a:gd name="connsiteY3" fmla="*/ 5286 h 866830"/>
                <a:gd name="connsiteX4" fmla="*/ 288473 w 621463"/>
                <a:gd name="connsiteY4" fmla="*/ 184994 h 866830"/>
                <a:gd name="connsiteX5" fmla="*/ 330758 w 621463"/>
                <a:gd name="connsiteY5" fmla="*/ 0 h 866830"/>
                <a:gd name="connsiteX6" fmla="*/ 447040 w 621463"/>
                <a:gd name="connsiteY6" fmla="*/ 126853 h 866830"/>
                <a:gd name="connsiteX7" fmla="*/ 510466 w 621463"/>
                <a:gd name="connsiteY7" fmla="*/ 36999 h 866830"/>
                <a:gd name="connsiteX8" fmla="*/ 621463 w 621463"/>
                <a:gd name="connsiteY8" fmla="*/ 866830 h 866830"/>
                <a:gd name="connsiteX9" fmla="*/ 209190 w 621463"/>
                <a:gd name="connsiteY9" fmla="*/ 864582 h 866830"/>
                <a:gd name="connsiteX0" fmla="*/ 209190 w 586084"/>
                <a:gd name="connsiteY0" fmla="*/ 864582 h 869551"/>
                <a:gd name="connsiteX1" fmla="*/ 12162 w 586084"/>
                <a:gd name="connsiteY1" fmla="*/ 60706 h 869551"/>
                <a:gd name="connsiteX2" fmla="*/ 124621 w 586084"/>
                <a:gd name="connsiteY2" fmla="*/ 184994 h 869551"/>
                <a:gd name="connsiteX3" fmla="*/ 188048 w 586084"/>
                <a:gd name="connsiteY3" fmla="*/ 5286 h 869551"/>
                <a:gd name="connsiteX4" fmla="*/ 288473 w 586084"/>
                <a:gd name="connsiteY4" fmla="*/ 184994 h 869551"/>
                <a:gd name="connsiteX5" fmla="*/ 330758 w 586084"/>
                <a:gd name="connsiteY5" fmla="*/ 0 h 869551"/>
                <a:gd name="connsiteX6" fmla="*/ 447040 w 586084"/>
                <a:gd name="connsiteY6" fmla="*/ 126853 h 869551"/>
                <a:gd name="connsiteX7" fmla="*/ 510466 w 586084"/>
                <a:gd name="connsiteY7" fmla="*/ 36999 h 869551"/>
                <a:gd name="connsiteX8" fmla="*/ 586084 w 586084"/>
                <a:gd name="connsiteY8" fmla="*/ 869551 h 869551"/>
                <a:gd name="connsiteX9" fmla="*/ 209190 w 586084"/>
                <a:gd name="connsiteY9" fmla="*/ 864582 h 869551"/>
                <a:gd name="connsiteX0" fmla="*/ 209190 w 602413"/>
                <a:gd name="connsiteY0" fmla="*/ 864582 h 864582"/>
                <a:gd name="connsiteX1" fmla="*/ 12162 w 602413"/>
                <a:gd name="connsiteY1" fmla="*/ 60706 h 864582"/>
                <a:gd name="connsiteX2" fmla="*/ 124621 w 602413"/>
                <a:gd name="connsiteY2" fmla="*/ 184994 h 864582"/>
                <a:gd name="connsiteX3" fmla="*/ 188048 w 602413"/>
                <a:gd name="connsiteY3" fmla="*/ 5286 h 864582"/>
                <a:gd name="connsiteX4" fmla="*/ 288473 w 602413"/>
                <a:gd name="connsiteY4" fmla="*/ 184994 h 864582"/>
                <a:gd name="connsiteX5" fmla="*/ 330758 w 602413"/>
                <a:gd name="connsiteY5" fmla="*/ 0 h 864582"/>
                <a:gd name="connsiteX6" fmla="*/ 447040 w 602413"/>
                <a:gd name="connsiteY6" fmla="*/ 126853 h 864582"/>
                <a:gd name="connsiteX7" fmla="*/ 510466 w 602413"/>
                <a:gd name="connsiteY7" fmla="*/ 36999 h 864582"/>
                <a:gd name="connsiteX8" fmla="*/ 602413 w 602413"/>
                <a:gd name="connsiteY8" fmla="*/ 864109 h 864582"/>
                <a:gd name="connsiteX9" fmla="*/ 209190 w 602413"/>
                <a:gd name="connsiteY9" fmla="*/ 864582 h 864582"/>
                <a:gd name="connsiteX0" fmla="*/ 209190 w 618742"/>
                <a:gd name="connsiteY0" fmla="*/ 864582 h 864582"/>
                <a:gd name="connsiteX1" fmla="*/ 12162 w 618742"/>
                <a:gd name="connsiteY1" fmla="*/ 60706 h 864582"/>
                <a:gd name="connsiteX2" fmla="*/ 124621 w 618742"/>
                <a:gd name="connsiteY2" fmla="*/ 184994 h 864582"/>
                <a:gd name="connsiteX3" fmla="*/ 188048 w 618742"/>
                <a:gd name="connsiteY3" fmla="*/ 5286 h 864582"/>
                <a:gd name="connsiteX4" fmla="*/ 288473 w 618742"/>
                <a:gd name="connsiteY4" fmla="*/ 184994 h 864582"/>
                <a:gd name="connsiteX5" fmla="*/ 330758 w 618742"/>
                <a:gd name="connsiteY5" fmla="*/ 0 h 864582"/>
                <a:gd name="connsiteX6" fmla="*/ 447040 w 618742"/>
                <a:gd name="connsiteY6" fmla="*/ 126853 h 864582"/>
                <a:gd name="connsiteX7" fmla="*/ 510466 w 618742"/>
                <a:gd name="connsiteY7" fmla="*/ 36999 h 864582"/>
                <a:gd name="connsiteX8" fmla="*/ 618742 w 618742"/>
                <a:gd name="connsiteY8" fmla="*/ 578595 h 864582"/>
                <a:gd name="connsiteX9" fmla="*/ 602413 w 618742"/>
                <a:gd name="connsiteY9" fmla="*/ 864109 h 864582"/>
                <a:gd name="connsiteX10" fmla="*/ 209190 w 618742"/>
                <a:gd name="connsiteY10" fmla="*/ 864582 h 864582"/>
                <a:gd name="connsiteX0" fmla="*/ 209190 w 618742"/>
                <a:gd name="connsiteY0" fmla="*/ 864582 h 864582"/>
                <a:gd name="connsiteX1" fmla="*/ 12162 w 618742"/>
                <a:gd name="connsiteY1" fmla="*/ 60706 h 864582"/>
                <a:gd name="connsiteX2" fmla="*/ 124621 w 618742"/>
                <a:gd name="connsiteY2" fmla="*/ 184994 h 864582"/>
                <a:gd name="connsiteX3" fmla="*/ 188048 w 618742"/>
                <a:gd name="connsiteY3" fmla="*/ 5286 h 864582"/>
                <a:gd name="connsiteX4" fmla="*/ 288473 w 618742"/>
                <a:gd name="connsiteY4" fmla="*/ 184994 h 864582"/>
                <a:gd name="connsiteX5" fmla="*/ 330758 w 618742"/>
                <a:gd name="connsiteY5" fmla="*/ 0 h 864582"/>
                <a:gd name="connsiteX6" fmla="*/ 447040 w 618742"/>
                <a:gd name="connsiteY6" fmla="*/ 126853 h 864582"/>
                <a:gd name="connsiteX7" fmla="*/ 510466 w 618742"/>
                <a:gd name="connsiteY7" fmla="*/ 36999 h 864582"/>
                <a:gd name="connsiteX8" fmla="*/ 618742 w 618742"/>
                <a:gd name="connsiteY8" fmla="*/ 578595 h 864582"/>
                <a:gd name="connsiteX9" fmla="*/ 602413 w 618742"/>
                <a:gd name="connsiteY9" fmla="*/ 864109 h 864582"/>
                <a:gd name="connsiteX10" fmla="*/ 209190 w 618742"/>
                <a:gd name="connsiteY10" fmla="*/ 864582 h 864582"/>
                <a:gd name="connsiteX0" fmla="*/ 209190 w 618742"/>
                <a:gd name="connsiteY0" fmla="*/ 864582 h 864582"/>
                <a:gd name="connsiteX1" fmla="*/ 12162 w 618742"/>
                <a:gd name="connsiteY1" fmla="*/ 60706 h 864582"/>
                <a:gd name="connsiteX2" fmla="*/ 124621 w 618742"/>
                <a:gd name="connsiteY2" fmla="*/ 184994 h 864582"/>
                <a:gd name="connsiteX3" fmla="*/ 188048 w 618742"/>
                <a:gd name="connsiteY3" fmla="*/ 5286 h 864582"/>
                <a:gd name="connsiteX4" fmla="*/ 288473 w 618742"/>
                <a:gd name="connsiteY4" fmla="*/ 184994 h 864582"/>
                <a:gd name="connsiteX5" fmla="*/ 330758 w 618742"/>
                <a:gd name="connsiteY5" fmla="*/ 0 h 864582"/>
                <a:gd name="connsiteX6" fmla="*/ 447040 w 618742"/>
                <a:gd name="connsiteY6" fmla="*/ 126853 h 864582"/>
                <a:gd name="connsiteX7" fmla="*/ 510466 w 618742"/>
                <a:gd name="connsiteY7" fmla="*/ 36999 h 864582"/>
                <a:gd name="connsiteX8" fmla="*/ 618742 w 618742"/>
                <a:gd name="connsiteY8" fmla="*/ 578595 h 864582"/>
                <a:gd name="connsiteX9" fmla="*/ 602413 w 618742"/>
                <a:gd name="connsiteY9" fmla="*/ 864109 h 864582"/>
                <a:gd name="connsiteX10" fmla="*/ 209190 w 618742"/>
                <a:gd name="connsiteY10" fmla="*/ 864582 h 864582"/>
                <a:gd name="connsiteX0" fmla="*/ 209190 w 619592"/>
                <a:gd name="connsiteY0" fmla="*/ 864582 h 864582"/>
                <a:gd name="connsiteX1" fmla="*/ 12162 w 619592"/>
                <a:gd name="connsiteY1" fmla="*/ 60706 h 864582"/>
                <a:gd name="connsiteX2" fmla="*/ 124621 w 619592"/>
                <a:gd name="connsiteY2" fmla="*/ 184994 h 864582"/>
                <a:gd name="connsiteX3" fmla="*/ 188048 w 619592"/>
                <a:gd name="connsiteY3" fmla="*/ 5286 h 864582"/>
                <a:gd name="connsiteX4" fmla="*/ 288473 w 619592"/>
                <a:gd name="connsiteY4" fmla="*/ 184994 h 864582"/>
                <a:gd name="connsiteX5" fmla="*/ 330758 w 619592"/>
                <a:gd name="connsiteY5" fmla="*/ 0 h 864582"/>
                <a:gd name="connsiteX6" fmla="*/ 447040 w 619592"/>
                <a:gd name="connsiteY6" fmla="*/ 126853 h 864582"/>
                <a:gd name="connsiteX7" fmla="*/ 510466 w 619592"/>
                <a:gd name="connsiteY7" fmla="*/ 36999 h 864582"/>
                <a:gd name="connsiteX8" fmla="*/ 618742 w 619592"/>
                <a:gd name="connsiteY8" fmla="*/ 578595 h 864582"/>
                <a:gd name="connsiteX9" fmla="*/ 602413 w 619592"/>
                <a:gd name="connsiteY9" fmla="*/ 864109 h 864582"/>
                <a:gd name="connsiteX10" fmla="*/ 209190 w 619592"/>
                <a:gd name="connsiteY10" fmla="*/ 864582 h 864582"/>
                <a:gd name="connsiteX0" fmla="*/ 209190 w 620629"/>
                <a:gd name="connsiteY0" fmla="*/ 864582 h 864582"/>
                <a:gd name="connsiteX1" fmla="*/ 12162 w 620629"/>
                <a:gd name="connsiteY1" fmla="*/ 60706 h 864582"/>
                <a:gd name="connsiteX2" fmla="*/ 124621 w 620629"/>
                <a:gd name="connsiteY2" fmla="*/ 184994 h 864582"/>
                <a:gd name="connsiteX3" fmla="*/ 188048 w 620629"/>
                <a:gd name="connsiteY3" fmla="*/ 5286 h 864582"/>
                <a:gd name="connsiteX4" fmla="*/ 288473 w 620629"/>
                <a:gd name="connsiteY4" fmla="*/ 184994 h 864582"/>
                <a:gd name="connsiteX5" fmla="*/ 330758 w 620629"/>
                <a:gd name="connsiteY5" fmla="*/ 0 h 864582"/>
                <a:gd name="connsiteX6" fmla="*/ 447040 w 620629"/>
                <a:gd name="connsiteY6" fmla="*/ 126853 h 864582"/>
                <a:gd name="connsiteX7" fmla="*/ 510466 w 620629"/>
                <a:gd name="connsiteY7" fmla="*/ 36999 h 864582"/>
                <a:gd name="connsiteX8" fmla="*/ 618742 w 620629"/>
                <a:gd name="connsiteY8" fmla="*/ 578595 h 864582"/>
                <a:gd name="connsiteX9" fmla="*/ 602413 w 620629"/>
                <a:gd name="connsiteY9" fmla="*/ 864109 h 864582"/>
                <a:gd name="connsiteX10" fmla="*/ 209190 w 620629"/>
                <a:gd name="connsiteY10" fmla="*/ 864582 h 864582"/>
                <a:gd name="connsiteX0" fmla="*/ 209190 w 618743"/>
                <a:gd name="connsiteY0" fmla="*/ 864582 h 864582"/>
                <a:gd name="connsiteX1" fmla="*/ 12162 w 618743"/>
                <a:gd name="connsiteY1" fmla="*/ 60706 h 864582"/>
                <a:gd name="connsiteX2" fmla="*/ 124621 w 618743"/>
                <a:gd name="connsiteY2" fmla="*/ 184994 h 864582"/>
                <a:gd name="connsiteX3" fmla="*/ 188048 w 618743"/>
                <a:gd name="connsiteY3" fmla="*/ 5286 h 864582"/>
                <a:gd name="connsiteX4" fmla="*/ 288473 w 618743"/>
                <a:gd name="connsiteY4" fmla="*/ 184994 h 864582"/>
                <a:gd name="connsiteX5" fmla="*/ 330758 w 618743"/>
                <a:gd name="connsiteY5" fmla="*/ 0 h 864582"/>
                <a:gd name="connsiteX6" fmla="*/ 447040 w 618743"/>
                <a:gd name="connsiteY6" fmla="*/ 126853 h 864582"/>
                <a:gd name="connsiteX7" fmla="*/ 510466 w 618743"/>
                <a:gd name="connsiteY7" fmla="*/ 36999 h 864582"/>
                <a:gd name="connsiteX8" fmla="*/ 618742 w 618743"/>
                <a:gd name="connsiteY8" fmla="*/ 578595 h 864582"/>
                <a:gd name="connsiteX9" fmla="*/ 602413 w 618743"/>
                <a:gd name="connsiteY9" fmla="*/ 864109 h 864582"/>
                <a:gd name="connsiteX10" fmla="*/ 209190 w 618743"/>
                <a:gd name="connsiteY10" fmla="*/ 864582 h 864582"/>
                <a:gd name="connsiteX0" fmla="*/ 209190 w 618743"/>
                <a:gd name="connsiteY0" fmla="*/ 864582 h 864582"/>
                <a:gd name="connsiteX1" fmla="*/ 12162 w 618743"/>
                <a:gd name="connsiteY1" fmla="*/ 60706 h 864582"/>
                <a:gd name="connsiteX2" fmla="*/ 124621 w 618743"/>
                <a:gd name="connsiteY2" fmla="*/ 184994 h 864582"/>
                <a:gd name="connsiteX3" fmla="*/ 188048 w 618743"/>
                <a:gd name="connsiteY3" fmla="*/ 5286 h 864582"/>
                <a:gd name="connsiteX4" fmla="*/ 288473 w 618743"/>
                <a:gd name="connsiteY4" fmla="*/ 184994 h 864582"/>
                <a:gd name="connsiteX5" fmla="*/ 330758 w 618743"/>
                <a:gd name="connsiteY5" fmla="*/ 0 h 864582"/>
                <a:gd name="connsiteX6" fmla="*/ 447040 w 618743"/>
                <a:gd name="connsiteY6" fmla="*/ 126853 h 864582"/>
                <a:gd name="connsiteX7" fmla="*/ 510466 w 618743"/>
                <a:gd name="connsiteY7" fmla="*/ 36999 h 864582"/>
                <a:gd name="connsiteX8" fmla="*/ 618742 w 618743"/>
                <a:gd name="connsiteY8" fmla="*/ 578595 h 864582"/>
                <a:gd name="connsiteX9" fmla="*/ 602413 w 618743"/>
                <a:gd name="connsiteY9" fmla="*/ 864109 h 864582"/>
                <a:gd name="connsiteX10" fmla="*/ 209190 w 618743"/>
                <a:gd name="connsiteY10" fmla="*/ 864582 h 864582"/>
                <a:gd name="connsiteX0" fmla="*/ 209190 w 618745"/>
                <a:gd name="connsiteY0" fmla="*/ 864582 h 864582"/>
                <a:gd name="connsiteX1" fmla="*/ 12162 w 618745"/>
                <a:gd name="connsiteY1" fmla="*/ 60706 h 864582"/>
                <a:gd name="connsiteX2" fmla="*/ 124621 w 618745"/>
                <a:gd name="connsiteY2" fmla="*/ 184994 h 864582"/>
                <a:gd name="connsiteX3" fmla="*/ 188048 w 618745"/>
                <a:gd name="connsiteY3" fmla="*/ 5286 h 864582"/>
                <a:gd name="connsiteX4" fmla="*/ 288473 w 618745"/>
                <a:gd name="connsiteY4" fmla="*/ 184994 h 864582"/>
                <a:gd name="connsiteX5" fmla="*/ 330758 w 618745"/>
                <a:gd name="connsiteY5" fmla="*/ 0 h 864582"/>
                <a:gd name="connsiteX6" fmla="*/ 447040 w 618745"/>
                <a:gd name="connsiteY6" fmla="*/ 126853 h 864582"/>
                <a:gd name="connsiteX7" fmla="*/ 510466 w 618745"/>
                <a:gd name="connsiteY7" fmla="*/ 36999 h 864582"/>
                <a:gd name="connsiteX8" fmla="*/ 618742 w 618745"/>
                <a:gd name="connsiteY8" fmla="*/ 578595 h 864582"/>
                <a:gd name="connsiteX9" fmla="*/ 602413 w 618745"/>
                <a:gd name="connsiteY9" fmla="*/ 864109 h 864582"/>
                <a:gd name="connsiteX10" fmla="*/ 209190 w 618745"/>
                <a:gd name="connsiteY10" fmla="*/ 864582 h 864582"/>
                <a:gd name="connsiteX0" fmla="*/ 209190 w 618745"/>
                <a:gd name="connsiteY0" fmla="*/ 864582 h 864582"/>
                <a:gd name="connsiteX1" fmla="*/ 12162 w 618745"/>
                <a:gd name="connsiteY1" fmla="*/ 60706 h 864582"/>
                <a:gd name="connsiteX2" fmla="*/ 124621 w 618745"/>
                <a:gd name="connsiteY2" fmla="*/ 184994 h 864582"/>
                <a:gd name="connsiteX3" fmla="*/ 188048 w 618745"/>
                <a:gd name="connsiteY3" fmla="*/ 5286 h 864582"/>
                <a:gd name="connsiteX4" fmla="*/ 288473 w 618745"/>
                <a:gd name="connsiteY4" fmla="*/ 184994 h 864582"/>
                <a:gd name="connsiteX5" fmla="*/ 330758 w 618745"/>
                <a:gd name="connsiteY5" fmla="*/ 0 h 864582"/>
                <a:gd name="connsiteX6" fmla="*/ 430711 w 618745"/>
                <a:gd name="connsiteY6" fmla="*/ 121410 h 864582"/>
                <a:gd name="connsiteX7" fmla="*/ 510466 w 618745"/>
                <a:gd name="connsiteY7" fmla="*/ 36999 h 864582"/>
                <a:gd name="connsiteX8" fmla="*/ 618742 w 618745"/>
                <a:gd name="connsiteY8" fmla="*/ 578595 h 864582"/>
                <a:gd name="connsiteX9" fmla="*/ 602413 w 618745"/>
                <a:gd name="connsiteY9" fmla="*/ 864109 h 864582"/>
                <a:gd name="connsiteX10" fmla="*/ 209190 w 618745"/>
                <a:gd name="connsiteY10" fmla="*/ 864582 h 864582"/>
                <a:gd name="connsiteX0" fmla="*/ 209190 w 618745"/>
                <a:gd name="connsiteY0" fmla="*/ 864582 h 864582"/>
                <a:gd name="connsiteX1" fmla="*/ 12162 w 618745"/>
                <a:gd name="connsiteY1" fmla="*/ 60706 h 864582"/>
                <a:gd name="connsiteX2" fmla="*/ 124621 w 618745"/>
                <a:gd name="connsiteY2" fmla="*/ 184994 h 864582"/>
                <a:gd name="connsiteX3" fmla="*/ 188048 w 618745"/>
                <a:gd name="connsiteY3" fmla="*/ 5286 h 864582"/>
                <a:gd name="connsiteX4" fmla="*/ 288473 w 618745"/>
                <a:gd name="connsiteY4" fmla="*/ 184994 h 864582"/>
                <a:gd name="connsiteX5" fmla="*/ 330758 w 618745"/>
                <a:gd name="connsiteY5" fmla="*/ 0 h 864582"/>
                <a:gd name="connsiteX6" fmla="*/ 430711 w 618745"/>
                <a:gd name="connsiteY6" fmla="*/ 121410 h 864582"/>
                <a:gd name="connsiteX7" fmla="*/ 510466 w 618745"/>
                <a:gd name="connsiteY7" fmla="*/ 36999 h 864582"/>
                <a:gd name="connsiteX8" fmla="*/ 618742 w 618745"/>
                <a:gd name="connsiteY8" fmla="*/ 578595 h 864582"/>
                <a:gd name="connsiteX9" fmla="*/ 602413 w 618745"/>
                <a:gd name="connsiteY9" fmla="*/ 864109 h 864582"/>
                <a:gd name="connsiteX10" fmla="*/ 209190 w 618745"/>
                <a:gd name="connsiteY10" fmla="*/ 864582 h 864582"/>
                <a:gd name="connsiteX0" fmla="*/ 209190 w 618782"/>
                <a:gd name="connsiteY0" fmla="*/ 864582 h 864582"/>
                <a:gd name="connsiteX1" fmla="*/ 12162 w 618782"/>
                <a:gd name="connsiteY1" fmla="*/ 60706 h 864582"/>
                <a:gd name="connsiteX2" fmla="*/ 124621 w 618782"/>
                <a:gd name="connsiteY2" fmla="*/ 184994 h 864582"/>
                <a:gd name="connsiteX3" fmla="*/ 188048 w 618782"/>
                <a:gd name="connsiteY3" fmla="*/ 5286 h 864582"/>
                <a:gd name="connsiteX4" fmla="*/ 288473 w 618782"/>
                <a:gd name="connsiteY4" fmla="*/ 184994 h 864582"/>
                <a:gd name="connsiteX5" fmla="*/ 330758 w 618782"/>
                <a:gd name="connsiteY5" fmla="*/ 0 h 864582"/>
                <a:gd name="connsiteX6" fmla="*/ 430711 w 618782"/>
                <a:gd name="connsiteY6" fmla="*/ 121410 h 864582"/>
                <a:gd name="connsiteX7" fmla="*/ 510466 w 618782"/>
                <a:gd name="connsiteY7" fmla="*/ 36999 h 864582"/>
                <a:gd name="connsiteX8" fmla="*/ 618742 w 618782"/>
                <a:gd name="connsiteY8" fmla="*/ 578595 h 864582"/>
                <a:gd name="connsiteX9" fmla="*/ 602413 w 618782"/>
                <a:gd name="connsiteY9" fmla="*/ 864109 h 864582"/>
                <a:gd name="connsiteX10" fmla="*/ 209190 w 618782"/>
                <a:gd name="connsiteY10" fmla="*/ 864582 h 864582"/>
                <a:gd name="connsiteX0" fmla="*/ 209190 w 618782"/>
                <a:gd name="connsiteY0" fmla="*/ 864664 h 864664"/>
                <a:gd name="connsiteX1" fmla="*/ 12162 w 618782"/>
                <a:gd name="connsiteY1" fmla="*/ 60788 h 864664"/>
                <a:gd name="connsiteX2" fmla="*/ 124621 w 618782"/>
                <a:gd name="connsiteY2" fmla="*/ 185076 h 864664"/>
                <a:gd name="connsiteX3" fmla="*/ 188048 w 618782"/>
                <a:gd name="connsiteY3" fmla="*/ 5368 h 864664"/>
                <a:gd name="connsiteX4" fmla="*/ 288473 w 618782"/>
                <a:gd name="connsiteY4" fmla="*/ 185076 h 864664"/>
                <a:gd name="connsiteX5" fmla="*/ 330758 w 618782"/>
                <a:gd name="connsiteY5" fmla="*/ 82 h 864664"/>
                <a:gd name="connsiteX6" fmla="*/ 430711 w 618782"/>
                <a:gd name="connsiteY6" fmla="*/ 121492 h 864664"/>
                <a:gd name="connsiteX7" fmla="*/ 510466 w 618782"/>
                <a:gd name="connsiteY7" fmla="*/ 37081 h 864664"/>
                <a:gd name="connsiteX8" fmla="*/ 618742 w 618782"/>
                <a:gd name="connsiteY8" fmla="*/ 578677 h 864664"/>
                <a:gd name="connsiteX9" fmla="*/ 602413 w 618782"/>
                <a:gd name="connsiteY9" fmla="*/ 864191 h 864664"/>
                <a:gd name="connsiteX10" fmla="*/ 209190 w 618782"/>
                <a:gd name="connsiteY10" fmla="*/ 864664 h 864664"/>
                <a:gd name="connsiteX0" fmla="*/ 209190 w 618782"/>
                <a:gd name="connsiteY0" fmla="*/ 864664 h 864664"/>
                <a:gd name="connsiteX1" fmla="*/ 12162 w 618782"/>
                <a:gd name="connsiteY1" fmla="*/ 60788 h 864664"/>
                <a:gd name="connsiteX2" fmla="*/ 124621 w 618782"/>
                <a:gd name="connsiteY2" fmla="*/ 185076 h 864664"/>
                <a:gd name="connsiteX3" fmla="*/ 188048 w 618782"/>
                <a:gd name="connsiteY3" fmla="*/ 5368 h 864664"/>
                <a:gd name="connsiteX4" fmla="*/ 288473 w 618782"/>
                <a:gd name="connsiteY4" fmla="*/ 185076 h 864664"/>
                <a:gd name="connsiteX5" fmla="*/ 330758 w 618782"/>
                <a:gd name="connsiteY5" fmla="*/ 82 h 864664"/>
                <a:gd name="connsiteX6" fmla="*/ 430711 w 618782"/>
                <a:gd name="connsiteY6" fmla="*/ 121492 h 864664"/>
                <a:gd name="connsiteX7" fmla="*/ 510466 w 618782"/>
                <a:gd name="connsiteY7" fmla="*/ 37081 h 864664"/>
                <a:gd name="connsiteX8" fmla="*/ 618742 w 618782"/>
                <a:gd name="connsiteY8" fmla="*/ 578677 h 864664"/>
                <a:gd name="connsiteX9" fmla="*/ 602413 w 618782"/>
                <a:gd name="connsiteY9" fmla="*/ 864191 h 864664"/>
                <a:gd name="connsiteX10" fmla="*/ 209190 w 618782"/>
                <a:gd name="connsiteY10" fmla="*/ 864664 h 864664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88473 w 618782"/>
                <a:gd name="connsiteY4" fmla="*/ 185078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88473 w 618782"/>
                <a:gd name="connsiteY4" fmla="*/ 185078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85752 w 618782"/>
                <a:gd name="connsiteY4" fmla="*/ 149700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85752 w 618782"/>
                <a:gd name="connsiteY4" fmla="*/ 149700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74866 w 618782"/>
                <a:gd name="connsiteY4" fmla="*/ 144257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74866 w 618782"/>
                <a:gd name="connsiteY4" fmla="*/ 144257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74866 w 618782"/>
                <a:gd name="connsiteY4" fmla="*/ 144257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74866 w 618782"/>
                <a:gd name="connsiteY4" fmla="*/ 144257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74866 w 618782"/>
                <a:gd name="connsiteY4" fmla="*/ 144257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74866 w 618782"/>
                <a:gd name="connsiteY4" fmla="*/ 144257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74866 w 618782"/>
                <a:gd name="connsiteY4" fmla="*/ 144257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74866 w 618782"/>
                <a:gd name="connsiteY4" fmla="*/ 144257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12601 w 622193"/>
                <a:gd name="connsiteY0" fmla="*/ 864666 h 864666"/>
                <a:gd name="connsiteX1" fmla="*/ 15573 w 622193"/>
                <a:gd name="connsiteY1" fmla="*/ 60790 h 864666"/>
                <a:gd name="connsiteX2" fmla="*/ 128032 w 622193"/>
                <a:gd name="connsiteY2" fmla="*/ 185078 h 864666"/>
                <a:gd name="connsiteX3" fmla="*/ 191459 w 622193"/>
                <a:gd name="connsiteY3" fmla="*/ 5370 h 864666"/>
                <a:gd name="connsiteX4" fmla="*/ 278277 w 622193"/>
                <a:gd name="connsiteY4" fmla="*/ 144257 h 864666"/>
                <a:gd name="connsiteX5" fmla="*/ 334169 w 622193"/>
                <a:gd name="connsiteY5" fmla="*/ 84 h 864666"/>
                <a:gd name="connsiteX6" fmla="*/ 434122 w 622193"/>
                <a:gd name="connsiteY6" fmla="*/ 121494 h 864666"/>
                <a:gd name="connsiteX7" fmla="*/ 513877 w 622193"/>
                <a:gd name="connsiteY7" fmla="*/ 37083 h 864666"/>
                <a:gd name="connsiteX8" fmla="*/ 622153 w 622193"/>
                <a:gd name="connsiteY8" fmla="*/ 578679 h 864666"/>
                <a:gd name="connsiteX9" fmla="*/ 605824 w 622193"/>
                <a:gd name="connsiteY9" fmla="*/ 864193 h 864666"/>
                <a:gd name="connsiteX10" fmla="*/ 212601 w 622193"/>
                <a:gd name="connsiteY10" fmla="*/ 864666 h 864666"/>
                <a:gd name="connsiteX0" fmla="*/ 198912 w 608504"/>
                <a:gd name="connsiteY0" fmla="*/ 864666 h 864666"/>
                <a:gd name="connsiteX1" fmla="*/ 28798 w 608504"/>
                <a:gd name="connsiteY1" fmla="*/ 510643 h 864666"/>
                <a:gd name="connsiteX2" fmla="*/ 1884 w 608504"/>
                <a:gd name="connsiteY2" fmla="*/ 60790 h 864666"/>
                <a:gd name="connsiteX3" fmla="*/ 114343 w 608504"/>
                <a:gd name="connsiteY3" fmla="*/ 185078 h 864666"/>
                <a:gd name="connsiteX4" fmla="*/ 177770 w 608504"/>
                <a:gd name="connsiteY4" fmla="*/ 5370 h 864666"/>
                <a:gd name="connsiteX5" fmla="*/ 264588 w 608504"/>
                <a:gd name="connsiteY5" fmla="*/ 144257 h 864666"/>
                <a:gd name="connsiteX6" fmla="*/ 320480 w 608504"/>
                <a:gd name="connsiteY6" fmla="*/ 84 h 864666"/>
                <a:gd name="connsiteX7" fmla="*/ 420433 w 608504"/>
                <a:gd name="connsiteY7" fmla="*/ 121494 h 864666"/>
                <a:gd name="connsiteX8" fmla="*/ 500188 w 608504"/>
                <a:gd name="connsiteY8" fmla="*/ 37083 h 864666"/>
                <a:gd name="connsiteX9" fmla="*/ 608464 w 608504"/>
                <a:gd name="connsiteY9" fmla="*/ 578679 h 864666"/>
                <a:gd name="connsiteX10" fmla="*/ 592135 w 608504"/>
                <a:gd name="connsiteY10" fmla="*/ 864193 h 864666"/>
                <a:gd name="connsiteX11" fmla="*/ 198912 w 608504"/>
                <a:gd name="connsiteY11" fmla="*/ 864666 h 864666"/>
                <a:gd name="connsiteX0" fmla="*/ 201622 w 611214"/>
                <a:gd name="connsiteY0" fmla="*/ 864666 h 864666"/>
                <a:gd name="connsiteX1" fmla="*/ 31508 w 611214"/>
                <a:gd name="connsiteY1" fmla="*/ 510643 h 864666"/>
                <a:gd name="connsiteX2" fmla="*/ 4594 w 611214"/>
                <a:gd name="connsiteY2" fmla="*/ 60790 h 864666"/>
                <a:gd name="connsiteX3" fmla="*/ 117053 w 611214"/>
                <a:gd name="connsiteY3" fmla="*/ 185078 h 864666"/>
                <a:gd name="connsiteX4" fmla="*/ 180480 w 611214"/>
                <a:gd name="connsiteY4" fmla="*/ 5370 h 864666"/>
                <a:gd name="connsiteX5" fmla="*/ 267298 w 611214"/>
                <a:gd name="connsiteY5" fmla="*/ 144257 h 864666"/>
                <a:gd name="connsiteX6" fmla="*/ 323190 w 611214"/>
                <a:gd name="connsiteY6" fmla="*/ 84 h 864666"/>
                <a:gd name="connsiteX7" fmla="*/ 423143 w 611214"/>
                <a:gd name="connsiteY7" fmla="*/ 121494 h 864666"/>
                <a:gd name="connsiteX8" fmla="*/ 502898 w 611214"/>
                <a:gd name="connsiteY8" fmla="*/ 37083 h 864666"/>
                <a:gd name="connsiteX9" fmla="*/ 611174 w 611214"/>
                <a:gd name="connsiteY9" fmla="*/ 578679 h 864666"/>
                <a:gd name="connsiteX10" fmla="*/ 594845 w 611214"/>
                <a:gd name="connsiteY10" fmla="*/ 864193 h 864666"/>
                <a:gd name="connsiteX11" fmla="*/ 201622 w 611214"/>
                <a:gd name="connsiteY11" fmla="*/ 864666 h 864666"/>
                <a:gd name="connsiteX0" fmla="*/ 231567 w 641159"/>
                <a:gd name="connsiteY0" fmla="*/ 864666 h 864666"/>
                <a:gd name="connsiteX1" fmla="*/ 61453 w 641159"/>
                <a:gd name="connsiteY1" fmla="*/ 510643 h 864666"/>
                <a:gd name="connsiteX2" fmla="*/ 34539 w 641159"/>
                <a:gd name="connsiteY2" fmla="*/ 60790 h 864666"/>
                <a:gd name="connsiteX3" fmla="*/ 146998 w 641159"/>
                <a:gd name="connsiteY3" fmla="*/ 185078 h 864666"/>
                <a:gd name="connsiteX4" fmla="*/ 210425 w 641159"/>
                <a:gd name="connsiteY4" fmla="*/ 5370 h 864666"/>
                <a:gd name="connsiteX5" fmla="*/ 297243 w 641159"/>
                <a:gd name="connsiteY5" fmla="*/ 144257 h 864666"/>
                <a:gd name="connsiteX6" fmla="*/ 353135 w 641159"/>
                <a:gd name="connsiteY6" fmla="*/ 84 h 864666"/>
                <a:gd name="connsiteX7" fmla="*/ 453088 w 641159"/>
                <a:gd name="connsiteY7" fmla="*/ 121494 h 864666"/>
                <a:gd name="connsiteX8" fmla="*/ 532843 w 641159"/>
                <a:gd name="connsiteY8" fmla="*/ 37083 h 864666"/>
                <a:gd name="connsiteX9" fmla="*/ 641119 w 641159"/>
                <a:gd name="connsiteY9" fmla="*/ 578679 h 864666"/>
                <a:gd name="connsiteX10" fmla="*/ 624790 w 641159"/>
                <a:gd name="connsiteY10" fmla="*/ 864193 h 864666"/>
                <a:gd name="connsiteX11" fmla="*/ 231567 w 641159"/>
                <a:gd name="connsiteY11" fmla="*/ 864666 h 864666"/>
                <a:gd name="connsiteX0" fmla="*/ 231567 w 641159"/>
                <a:gd name="connsiteY0" fmla="*/ 864666 h 864666"/>
                <a:gd name="connsiteX1" fmla="*/ 61453 w 641159"/>
                <a:gd name="connsiteY1" fmla="*/ 510643 h 864666"/>
                <a:gd name="connsiteX2" fmla="*/ 34539 w 641159"/>
                <a:gd name="connsiteY2" fmla="*/ 60790 h 864666"/>
                <a:gd name="connsiteX3" fmla="*/ 144276 w 641159"/>
                <a:gd name="connsiteY3" fmla="*/ 138814 h 864666"/>
                <a:gd name="connsiteX4" fmla="*/ 210425 w 641159"/>
                <a:gd name="connsiteY4" fmla="*/ 5370 h 864666"/>
                <a:gd name="connsiteX5" fmla="*/ 297243 w 641159"/>
                <a:gd name="connsiteY5" fmla="*/ 144257 h 864666"/>
                <a:gd name="connsiteX6" fmla="*/ 353135 w 641159"/>
                <a:gd name="connsiteY6" fmla="*/ 84 h 864666"/>
                <a:gd name="connsiteX7" fmla="*/ 453088 w 641159"/>
                <a:gd name="connsiteY7" fmla="*/ 121494 h 864666"/>
                <a:gd name="connsiteX8" fmla="*/ 532843 w 641159"/>
                <a:gd name="connsiteY8" fmla="*/ 37083 h 864666"/>
                <a:gd name="connsiteX9" fmla="*/ 641119 w 641159"/>
                <a:gd name="connsiteY9" fmla="*/ 578679 h 864666"/>
                <a:gd name="connsiteX10" fmla="*/ 624790 w 641159"/>
                <a:gd name="connsiteY10" fmla="*/ 864193 h 864666"/>
                <a:gd name="connsiteX11" fmla="*/ 231567 w 641159"/>
                <a:gd name="connsiteY11" fmla="*/ 864666 h 864666"/>
                <a:gd name="connsiteX0" fmla="*/ 231567 w 641159"/>
                <a:gd name="connsiteY0" fmla="*/ 864666 h 864666"/>
                <a:gd name="connsiteX1" fmla="*/ 61453 w 641159"/>
                <a:gd name="connsiteY1" fmla="*/ 510643 h 864666"/>
                <a:gd name="connsiteX2" fmla="*/ 34539 w 641159"/>
                <a:gd name="connsiteY2" fmla="*/ 60790 h 864666"/>
                <a:gd name="connsiteX3" fmla="*/ 155162 w 641159"/>
                <a:gd name="connsiteY3" fmla="*/ 130650 h 864666"/>
                <a:gd name="connsiteX4" fmla="*/ 210425 w 641159"/>
                <a:gd name="connsiteY4" fmla="*/ 5370 h 864666"/>
                <a:gd name="connsiteX5" fmla="*/ 297243 w 641159"/>
                <a:gd name="connsiteY5" fmla="*/ 144257 h 864666"/>
                <a:gd name="connsiteX6" fmla="*/ 353135 w 641159"/>
                <a:gd name="connsiteY6" fmla="*/ 84 h 864666"/>
                <a:gd name="connsiteX7" fmla="*/ 453088 w 641159"/>
                <a:gd name="connsiteY7" fmla="*/ 121494 h 864666"/>
                <a:gd name="connsiteX8" fmla="*/ 532843 w 641159"/>
                <a:gd name="connsiteY8" fmla="*/ 37083 h 864666"/>
                <a:gd name="connsiteX9" fmla="*/ 641119 w 641159"/>
                <a:gd name="connsiteY9" fmla="*/ 578679 h 864666"/>
                <a:gd name="connsiteX10" fmla="*/ 624790 w 641159"/>
                <a:gd name="connsiteY10" fmla="*/ 864193 h 864666"/>
                <a:gd name="connsiteX11" fmla="*/ 231567 w 641159"/>
                <a:gd name="connsiteY11" fmla="*/ 864666 h 864666"/>
                <a:gd name="connsiteX0" fmla="*/ 231567 w 641159"/>
                <a:gd name="connsiteY0" fmla="*/ 864666 h 864666"/>
                <a:gd name="connsiteX1" fmla="*/ 61453 w 641159"/>
                <a:gd name="connsiteY1" fmla="*/ 510643 h 864666"/>
                <a:gd name="connsiteX2" fmla="*/ 34539 w 641159"/>
                <a:gd name="connsiteY2" fmla="*/ 60790 h 864666"/>
                <a:gd name="connsiteX3" fmla="*/ 155162 w 641159"/>
                <a:gd name="connsiteY3" fmla="*/ 130650 h 864666"/>
                <a:gd name="connsiteX4" fmla="*/ 210425 w 641159"/>
                <a:gd name="connsiteY4" fmla="*/ 5370 h 864666"/>
                <a:gd name="connsiteX5" fmla="*/ 297243 w 641159"/>
                <a:gd name="connsiteY5" fmla="*/ 144257 h 864666"/>
                <a:gd name="connsiteX6" fmla="*/ 353135 w 641159"/>
                <a:gd name="connsiteY6" fmla="*/ 84 h 864666"/>
                <a:gd name="connsiteX7" fmla="*/ 453088 w 641159"/>
                <a:gd name="connsiteY7" fmla="*/ 121494 h 864666"/>
                <a:gd name="connsiteX8" fmla="*/ 532843 w 641159"/>
                <a:gd name="connsiteY8" fmla="*/ 37083 h 864666"/>
                <a:gd name="connsiteX9" fmla="*/ 641119 w 641159"/>
                <a:gd name="connsiteY9" fmla="*/ 578679 h 864666"/>
                <a:gd name="connsiteX10" fmla="*/ 624790 w 641159"/>
                <a:gd name="connsiteY10" fmla="*/ 864193 h 864666"/>
                <a:gd name="connsiteX11" fmla="*/ 231567 w 641159"/>
                <a:gd name="connsiteY11" fmla="*/ 864666 h 864666"/>
                <a:gd name="connsiteX0" fmla="*/ 231567 w 641159"/>
                <a:gd name="connsiteY0" fmla="*/ 864666 h 864666"/>
                <a:gd name="connsiteX1" fmla="*/ 61453 w 641159"/>
                <a:gd name="connsiteY1" fmla="*/ 510643 h 864666"/>
                <a:gd name="connsiteX2" fmla="*/ 34539 w 641159"/>
                <a:gd name="connsiteY2" fmla="*/ 60790 h 864666"/>
                <a:gd name="connsiteX3" fmla="*/ 155162 w 641159"/>
                <a:gd name="connsiteY3" fmla="*/ 130650 h 864666"/>
                <a:gd name="connsiteX4" fmla="*/ 210425 w 641159"/>
                <a:gd name="connsiteY4" fmla="*/ 5370 h 864666"/>
                <a:gd name="connsiteX5" fmla="*/ 297243 w 641159"/>
                <a:gd name="connsiteY5" fmla="*/ 117043 h 864666"/>
                <a:gd name="connsiteX6" fmla="*/ 353135 w 641159"/>
                <a:gd name="connsiteY6" fmla="*/ 84 h 864666"/>
                <a:gd name="connsiteX7" fmla="*/ 453088 w 641159"/>
                <a:gd name="connsiteY7" fmla="*/ 121494 h 864666"/>
                <a:gd name="connsiteX8" fmla="*/ 532843 w 641159"/>
                <a:gd name="connsiteY8" fmla="*/ 37083 h 864666"/>
                <a:gd name="connsiteX9" fmla="*/ 641119 w 641159"/>
                <a:gd name="connsiteY9" fmla="*/ 578679 h 864666"/>
                <a:gd name="connsiteX10" fmla="*/ 624790 w 641159"/>
                <a:gd name="connsiteY10" fmla="*/ 864193 h 864666"/>
                <a:gd name="connsiteX11" fmla="*/ 231567 w 641159"/>
                <a:gd name="connsiteY11" fmla="*/ 864666 h 864666"/>
                <a:gd name="connsiteX0" fmla="*/ 231567 w 641159"/>
                <a:gd name="connsiteY0" fmla="*/ 864666 h 864666"/>
                <a:gd name="connsiteX1" fmla="*/ 61453 w 641159"/>
                <a:gd name="connsiteY1" fmla="*/ 510643 h 864666"/>
                <a:gd name="connsiteX2" fmla="*/ 34539 w 641159"/>
                <a:gd name="connsiteY2" fmla="*/ 60790 h 864666"/>
                <a:gd name="connsiteX3" fmla="*/ 155162 w 641159"/>
                <a:gd name="connsiteY3" fmla="*/ 130650 h 864666"/>
                <a:gd name="connsiteX4" fmla="*/ 210425 w 641159"/>
                <a:gd name="connsiteY4" fmla="*/ 5370 h 864666"/>
                <a:gd name="connsiteX5" fmla="*/ 276446 w 641159"/>
                <a:gd name="connsiteY5" fmla="*/ 64329 h 864666"/>
                <a:gd name="connsiteX6" fmla="*/ 297243 w 641159"/>
                <a:gd name="connsiteY6" fmla="*/ 117043 h 864666"/>
                <a:gd name="connsiteX7" fmla="*/ 353135 w 641159"/>
                <a:gd name="connsiteY7" fmla="*/ 84 h 864666"/>
                <a:gd name="connsiteX8" fmla="*/ 453088 w 641159"/>
                <a:gd name="connsiteY8" fmla="*/ 121494 h 864666"/>
                <a:gd name="connsiteX9" fmla="*/ 532843 w 641159"/>
                <a:gd name="connsiteY9" fmla="*/ 37083 h 864666"/>
                <a:gd name="connsiteX10" fmla="*/ 641119 w 641159"/>
                <a:gd name="connsiteY10" fmla="*/ 578679 h 864666"/>
                <a:gd name="connsiteX11" fmla="*/ 624790 w 641159"/>
                <a:gd name="connsiteY11" fmla="*/ 864193 h 864666"/>
                <a:gd name="connsiteX12" fmla="*/ 231567 w 641159"/>
                <a:gd name="connsiteY12" fmla="*/ 864666 h 864666"/>
                <a:gd name="connsiteX0" fmla="*/ 231567 w 641159"/>
                <a:gd name="connsiteY0" fmla="*/ 864666 h 864666"/>
                <a:gd name="connsiteX1" fmla="*/ 61453 w 641159"/>
                <a:gd name="connsiteY1" fmla="*/ 510643 h 864666"/>
                <a:gd name="connsiteX2" fmla="*/ 34539 w 641159"/>
                <a:gd name="connsiteY2" fmla="*/ 60790 h 864666"/>
                <a:gd name="connsiteX3" fmla="*/ 155162 w 641159"/>
                <a:gd name="connsiteY3" fmla="*/ 130650 h 864666"/>
                <a:gd name="connsiteX4" fmla="*/ 210425 w 641159"/>
                <a:gd name="connsiteY4" fmla="*/ 5370 h 864666"/>
                <a:gd name="connsiteX5" fmla="*/ 276446 w 641159"/>
                <a:gd name="connsiteY5" fmla="*/ 64329 h 864666"/>
                <a:gd name="connsiteX6" fmla="*/ 297243 w 641159"/>
                <a:gd name="connsiteY6" fmla="*/ 117043 h 864666"/>
                <a:gd name="connsiteX7" fmla="*/ 353135 w 641159"/>
                <a:gd name="connsiteY7" fmla="*/ 84 h 864666"/>
                <a:gd name="connsiteX8" fmla="*/ 453088 w 641159"/>
                <a:gd name="connsiteY8" fmla="*/ 121494 h 864666"/>
                <a:gd name="connsiteX9" fmla="*/ 532843 w 641159"/>
                <a:gd name="connsiteY9" fmla="*/ 37083 h 864666"/>
                <a:gd name="connsiteX10" fmla="*/ 641119 w 641159"/>
                <a:gd name="connsiteY10" fmla="*/ 578679 h 864666"/>
                <a:gd name="connsiteX11" fmla="*/ 624790 w 641159"/>
                <a:gd name="connsiteY11" fmla="*/ 864193 h 864666"/>
                <a:gd name="connsiteX12" fmla="*/ 231567 w 641159"/>
                <a:gd name="connsiteY12" fmla="*/ 864666 h 864666"/>
                <a:gd name="connsiteX0" fmla="*/ 231567 w 641159"/>
                <a:gd name="connsiteY0" fmla="*/ 864666 h 864666"/>
                <a:gd name="connsiteX1" fmla="*/ 61453 w 641159"/>
                <a:gd name="connsiteY1" fmla="*/ 510643 h 864666"/>
                <a:gd name="connsiteX2" fmla="*/ 34539 w 641159"/>
                <a:gd name="connsiteY2" fmla="*/ 60790 h 864666"/>
                <a:gd name="connsiteX3" fmla="*/ 155162 w 641159"/>
                <a:gd name="connsiteY3" fmla="*/ 130650 h 864666"/>
                <a:gd name="connsiteX4" fmla="*/ 210425 w 641159"/>
                <a:gd name="connsiteY4" fmla="*/ 5370 h 864666"/>
                <a:gd name="connsiteX5" fmla="*/ 276446 w 641159"/>
                <a:gd name="connsiteY5" fmla="*/ 64329 h 864666"/>
                <a:gd name="connsiteX6" fmla="*/ 297243 w 641159"/>
                <a:gd name="connsiteY6" fmla="*/ 117043 h 864666"/>
                <a:gd name="connsiteX7" fmla="*/ 353135 w 641159"/>
                <a:gd name="connsiteY7" fmla="*/ 84 h 864666"/>
                <a:gd name="connsiteX8" fmla="*/ 453088 w 641159"/>
                <a:gd name="connsiteY8" fmla="*/ 121494 h 864666"/>
                <a:gd name="connsiteX9" fmla="*/ 532843 w 641159"/>
                <a:gd name="connsiteY9" fmla="*/ 37083 h 864666"/>
                <a:gd name="connsiteX10" fmla="*/ 641119 w 641159"/>
                <a:gd name="connsiteY10" fmla="*/ 578679 h 864666"/>
                <a:gd name="connsiteX11" fmla="*/ 624790 w 641159"/>
                <a:gd name="connsiteY11" fmla="*/ 864193 h 864666"/>
                <a:gd name="connsiteX12" fmla="*/ 231567 w 641159"/>
                <a:gd name="connsiteY12" fmla="*/ 864666 h 864666"/>
                <a:gd name="connsiteX0" fmla="*/ 231567 w 641159"/>
                <a:gd name="connsiteY0" fmla="*/ 864666 h 864666"/>
                <a:gd name="connsiteX1" fmla="*/ 61453 w 641159"/>
                <a:gd name="connsiteY1" fmla="*/ 510643 h 864666"/>
                <a:gd name="connsiteX2" fmla="*/ 34539 w 641159"/>
                <a:gd name="connsiteY2" fmla="*/ 60790 h 864666"/>
                <a:gd name="connsiteX3" fmla="*/ 155162 w 641159"/>
                <a:gd name="connsiteY3" fmla="*/ 130650 h 864666"/>
                <a:gd name="connsiteX4" fmla="*/ 210425 w 641159"/>
                <a:gd name="connsiteY4" fmla="*/ 5370 h 864666"/>
                <a:gd name="connsiteX5" fmla="*/ 297243 w 641159"/>
                <a:gd name="connsiteY5" fmla="*/ 117043 h 864666"/>
                <a:gd name="connsiteX6" fmla="*/ 353135 w 641159"/>
                <a:gd name="connsiteY6" fmla="*/ 84 h 864666"/>
                <a:gd name="connsiteX7" fmla="*/ 453088 w 641159"/>
                <a:gd name="connsiteY7" fmla="*/ 121494 h 864666"/>
                <a:gd name="connsiteX8" fmla="*/ 532843 w 641159"/>
                <a:gd name="connsiteY8" fmla="*/ 37083 h 864666"/>
                <a:gd name="connsiteX9" fmla="*/ 641119 w 641159"/>
                <a:gd name="connsiteY9" fmla="*/ 578679 h 864666"/>
                <a:gd name="connsiteX10" fmla="*/ 624790 w 641159"/>
                <a:gd name="connsiteY10" fmla="*/ 864193 h 864666"/>
                <a:gd name="connsiteX11" fmla="*/ 231567 w 641159"/>
                <a:gd name="connsiteY11" fmla="*/ 864666 h 864666"/>
                <a:gd name="connsiteX0" fmla="*/ 231567 w 641159"/>
                <a:gd name="connsiteY0" fmla="*/ 864666 h 864666"/>
                <a:gd name="connsiteX1" fmla="*/ 61453 w 641159"/>
                <a:gd name="connsiteY1" fmla="*/ 510643 h 864666"/>
                <a:gd name="connsiteX2" fmla="*/ 34539 w 641159"/>
                <a:gd name="connsiteY2" fmla="*/ 60790 h 864666"/>
                <a:gd name="connsiteX3" fmla="*/ 155162 w 641159"/>
                <a:gd name="connsiteY3" fmla="*/ 130650 h 864666"/>
                <a:gd name="connsiteX4" fmla="*/ 210425 w 641159"/>
                <a:gd name="connsiteY4" fmla="*/ 5370 h 864666"/>
                <a:gd name="connsiteX5" fmla="*/ 297243 w 641159"/>
                <a:gd name="connsiteY5" fmla="*/ 117043 h 864666"/>
                <a:gd name="connsiteX6" fmla="*/ 353135 w 641159"/>
                <a:gd name="connsiteY6" fmla="*/ 84 h 864666"/>
                <a:gd name="connsiteX7" fmla="*/ 453088 w 641159"/>
                <a:gd name="connsiteY7" fmla="*/ 121494 h 864666"/>
                <a:gd name="connsiteX8" fmla="*/ 532843 w 641159"/>
                <a:gd name="connsiteY8" fmla="*/ 37083 h 864666"/>
                <a:gd name="connsiteX9" fmla="*/ 641119 w 641159"/>
                <a:gd name="connsiteY9" fmla="*/ 578679 h 864666"/>
                <a:gd name="connsiteX10" fmla="*/ 624790 w 641159"/>
                <a:gd name="connsiteY10" fmla="*/ 864193 h 864666"/>
                <a:gd name="connsiteX11" fmla="*/ 231567 w 641159"/>
                <a:gd name="connsiteY11" fmla="*/ 864666 h 864666"/>
                <a:gd name="connsiteX0" fmla="*/ 231567 w 641159"/>
                <a:gd name="connsiteY0" fmla="*/ 864666 h 864666"/>
                <a:gd name="connsiteX1" fmla="*/ 99553 w 641159"/>
                <a:gd name="connsiteY1" fmla="*/ 807279 h 864666"/>
                <a:gd name="connsiteX2" fmla="*/ 61453 w 641159"/>
                <a:gd name="connsiteY2" fmla="*/ 510643 h 864666"/>
                <a:gd name="connsiteX3" fmla="*/ 34539 w 641159"/>
                <a:gd name="connsiteY3" fmla="*/ 60790 h 864666"/>
                <a:gd name="connsiteX4" fmla="*/ 155162 w 641159"/>
                <a:gd name="connsiteY4" fmla="*/ 130650 h 864666"/>
                <a:gd name="connsiteX5" fmla="*/ 210425 w 641159"/>
                <a:gd name="connsiteY5" fmla="*/ 5370 h 864666"/>
                <a:gd name="connsiteX6" fmla="*/ 297243 w 641159"/>
                <a:gd name="connsiteY6" fmla="*/ 117043 h 864666"/>
                <a:gd name="connsiteX7" fmla="*/ 353135 w 641159"/>
                <a:gd name="connsiteY7" fmla="*/ 84 h 864666"/>
                <a:gd name="connsiteX8" fmla="*/ 453088 w 641159"/>
                <a:gd name="connsiteY8" fmla="*/ 121494 h 864666"/>
                <a:gd name="connsiteX9" fmla="*/ 532843 w 641159"/>
                <a:gd name="connsiteY9" fmla="*/ 37083 h 864666"/>
                <a:gd name="connsiteX10" fmla="*/ 641119 w 641159"/>
                <a:gd name="connsiteY10" fmla="*/ 578679 h 864666"/>
                <a:gd name="connsiteX11" fmla="*/ 624790 w 641159"/>
                <a:gd name="connsiteY11" fmla="*/ 864193 h 864666"/>
                <a:gd name="connsiteX12" fmla="*/ 231567 w 641159"/>
                <a:gd name="connsiteY12" fmla="*/ 864666 h 864666"/>
                <a:gd name="connsiteX0" fmla="*/ 231567 w 641159"/>
                <a:gd name="connsiteY0" fmla="*/ 864666 h 864666"/>
                <a:gd name="connsiteX1" fmla="*/ 99553 w 641159"/>
                <a:gd name="connsiteY1" fmla="*/ 807279 h 864666"/>
                <a:gd name="connsiteX2" fmla="*/ 61453 w 641159"/>
                <a:gd name="connsiteY2" fmla="*/ 510643 h 864666"/>
                <a:gd name="connsiteX3" fmla="*/ 34539 w 641159"/>
                <a:gd name="connsiteY3" fmla="*/ 60790 h 864666"/>
                <a:gd name="connsiteX4" fmla="*/ 155162 w 641159"/>
                <a:gd name="connsiteY4" fmla="*/ 130650 h 864666"/>
                <a:gd name="connsiteX5" fmla="*/ 210425 w 641159"/>
                <a:gd name="connsiteY5" fmla="*/ 5370 h 864666"/>
                <a:gd name="connsiteX6" fmla="*/ 297243 w 641159"/>
                <a:gd name="connsiteY6" fmla="*/ 117043 h 864666"/>
                <a:gd name="connsiteX7" fmla="*/ 353135 w 641159"/>
                <a:gd name="connsiteY7" fmla="*/ 84 h 864666"/>
                <a:gd name="connsiteX8" fmla="*/ 453088 w 641159"/>
                <a:gd name="connsiteY8" fmla="*/ 121494 h 864666"/>
                <a:gd name="connsiteX9" fmla="*/ 532843 w 641159"/>
                <a:gd name="connsiteY9" fmla="*/ 37083 h 864666"/>
                <a:gd name="connsiteX10" fmla="*/ 641119 w 641159"/>
                <a:gd name="connsiteY10" fmla="*/ 578679 h 864666"/>
                <a:gd name="connsiteX11" fmla="*/ 624790 w 641159"/>
                <a:gd name="connsiteY11" fmla="*/ 864193 h 864666"/>
                <a:gd name="connsiteX12" fmla="*/ 231567 w 641159"/>
                <a:gd name="connsiteY12" fmla="*/ 864666 h 864666"/>
                <a:gd name="connsiteX0" fmla="*/ 231567 w 641159"/>
                <a:gd name="connsiteY0" fmla="*/ 864666 h 864666"/>
                <a:gd name="connsiteX1" fmla="*/ 197525 w 641159"/>
                <a:gd name="connsiteY1" fmla="*/ 793672 h 864666"/>
                <a:gd name="connsiteX2" fmla="*/ 99553 w 641159"/>
                <a:gd name="connsiteY2" fmla="*/ 807279 h 864666"/>
                <a:gd name="connsiteX3" fmla="*/ 61453 w 641159"/>
                <a:gd name="connsiteY3" fmla="*/ 510643 h 864666"/>
                <a:gd name="connsiteX4" fmla="*/ 34539 w 641159"/>
                <a:gd name="connsiteY4" fmla="*/ 60790 h 864666"/>
                <a:gd name="connsiteX5" fmla="*/ 155162 w 641159"/>
                <a:gd name="connsiteY5" fmla="*/ 130650 h 864666"/>
                <a:gd name="connsiteX6" fmla="*/ 210425 w 641159"/>
                <a:gd name="connsiteY6" fmla="*/ 5370 h 864666"/>
                <a:gd name="connsiteX7" fmla="*/ 297243 w 641159"/>
                <a:gd name="connsiteY7" fmla="*/ 117043 h 864666"/>
                <a:gd name="connsiteX8" fmla="*/ 353135 w 641159"/>
                <a:gd name="connsiteY8" fmla="*/ 84 h 864666"/>
                <a:gd name="connsiteX9" fmla="*/ 453088 w 641159"/>
                <a:gd name="connsiteY9" fmla="*/ 121494 h 864666"/>
                <a:gd name="connsiteX10" fmla="*/ 532843 w 641159"/>
                <a:gd name="connsiteY10" fmla="*/ 37083 h 864666"/>
                <a:gd name="connsiteX11" fmla="*/ 641119 w 641159"/>
                <a:gd name="connsiteY11" fmla="*/ 578679 h 864666"/>
                <a:gd name="connsiteX12" fmla="*/ 624790 w 641159"/>
                <a:gd name="connsiteY12" fmla="*/ 864193 h 864666"/>
                <a:gd name="connsiteX13" fmla="*/ 231567 w 641159"/>
                <a:gd name="connsiteY13" fmla="*/ 864666 h 864666"/>
                <a:gd name="connsiteX0" fmla="*/ 231567 w 641159"/>
                <a:gd name="connsiteY0" fmla="*/ 864666 h 864666"/>
                <a:gd name="connsiteX1" fmla="*/ 202968 w 641159"/>
                <a:gd name="connsiteY1" fmla="*/ 801837 h 864666"/>
                <a:gd name="connsiteX2" fmla="*/ 99553 w 641159"/>
                <a:gd name="connsiteY2" fmla="*/ 807279 h 864666"/>
                <a:gd name="connsiteX3" fmla="*/ 61453 w 641159"/>
                <a:gd name="connsiteY3" fmla="*/ 510643 h 864666"/>
                <a:gd name="connsiteX4" fmla="*/ 34539 w 641159"/>
                <a:gd name="connsiteY4" fmla="*/ 60790 h 864666"/>
                <a:gd name="connsiteX5" fmla="*/ 155162 w 641159"/>
                <a:gd name="connsiteY5" fmla="*/ 130650 h 864666"/>
                <a:gd name="connsiteX6" fmla="*/ 210425 w 641159"/>
                <a:gd name="connsiteY6" fmla="*/ 5370 h 864666"/>
                <a:gd name="connsiteX7" fmla="*/ 297243 w 641159"/>
                <a:gd name="connsiteY7" fmla="*/ 117043 h 864666"/>
                <a:gd name="connsiteX8" fmla="*/ 353135 w 641159"/>
                <a:gd name="connsiteY8" fmla="*/ 84 h 864666"/>
                <a:gd name="connsiteX9" fmla="*/ 453088 w 641159"/>
                <a:gd name="connsiteY9" fmla="*/ 121494 h 864666"/>
                <a:gd name="connsiteX10" fmla="*/ 532843 w 641159"/>
                <a:gd name="connsiteY10" fmla="*/ 37083 h 864666"/>
                <a:gd name="connsiteX11" fmla="*/ 641119 w 641159"/>
                <a:gd name="connsiteY11" fmla="*/ 578679 h 864666"/>
                <a:gd name="connsiteX12" fmla="*/ 624790 w 641159"/>
                <a:gd name="connsiteY12" fmla="*/ 864193 h 864666"/>
                <a:gd name="connsiteX13" fmla="*/ 231567 w 641159"/>
                <a:gd name="connsiteY13" fmla="*/ 864666 h 864666"/>
                <a:gd name="connsiteX0" fmla="*/ 231567 w 641159"/>
                <a:gd name="connsiteY0" fmla="*/ 864666 h 864666"/>
                <a:gd name="connsiteX1" fmla="*/ 202968 w 641159"/>
                <a:gd name="connsiteY1" fmla="*/ 801837 h 864666"/>
                <a:gd name="connsiteX2" fmla="*/ 99553 w 641159"/>
                <a:gd name="connsiteY2" fmla="*/ 807279 h 864666"/>
                <a:gd name="connsiteX3" fmla="*/ 61453 w 641159"/>
                <a:gd name="connsiteY3" fmla="*/ 510643 h 864666"/>
                <a:gd name="connsiteX4" fmla="*/ 34539 w 641159"/>
                <a:gd name="connsiteY4" fmla="*/ 60790 h 864666"/>
                <a:gd name="connsiteX5" fmla="*/ 155162 w 641159"/>
                <a:gd name="connsiteY5" fmla="*/ 130650 h 864666"/>
                <a:gd name="connsiteX6" fmla="*/ 210425 w 641159"/>
                <a:gd name="connsiteY6" fmla="*/ 5370 h 864666"/>
                <a:gd name="connsiteX7" fmla="*/ 297243 w 641159"/>
                <a:gd name="connsiteY7" fmla="*/ 117043 h 864666"/>
                <a:gd name="connsiteX8" fmla="*/ 353135 w 641159"/>
                <a:gd name="connsiteY8" fmla="*/ 84 h 864666"/>
                <a:gd name="connsiteX9" fmla="*/ 453088 w 641159"/>
                <a:gd name="connsiteY9" fmla="*/ 121494 h 864666"/>
                <a:gd name="connsiteX10" fmla="*/ 532843 w 641159"/>
                <a:gd name="connsiteY10" fmla="*/ 37083 h 864666"/>
                <a:gd name="connsiteX11" fmla="*/ 641119 w 641159"/>
                <a:gd name="connsiteY11" fmla="*/ 578679 h 864666"/>
                <a:gd name="connsiteX12" fmla="*/ 624790 w 641159"/>
                <a:gd name="connsiteY12" fmla="*/ 864193 h 864666"/>
                <a:gd name="connsiteX13" fmla="*/ 231567 w 641159"/>
                <a:gd name="connsiteY13" fmla="*/ 864666 h 864666"/>
                <a:gd name="connsiteX0" fmla="*/ 231567 w 641159"/>
                <a:gd name="connsiteY0" fmla="*/ 864666 h 864666"/>
                <a:gd name="connsiteX1" fmla="*/ 202968 w 641159"/>
                <a:gd name="connsiteY1" fmla="*/ 801837 h 864666"/>
                <a:gd name="connsiteX2" fmla="*/ 99553 w 641159"/>
                <a:gd name="connsiteY2" fmla="*/ 807279 h 864666"/>
                <a:gd name="connsiteX3" fmla="*/ 61453 w 641159"/>
                <a:gd name="connsiteY3" fmla="*/ 510643 h 864666"/>
                <a:gd name="connsiteX4" fmla="*/ 34539 w 641159"/>
                <a:gd name="connsiteY4" fmla="*/ 60790 h 864666"/>
                <a:gd name="connsiteX5" fmla="*/ 155162 w 641159"/>
                <a:gd name="connsiteY5" fmla="*/ 130650 h 864666"/>
                <a:gd name="connsiteX6" fmla="*/ 210425 w 641159"/>
                <a:gd name="connsiteY6" fmla="*/ 5370 h 864666"/>
                <a:gd name="connsiteX7" fmla="*/ 297243 w 641159"/>
                <a:gd name="connsiteY7" fmla="*/ 117043 h 864666"/>
                <a:gd name="connsiteX8" fmla="*/ 353135 w 641159"/>
                <a:gd name="connsiteY8" fmla="*/ 84 h 864666"/>
                <a:gd name="connsiteX9" fmla="*/ 453088 w 641159"/>
                <a:gd name="connsiteY9" fmla="*/ 121494 h 864666"/>
                <a:gd name="connsiteX10" fmla="*/ 532843 w 641159"/>
                <a:gd name="connsiteY10" fmla="*/ 37083 h 864666"/>
                <a:gd name="connsiteX11" fmla="*/ 641119 w 641159"/>
                <a:gd name="connsiteY11" fmla="*/ 578679 h 864666"/>
                <a:gd name="connsiteX12" fmla="*/ 624790 w 641159"/>
                <a:gd name="connsiteY12" fmla="*/ 864193 h 864666"/>
                <a:gd name="connsiteX13" fmla="*/ 231567 w 641159"/>
                <a:gd name="connsiteY13" fmla="*/ 864666 h 864666"/>
                <a:gd name="connsiteX0" fmla="*/ 231567 w 641159"/>
                <a:gd name="connsiteY0" fmla="*/ 864666 h 864666"/>
                <a:gd name="connsiteX1" fmla="*/ 202968 w 641159"/>
                <a:gd name="connsiteY1" fmla="*/ 801837 h 864666"/>
                <a:gd name="connsiteX2" fmla="*/ 99553 w 641159"/>
                <a:gd name="connsiteY2" fmla="*/ 807279 h 864666"/>
                <a:gd name="connsiteX3" fmla="*/ 61453 w 641159"/>
                <a:gd name="connsiteY3" fmla="*/ 510643 h 864666"/>
                <a:gd name="connsiteX4" fmla="*/ 34539 w 641159"/>
                <a:gd name="connsiteY4" fmla="*/ 60790 h 864666"/>
                <a:gd name="connsiteX5" fmla="*/ 155162 w 641159"/>
                <a:gd name="connsiteY5" fmla="*/ 130650 h 864666"/>
                <a:gd name="connsiteX6" fmla="*/ 210425 w 641159"/>
                <a:gd name="connsiteY6" fmla="*/ 5370 h 864666"/>
                <a:gd name="connsiteX7" fmla="*/ 297243 w 641159"/>
                <a:gd name="connsiteY7" fmla="*/ 117043 h 864666"/>
                <a:gd name="connsiteX8" fmla="*/ 353135 w 641159"/>
                <a:gd name="connsiteY8" fmla="*/ 84 h 864666"/>
                <a:gd name="connsiteX9" fmla="*/ 453088 w 641159"/>
                <a:gd name="connsiteY9" fmla="*/ 121494 h 864666"/>
                <a:gd name="connsiteX10" fmla="*/ 532843 w 641159"/>
                <a:gd name="connsiteY10" fmla="*/ 37083 h 864666"/>
                <a:gd name="connsiteX11" fmla="*/ 641119 w 641159"/>
                <a:gd name="connsiteY11" fmla="*/ 578679 h 864666"/>
                <a:gd name="connsiteX12" fmla="*/ 624790 w 641159"/>
                <a:gd name="connsiteY12" fmla="*/ 864193 h 864666"/>
                <a:gd name="connsiteX13" fmla="*/ 231567 w 641159"/>
                <a:gd name="connsiteY13" fmla="*/ 864666 h 864666"/>
                <a:gd name="connsiteX0" fmla="*/ 231567 w 641159"/>
                <a:gd name="connsiteY0" fmla="*/ 864666 h 864666"/>
                <a:gd name="connsiteX1" fmla="*/ 202968 w 641159"/>
                <a:gd name="connsiteY1" fmla="*/ 801837 h 864666"/>
                <a:gd name="connsiteX2" fmla="*/ 99553 w 641159"/>
                <a:gd name="connsiteY2" fmla="*/ 807279 h 864666"/>
                <a:gd name="connsiteX3" fmla="*/ 61453 w 641159"/>
                <a:gd name="connsiteY3" fmla="*/ 510643 h 864666"/>
                <a:gd name="connsiteX4" fmla="*/ 34539 w 641159"/>
                <a:gd name="connsiteY4" fmla="*/ 60790 h 864666"/>
                <a:gd name="connsiteX5" fmla="*/ 155162 w 641159"/>
                <a:gd name="connsiteY5" fmla="*/ 130650 h 864666"/>
                <a:gd name="connsiteX6" fmla="*/ 210425 w 641159"/>
                <a:gd name="connsiteY6" fmla="*/ 5370 h 864666"/>
                <a:gd name="connsiteX7" fmla="*/ 297243 w 641159"/>
                <a:gd name="connsiteY7" fmla="*/ 117043 h 864666"/>
                <a:gd name="connsiteX8" fmla="*/ 353135 w 641159"/>
                <a:gd name="connsiteY8" fmla="*/ 84 h 864666"/>
                <a:gd name="connsiteX9" fmla="*/ 453088 w 641159"/>
                <a:gd name="connsiteY9" fmla="*/ 121494 h 864666"/>
                <a:gd name="connsiteX10" fmla="*/ 532843 w 641159"/>
                <a:gd name="connsiteY10" fmla="*/ 37083 h 864666"/>
                <a:gd name="connsiteX11" fmla="*/ 641119 w 641159"/>
                <a:gd name="connsiteY11" fmla="*/ 578679 h 864666"/>
                <a:gd name="connsiteX12" fmla="*/ 624790 w 641159"/>
                <a:gd name="connsiteY12" fmla="*/ 864193 h 864666"/>
                <a:gd name="connsiteX13" fmla="*/ 231567 w 641159"/>
                <a:gd name="connsiteY13" fmla="*/ 864666 h 864666"/>
                <a:gd name="connsiteX0" fmla="*/ 257487 w 667079"/>
                <a:gd name="connsiteY0" fmla="*/ 864666 h 864666"/>
                <a:gd name="connsiteX1" fmla="*/ 228888 w 667079"/>
                <a:gd name="connsiteY1" fmla="*/ 801837 h 864666"/>
                <a:gd name="connsiteX2" fmla="*/ 125473 w 667079"/>
                <a:gd name="connsiteY2" fmla="*/ 807279 h 864666"/>
                <a:gd name="connsiteX3" fmla="*/ 288 w 667079"/>
                <a:gd name="connsiteY3" fmla="*/ 595007 h 864666"/>
                <a:gd name="connsiteX4" fmla="*/ 87373 w 667079"/>
                <a:gd name="connsiteY4" fmla="*/ 510643 h 864666"/>
                <a:gd name="connsiteX5" fmla="*/ 60459 w 667079"/>
                <a:gd name="connsiteY5" fmla="*/ 60790 h 864666"/>
                <a:gd name="connsiteX6" fmla="*/ 181082 w 667079"/>
                <a:gd name="connsiteY6" fmla="*/ 130650 h 864666"/>
                <a:gd name="connsiteX7" fmla="*/ 236345 w 667079"/>
                <a:gd name="connsiteY7" fmla="*/ 5370 h 864666"/>
                <a:gd name="connsiteX8" fmla="*/ 323163 w 667079"/>
                <a:gd name="connsiteY8" fmla="*/ 117043 h 864666"/>
                <a:gd name="connsiteX9" fmla="*/ 379055 w 667079"/>
                <a:gd name="connsiteY9" fmla="*/ 84 h 864666"/>
                <a:gd name="connsiteX10" fmla="*/ 479008 w 667079"/>
                <a:gd name="connsiteY10" fmla="*/ 121494 h 864666"/>
                <a:gd name="connsiteX11" fmla="*/ 558763 w 667079"/>
                <a:gd name="connsiteY11" fmla="*/ 37083 h 864666"/>
                <a:gd name="connsiteX12" fmla="*/ 667039 w 667079"/>
                <a:gd name="connsiteY12" fmla="*/ 578679 h 864666"/>
                <a:gd name="connsiteX13" fmla="*/ 650710 w 667079"/>
                <a:gd name="connsiteY13" fmla="*/ 864193 h 864666"/>
                <a:gd name="connsiteX14" fmla="*/ 257487 w 667079"/>
                <a:gd name="connsiteY14" fmla="*/ 864666 h 864666"/>
                <a:gd name="connsiteX0" fmla="*/ 260201 w 669793"/>
                <a:gd name="connsiteY0" fmla="*/ 864666 h 864666"/>
                <a:gd name="connsiteX1" fmla="*/ 231602 w 669793"/>
                <a:gd name="connsiteY1" fmla="*/ 801837 h 864666"/>
                <a:gd name="connsiteX2" fmla="*/ 128187 w 669793"/>
                <a:gd name="connsiteY2" fmla="*/ 807279 h 864666"/>
                <a:gd name="connsiteX3" fmla="*/ 281 w 669793"/>
                <a:gd name="connsiteY3" fmla="*/ 526971 h 864666"/>
                <a:gd name="connsiteX4" fmla="*/ 90087 w 669793"/>
                <a:gd name="connsiteY4" fmla="*/ 510643 h 864666"/>
                <a:gd name="connsiteX5" fmla="*/ 63173 w 669793"/>
                <a:gd name="connsiteY5" fmla="*/ 60790 h 864666"/>
                <a:gd name="connsiteX6" fmla="*/ 183796 w 669793"/>
                <a:gd name="connsiteY6" fmla="*/ 130650 h 864666"/>
                <a:gd name="connsiteX7" fmla="*/ 239059 w 669793"/>
                <a:gd name="connsiteY7" fmla="*/ 5370 h 864666"/>
                <a:gd name="connsiteX8" fmla="*/ 325877 w 669793"/>
                <a:gd name="connsiteY8" fmla="*/ 117043 h 864666"/>
                <a:gd name="connsiteX9" fmla="*/ 381769 w 669793"/>
                <a:gd name="connsiteY9" fmla="*/ 84 h 864666"/>
                <a:gd name="connsiteX10" fmla="*/ 481722 w 669793"/>
                <a:gd name="connsiteY10" fmla="*/ 121494 h 864666"/>
                <a:gd name="connsiteX11" fmla="*/ 561477 w 669793"/>
                <a:gd name="connsiteY11" fmla="*/ 37083 h 864666"/>
                <a:gd name="connsiteX12" fmla="*/ 669753 w 669793"/>
                <a:gd name="connsiteY12" fmla="*/ 578679 h 864666"/>
                <a:gd name="connsiteX13" fmla="*/ 653424 w 669793"/>
                <a:gd name="connsiteY13" fmla="*/ 864193 h 864666"/>
                <a:gd name="connsiteX14" fmla="*/ 260201 w 669793"/>
                <a:gd name="connsiteY14" fmla="*/ 864666 h 864666"/>
                <a:gd name="connsiteX0" fmla="*/ 259920 w 669512"/>
                <a:gd name="connsiteY0" fmla="*/ 864666 h 864666"/>
                <a:gd name="connsiteX1" fmla="*/ 231321 w 669512"/>
                <a:gd name="connsiteY1" fmla="*/ 801837 h 864666"/>
                <a:gd name="connsiteX2" fmla="*/ 127906 w 669512"/>
                <a:gd name="connsiteY2" fmla="*/ 807279 h 864666"/>
                <a:gd name="connsiteX3" fmla="*/ 0 w 669512"/>
                <a:gd name="connsiteY3" fmla="*/ 526971 h 864666"/>
                <a:gd name="connsiteX4" fmla="*/ 89806 w 669512"/>
                <a:gd name="connsiteY4" fmla="*/ 510643 h 864666"/>
                <a:gd name="connsiteX5" fmla="*/ 62892 w 669512"/>
                <a:gd name="connsiteY5" fmla="*/ 60790 h 864666"/>
                <a:gd name="connsiteX6" fmla="*/ 183515 w 669512"/>
                <a:gd name="connsiteY6" fmla="*/ 130650 h 864666"/>
                <a:gd name="connsiteX7" fmla="*/ 238778 w 669512"/>
                <a:gd name="connsiteY7" fmla="*/ 5370 h 864666"/>
                <a:gd name="connsiteX8" fmla="*/ 325596 w 669512"/>
                <a:gd name="connsiteY8" fmla="*/ 117043 h 864666"/>
                <a:gd name="connsiteX9" fmla="*/ 381488 w 669512"/>
                <a:gd name="connsiteY9" fmla="*/ 84 h 864666"/>
                <a:gd name="connsiteX10" fmla="*/ 481441 w 669512"/>
                <a:gd name="connsiteY10" fmla="*/ 121494 h 864666"/>
                <a:gd name="connsiteX11" fmla="*/ 561196 w 669512"/>
                <a:gd name="connsiteY11" fmla="*/ 37083 h 864666"/>
                <a:gd name="connsiteX12" fmla="*/ 669472 w 669512"/>
                <a:gd name="connsiteY12" fmla="*/ 578679 h 864666"/>
                <a:gd name="connsiteX13" fmla="*/ 653143 w 669512"/>
                <a:gd name="connsiteY13" fmla="*/ 864193 h 864666"/>
                <a:gd name="connsiteX14" fmla="*/ 259920 w 669512"/>
                <a:gd name="connsiteY14" fmla="*/ 864666 h 864666"/>
                <a:gd name="connsiteX0" fmla="*/ 259920 w 669512"/>
                <a:gd name="connsiteY0" fmla="*/ 864666 h 864666"/>
                <a:gd name="connsiteX1" fmla="*/ 231321 w 669512"/>
                <a:gd name="connsiteY1" fmla="*/ 801837 h 864666"/>
                <a:gd name="connsiteX2" fmla="*/ 127906 w 669512"/>
                <a:gd name="connsiteY2" fmla="*/ 807279 h 864666"/>
                <a:gd name="connsiteX3" fmla="*/ 0 w 669512"/>
                <a:gd name="connsiteY3" fmla="*/ 526971 h 864666"/>
                <a:gd name="connsiteX4" fmla="*/ 89806 w 669512"/>
                <a:gd name="connsiteY4" fmla="*/ 510643 h 864666"/>
                <a:gd name="connsiteX5" fmla="*/ 62892 w 669512"/>
                <a:gd name="connsiteY5" fmla="*/ 60790 h 864666"/>
                <a:gd name="connsiteX6" fmla="*/ 183515 w 669512"/>
                <a:gd name="connsiteY6" fmla="*/ 130650 h 864666"/>
                <a:gd name="connsiteX7" fmla="*/ 238778 w 669512"/>
                <a:gd name="connsiteY7" fmla="*/ 5370 h 864666"/>
                <a:gd name="connsiteX8" fmla="*/ 325596 w 669512"/>
                <a:gd name="connsiteY8" fmla="*/ 117043 h 864666"/>
                <a:gd name="connsiteX9" fmla="*/ 381488 w 669512"/>
                <a:gd name="connsiteY9" fmla="*/ 84 h 864666"/>
                <a:gd name="connsiteX10" fmla="*/ 481441 w 669512"/>
                <a:gd name="connsiteY10" fmla="*/ 121494 h 864666"/>
                <a:gd name="connsiteX11" fmla="*/ 561196 w 669512"/>
                <a:gd name="connsiteY11" fmla="*/ 37083 h 864666"/>
                <a:gd name="connsiteX12" fmla="*/ 669472 w 669512"/>
                <a:gd name="connsiteY12" fmla="*/ 578679 h 864666"/>
                <a:gd name="connsiteX13" fmla="*/ 653143 w 669512"/>
                <a:gd name="connsiteY13" fmla="*/ 864193 h 864666"/>
                <a:gd name="connsiteX14" fmla="*/ 259920 w 669512"/>
                <a:gd name="connsiteY14" fmla="*/ 864666 h 864666"/>
                <a:gd name="connsiteX0" fmla="*/ 259920 w 669512"/>
                <a:gd name="connsiteY0" fmla="*/ 864666 h 864666"/>
                <a:gd name="connsiteX1" fmla="*/ 231321 w 669512"/>
                <a:gd name="connsiteY1" fmla="*/ 801837 h 864666"/>
                <a:gd name="connsiteX2" fmla="*/ 127906 w 669512"/>
                <a:gd name="connsiteY2" fmla="*/ 807279 h 864666"/>
                <a:gd name="connsiteX3" fmla="*/ 0 w 669512"/>
                <a:gd name="connsiteY3" fmla="*/ 526971 h 864666"/>
                <a:gd name="connsiteX4" fmla="*/ 89806 w 669512"/>
                <a:gd name="connsiteY4" fmla="*/ 510643 h 864666"/>
                <a:gd name="connsiteX5" fmla="*/ 62892 w 669512"/>
                <a:gd name="connsiteY5" fmla="*/ 60790 h 864666"/>
                <a:gd name="connsiteX6" fmla="*/ 183515 w 669512"/>
                <a:gd name="connsiteY6" fmla="*/ 130650 h 864666"/>
                <a:gd name="connsiteX7" fmla="*/ 238778 w 669512"/>
                <a:gd name="connsiteY7" fmla="*/ 5370 h 864666"/>
                <a:gd name="connsiteX8" fmla="*/ 325596 w 669512"/>
                <a:gd name="connsiteY8" fmla="*/ 117043 h 864666"/>
                <a:gd name="connsiteX9" fmla="*/ 381488 w 669512"/>
                <a:gd name="connsiteY9" fmla="*/ 84 h 864666"/>
                <a:gd name="connsiteX10" fmla="*/ 481441 w 669512"/>
                <a:gd name="connsiteY10" fmla="*/ 121494 h 864666"/>
                <a:gd name="connsiteX11" fmla="*/ 561196 w 669512"/>
                <a:gd name="connsiteY11" fmla="*/ 37083 h 864666"/>
                <a:gd name="connsiteX12" fmla="*/ 669472 w 669512"/>
                <a:gd name="connsiteY12" fmla="*/ 578679 h 864666"/>
                <a:gd name="connsiteX13" fmla="*/ 653143 w 669512"/>
                <a:gd name="connsiteY13" fmla="*/ 864193 h 864666"/>
                <a:gd name="connsiteX14" fmla="*/ 259920 w 669512"/>
                <a:gd name="connsiteY14" fmla="*/ 864666 h 864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69512" h="864666">
                  <a:moveTo>
                    <a:pt x="259920" y="864666"/>
                  </a:moveTo>
                  <a:cubicBezTo>
                    <a:pt x="237695" y="826606"/>
                    <a:pt x="245159" y="825008"/>
                    <a:pt x="231321" y="801837"/>
                  </a:cubicBezTo>
                  <a:cubicBezTo>
                    <a:pt x="184826" y="794994"/>
                    <a:pt x="202292" y="803651"/>
                    <a:pt x="127906" y="807279"/>
                  </a:cubicBezTo>
                  <a:cubicBezTo>
                    <a:pt x="107042" y="780972"/>
                    <a:pt x="6350" y="576410"/>
                    <a:pt x="0" y="526971"/>
                  </a:cubicBezTo>
                  <a:cubicBezTo>
                    <a:pt x="58964" y="502024"/>
                    <a:pt x="28977" y="523479"/>
                    <a:pt x="89806" y="510643"/>
                  </a:cubicBezTo>
                  <a:cubicBezTo>
                    <a:pt x="46082" y="333121"/>
                    <a:pt x="-8516" y="81486"/>
                    <a:pt x="62892" y="60790"/>
                  </a:cubicBezTo>
                  <a:cubicBezTo>
                    <a:pt x="138478" y="39627"/>
                    <a:pt x="162358" y="62006"/>
                    <a:pt x="183515" y="130650"/>
                  </a:cubicBezTo>
                  <a:cubicBezTo>
                    <a:pt x="185607" y="62583"/>
                    <a:pt x="163207" y="19009"/>
                    <a:pt x="238778" y="5370"/>
                  </a:cubicBezTo>
                  <a:cubicBezTo>
                    <a:pt x="335937" y="-2341"/>
                    <a:pt x="301811" y="117924"/>
                    <a:pt x="325596" y="117043"/>
                  </a:cubicBezTo>
                  <a:cubicBezTo>
                    <a:pt x="328806" y="55378"/>
                    <a:pt x="299358" y="7320"/>
                    <a:pt x="381488" y="84"/>
                  </a:cubicBezTo>
                  <a:cubicBezTo>
                    <a:pt x="488285" y="-2989"/>
                    <a:pt x="459008" y="78303"/>
                    <a:pt x="481441" y="121494"/>
                  </a:cubicBezTo>
                  <a:cubicBezTo>
                    <a:pt x="497140" y="80657"/>
                    <a:pt x="482904" y="31655"/>
                    <a:pt x="561196" y="37083"/>
                  </a:cubicBezTo>
                  <a:cubicBezTo>
                    <a:pt x="672580" y="39816"/>
                    <a:pt x="669666" y="488862"/>
                    <a:pt x="669472" y="578679"/>
                  </a:cubicBezTo>
                  <a:cubicBezTo>
                    <a:pt x="666751" y="690178"/>
                    <a:pt x="672193" y="766300"/>
                    <a:pt x="653143" y="864193"/>
                  </a:cubicBezTo>
                  <a:cubicBezTo>
                    <a:pt x="514812" y="859815"/>
                    <a:pt x="460845" y="856509"/>
                    <a:pt x="259920" y="864666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C512FD8-2630-4F34-9CE7-C10EF469FDC8}"/>
              </a:ext>
            </a:extLst>
          </p:cNvPr>
          <p:cNvGrpSpPr/>
          <p:nvPr/>
        </p:nvGrpSpPr>
        <p:grpSpPr>
          <a:xfrm rot="10800000" flipH="1">
            <a:off x="4171904" y="4424389"/>
            <a:ext cx="2127533" cy="2127533"/>
            <a:chOff x="6876256" y="3063517"/>
            <a:chExt cx="1944216" cy="1944216"/>
          </a:xfrm>
          <a:scene3d>
            <a:camera prst="perspectiveLeft">
              <a:rot lat="0" lon="3900000" rev="0"/>
            </a:camera>
            <a:lightRig rig="threePt" dir="t"/>
          </a:scene3d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05DE7B30-4D33-4BD0-AC8C-8F2CF75418C9}"/>
                </a:ext>
              </a:extLst>
            </p:cNvPr>
            <p:cNvSpPr/>
            <p:nvPr/>
          </p:nvSpPr>
          <p:spPr>
            <a:xfrm>
              <a:off x="6876256" y="3063517"/>
              <a:ext cx="1944216" cy="1944216"/>
            </a:xfrm>
            <a:prstGeom prst="ellipse">
              <a:avLst/>
            </a:prstGeom>
            <a:solidFill>
              <a:schemeClr val="bg1"/>
            </a:solidFill>
            <a:ln w="165100">
              <a:solidFill>
                <a:schemeClr val="tx1">
                  <a:lumMod val="85000"/>
                  <a:lumOff val="15000"/>
                </a:schemeClr>
              </a:solidFill>
            </a:ln>
            <a:sp3d extrusionH="171450" contourW="12700">
              <a:extrusionClr>
                <a:schemeClr val="bg1"/>
              </a:extrusionClr>
              <a:contourClr>
                <a:schemeClr val="tx1">
                  <a:lumMod val="50000"/>
                  <a:lumOff val="50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C1297E98-8507-44FE-B603-92BA760CB0EF}"/>
                </a:ext>
              </a:extLst>
            </p:cNvPr>
            <p:cNvSpPr/>
            <p:nvPr/>
          </p:nvSpPr>
          <p:spPr>
            <a:xfrm>
              <a:off x="7165759" y="3353020"/>
              <a:ext cx="1365211" cy="1365211"/>
            </a:xfrm>
            <a:prstGeom prst="ellipse">
              <a:avLst/>
            </a:prstGeom>
            <a:solidFill>
              <a:schemeClr val="bg1"/>
            </a:solidFill>
            <a:ln w="165100">
              <a:solidFill>
                <a:schemeClr val="tx1">
                  <a:lumMod val="85000"/>
                  <a:lumOff val="15000"/>
                </a:schemeClr>
              </a:solidFill>
            </a:ln>
            <a:sp3d extrusionH="171450" contourW="12700">
              <a:extrusionClr>
                <a:schemeClr val="bg1"/>
              </a:extrusionClr>
              <a:contourClr>
                <a:schemeClr val="tx1">
                  <a:lumMod val="50000"/>
                  <a:lumOff val="50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F77A6BFD-E33B-4022-8CC5-4D402D25C19B}"/>
                </a:ext>
              </a:extLst>
            </p:cNvPr>
            <p:cNvSpPr/>
            <p:nvPr/>
          </p:nvSpPr>
          <p:spPr>
            <a:xfrm>
              <a:off x="7487073" y="3674334"/>
              <a:ext cx="722583" cy="722583"/>
            </a:xfrm>
            <a:prstGeom prst="ellipse">
              <a:avLst/>
            </a:prstGeom>
            <a:solidFill>
              <a:schemeClr val="accent4"/>
            </a:solidFill>
            <a:ln w="165100">
              <a:solidFill>
                <a:schemeClr val="tx1">
                  <a:lumMod val="85000"/>
                  <a:lumOff val="15000"/>
                </a:schemeClr>
              </a:solidFill>
            </a:ln>
            <a:sp3d extrusionH="171450" contourW="12700">
              <a:extrusionClr>
                <a:schemeClr val="bg1"/>
              </a:extrusionClr>
              <a:contourClr>
                <a:schemeClr val="tx1">
                  <a:lumMod val="50000"/>
                  <a:lumOff val="50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22" name="Group 37">
            <a:extLst>
              <a:ext uri="{FF2B5EF4-FFF2-40B4-BE49-F238E27FC236}">
                <a16:creationId xmlns:a16="http://schemas.microsoft.com/office/drawing/2014/main" id="{F8D5D509-D61D-44A2-AC8E-F8D4318465C1}"/>
              </a:ext>
            </a:extLst>
          </p:cNvPr>
          <p:cNvGrpSpPr/>
          <p:nvPr/>
        </p:nvGrpSpPr>
        <p:grpSpPr>
          <a:xfrm>
            <a:off x="5235669" y="4838086"/>
            <a:ext cx="3404656" cy="1346565"/>
            <a:chOff x="903886" y="3331350"/>
            <a:chExt cx="3297058" cy="1304009"/>
          </a:xfrm>
        </p:grpSpPr>
        <p:sp>
          <p:nvSpPr>
            <p:cNvPr id="23" name="Rectangle 34">
              <a:extLst>
                <a:ext uri="{FF2B5EF4-FFF2-40B4-BE49-F238E27FC236}">
                  <a16:creationId xmlns:a16="http://schemas.microsoft.com/office/drawing/2014/main" id="{A6302DA5-2673-486C-A1B9-6A233CF8528F}"/>
                </a:ext>
              </a:extLst>
            </p:cNvPr>
            <p:cNvSpPr/>
            <p:nvPr/>
          </p:nvSpPr>
          <p:spPr>
            <a:xfrm>
              <a:off x="903886" y="3968006"/>
              <a:ext cx="704227" cy="36000"/>
            </a:xfrm>
            <a:custGeom>
              <a:avLst/>
              <a:gdLst/>
              <a:ahLst/>
              <a:cxnLst/>
              <a:rect l="l" t="t" r="r" b="b"/>
              <a:pathLst>
                <a:path w="704227" h="36000">
                  <a:moveTo>
                    <a:pt x="0" y="0"/>
                  </a:moveTo>
                  <a:lnTo>
                    <a:pt x="704227" y="0"/>
                  </a:lnTo>
                  <a:lnTo>
                    <a:pt x="704227" y="36000"/>
                  </a:lnTo>
                  <a:lnTo>
                    <a:pt x="0" y="3600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grpSp>
          <p:nvGrpSpPr>
            <p:cNvPr id="24" name="Group 39">
              <a:extLst>
                <a:ext uri="{FF2B5EF4-FFF2-40B4-BE49-F238E27FC236}">
                  <a16:creationId xmlns:a16="http://schemas.microsoft.com/office/drawing/2014/main" id="{F2841F88-D135-4D1F-98EE-1480FF0231DD}"/>
                </a:ext>
              </a:extLst>
            </p:cNvPr>
            <p:cNvGrpSpPr/>
            <p:nvPr/>
          </p:nvGrpSpPr>
          <p:grpSpPr>
            <a:xfrm>
              <a:off x="1475656" y="3331350"/>
              <a:ext cx="2725288" cy="1304009"/>
              <a:chOff x="1475656" y="3331350"/>
              <a:chExt cx="2725288" cy="1304009"/>
            </a:xfrm>
          </p:grpSpPr>
          <p:sp>
            <p:nvSpPr>
              <p:cNvPr id="25" name="Parallelogram 40">
                <a:extLst>
                  <a:ext uri="{FF2B5EF4-FFF2-40B4-BE49-F238E27FC236}">
                    <a16:creationId xmlns:a16="http://schemas.microsoft.com/office/drawing/2014/main" id="{A16C2275-AD82-49B3-894F-5DAE0AC75B6B}"/>
                  </a:ext>
                </a:extLst>
              </p:cNvPr>
              <p:cNvSpPr/>
              <p:nvPr/>
            </p:nvSpPr>
            <p:spPr>
              <a:xfrm rot="10680000" flipH="1">
                <a:off x="2793780" y="4038224"/>
                <a:ext cx="1201835" cy="597135"/>
              </a:xfrm>
              <a:prstGeom prst="parallelogram">
                <a:avLst>
                  <a:gd name="adj" fmla="val 62269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6" name="Parallelogram 41">
                <a:extLst>
                  <a:ext uri="{FF2B5EF4-FFF2-40B4-BE49-F238E27FC236}">
                    <a16:creationId xmlns:a16="http://schemas.microsoft.com/office/drawing/2014/main" id="{1D48532F-74E6-40E5-8E05-6C5FAB7310E3}"/>
                  </a:ext>
                </a:extLst>
              </p:cNvPr>
              <p:cNvSpPr/>
              <p:nvPr/>
            </p:nvSpPr>
            <p:spPr>
              <a:xfrm rot="10920000">
                <a:off x="2793780" y="3331350"/>
                <a:ext cx="1201835" cy="597135"/>
              </a:xfrm>
              <a:prstGeom prst="parallelogram">
                <a:avLst>
                  <a:gd name="adj" fmla="val 62269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grpSp>
            <p:nvGrpSpPr>
              <p:cNvPr id="27" name="Group 42">
                <a:extLst>
                  <a:ext uri="{FF2B5EF4-FFF2-40B4-BE49-F238E27FC236}">
                    <a16:creationId xmlns:a16="http://schemas.microsoft.com/office/drawing/2014/main" id="{93E89736-27A2-4011-BBEA-ED90BD15CA5D}"/>
                  </a:ext>
                </a:extLst>
              </p:cNvPr>
              <p:cNvGrpSpPr/>
              <p:nvPr/>
            </p:nvGrpSpPr>
            <p:grpSpPr>
              <a:xfrm>
                <a:off x="1475656" y="3862961"/>
                <a:ext cx="2152334" cy="246090"/>
                <a:chOff x="1688158" y="3440846"/>
                <a:chExt cx="1659706" cy="379529"/>
              </a:xfrm>
            </p:grpSpPr>
            <p:sp>
              <p:nvSpPr>
                <p:cNvPr id="29" name="Trapezoid 33">
                  <a:extLst>
                    <a:ext uri="{FF2B5EF4-FFF2-40B4-BE49-F238E27FC236}">
                      <a16:creationId xmlns:a16="http://schemas.microsoft.com/office/drawing/2014/main" id="{5697DE4E-CC8A-45F5-8C91-2856A74321F9}"/>
                    </a:ext>
                  </a:extLst>
                </p:cNvPr>
                <p:cNvSpPr/>
                <p:nvPr/>
              </p:nvSpPr>
              <p:spPr>
                <a:xfrm rot="5400000" flipH="1">
                  <a:off x="2653493" y="3090551"/>
                  <a:ext cx="308621" cy="10801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621" h="1080120">
                      <a:moveTo>
                        <a:pt x="308621" y="1080120"/>
                      </a:moveTo>
                      <a:lnTo>
                        <a:pt x="232649" y="0"/>
                      </a:lnTo>
                      <a:lnTo>
                        <a:pt x="75972" y="0"/>
                      </a:lnTo>
                      <a:lnTo>
                        <a:pt x="0" y="1080120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30" name="Chord 45">
                  <a:extLst>
                    <a:ext uri="{FF2B5EF4-FFF2-40B4-BE49-F238E27FC236}">
                      <a16:creationId xmlns:a16="http://schemas.microsoft.com/office/drawing/2014/main" id="{1D8F6064-66C9-4AA1-AB8E-34F22A0B2287}"/>
                    </a:ext>
                  </a:extLst>
                </p:cNvPr>
                <p:cNvSpPr/>
                <p:nvPr/>
              </p:nvSpPr>
              <p:spPr>
                <a:xfrm>
                  <a:off x="1688158" y="3454556"/>
                  <a:ext cx="155575" cy="352111"/>
                </a:xfrm>
                <a:prstGeom prst="chord">
                  <a:avLst>
                    <a:gd name="adj1" fmla="val 5391179"/>
                    <a:gd name="adj2" fmla="val 16200000"/>
                  </a:avLst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31" name="Trapezoid 37">
                  <a:extLst>
                    <a:ext uri="{FF2B5EF4-FFF2-40B4-BE49-F238E27FC236}">
                      <a16:creationId xmlns:a16="http://schemas.microsoft.com/office/drawing/2014/main" id="{52FCA239-5597-4A2A-9C5A-9FFDC2E8D7B7}"/>
                    </a:ext>
                  </a:extLst>
                </p:cNvPr>
                <p:cNvSpPr/>
                <p:nvPr/>
              </p:nvSpPr>
              <p:spPr>
                <a:xfrm rot="5400000" flipH="1">
                  <a:off x="1825951" y="3378583"/>
                  <a:ext cx="379529" cy="5040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9529" h="504056">
                      <a:moveTo>
                        <a:pt x="379529" y="504056"/>
                      </a:moveTo>
                      <a:lnTo>
                        <a:pt x="344075" y="0"/>
                      </a:lnTo>
                      <a:lnTo>
                        <a:pt x="35454" y="0"/>
                      </a:lnTo>
                      <a:lnTo>
                        <a:pt x="0" y="504056"/>
                      </a:lnTo>
                      <a:close/>
                    </a:path>
                  </a:pathLst>
                </a:cu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sp>
            <p:nvSpPr>
              <p:cNvPr id="28" name="Parallelogram 43">
                <a:extLst>
                  <a:ext uri="{FF2B5EF4-FFF2-40B4-BE49-F238E27FC236}">
                    <a16:creationId xmlns:a16="http://schemas.microsoft.com/office/drawing/2014/main" id="{FC88D57A-C90D-47C8-9CF4-FD1B586CF0F2}"/>
                  </a:ext>
                </a:extLst>
              </p:cNvPr>
              <p:cNvSpPr/>
              <p:nvPr/>
            </p:nvSpPr>
            <p:spPr>
              <a:xfrm rot="10800000" flipH="1">
                <a:off x="2788579" y="3979133"/>
                <a:ext cx="1412365" cy="268133"/>
              </a:xfrm>
              <a:prstGeom prst="parallelogram">
                <a:avLst>
                  <a:gd name="adj" fmla="val 205867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</p:grpSp>
      <p:sp>
        <p:nvSpPr>
          <p:cNvPr id="32" name="Graphic 46">
            <a:extLst>
              <a:ext uri="{FF2B5EF4-FFF2-40B4-BE49-F238E27FC236}">
                <a16:creationId xmlns:a16="http://schemas.microsoft.com/office/drawing/2014/main" id="{FC5F1B01-E9D9-4C14-B140-996C3434DFB7}"/>
              </a:ext>
            </a:extLst>
          </p:cNvPr>
          <p:cNvSpPr/>
          <p:nvPr/>
        </p:nvSpPr>
        <p:spPr>
          <a:xfrm rot="20395817">
            <a:off x="8567202" y="2648115"/>
            <a:ext cx="3012874" cy="3465675"/>
          </a:xfrm>
          <a:custGeom>
            <a:avLst/>
            <a:gdLst>
              <a:gd name="connsiteX0" fmla="*/ 104368 w 5961980"/>
              <a:gd name="connsiteY0" fmla="*/ 2552216 h 6858000"/>
              <a:gd name="connsiteX1" fmla="*/ 255313 w 5961980"/>
              <a:gd name="connsiteY1" fmla="*/ 2883054 h 6858000"/>
              <a:gd name="connsiteX2" fmla="*/ 775694 w 5961980"/>
              <a:gd name="connsiteY2" fmla="*/ 4027203 h 6858000"/>
              <a:gd name="connsiteX3" fmla="*/ 956965 w 5961980"/>
              <a:gd name="connsiteY3" fmla="*/ 4084410 h 6858000"/>
              <a:gd name="connsiteX4" fmla="*/ 1439438 w 5961980"/>
              <a:gd name="connsiteY4" fmla="*/ 3781831 h 6858000"/>
              <a:gd name="connsiteX5" fmla="*/ 2087329 w 5961980"/>
              <a:gd name="connsiteY5" fmla="*/ 3384136 h 6858000"/>
              <a:gd name="connsiteX6" fmla="*/ 2136955 w 5961980"/>
              <a:gd name="connsiteY6" fmla="*/ 3218717 h 6858000"/>
              <a:gd name="connsiteX7" fmla="*/ 2034947 w 5961980"/>
              <a:gd name="connsiteY7" fmla="*/ 2971967 h 6858000"/>
              <a:gd name="connsiteX8" fmla="*/ 1844025 w 5961980"/>
              <a:gd name="connsiteY8" fmla="*/ 2617005 h 6858000"/>
              <a:gd name="connsiteX9" fmla="*/ 2038393 w 5961980"/>
              <a:gd name="connsiteY9" fmla="*/ 2572204 h 6858000"/>
              <a:gd name="connsiteX10" fmla="*/ 2122481 w 5961980"/>
              <a:gd name="connsiteY10" fmla="*/ 2191740 h 6858000"/>
              <a:gd name="connsiteX11" fmla="*/ 2136955 w 5961980"/>
              <a:gd name="connsiteY11" fmla="*/ 2158656 h 6858000"/>
              <a:gd name="connsiteX12" fmla="*/ 2451941 w 5961980"/>
              <a:gd name="connsiteY12" fmla="*/ 1705132 h 6858000"/>
              <a:gd name="connsiteX13" fmla="*/ 2638037 w 5961980"/>
              <a:gd name="connsiteY13" fmla="*/ 1526617 h 6858000"/>
              <a:gd name="connsiteX14" fmla="*/ 3055031 w 5961980"/>
              <a:gd name="connsiteY14" fmla="*/ 1408756 h 6858000"/>
              <a:gd name="connsiteX15" fmla="*/ 3072262 w 5961980"/>
              <a:gd name="connsiteY15" fmla="*/ 1435637 h 6858000"/>
              <a:gd name="connsiteX16" fmla="*/ 3000581 w 5961980"/>
              <a:gd name="connsiteY16" fmla="*/ 1607259 h 6858000"/>
              <a:gd name="connsiteX17" fmla="*/ 2736599 w 5961980"/>
              <a:gd name="connsiteY17" fmla="*/ 1895364 h 6858000"/>
              <a:gd name="connsiteX18" fmla="*/ 2685595 w 5961980"/>
              <a:gd name="connsiteY18" fmla="*/ 1956018 h 6858000"/>
              <a:gd name="connsiteX19" fmla="*/ 2171417 w 5961980"/>
              <a:gd name="connsiteY19" fmla="*/ 2837564 h 6858000"/>
              <a:gd name="connsiteX20" fmla="*/ 2163147 w 5961980"/>
              <a:gd name="connsiteY20" fmla="*/ 2894771 h 6858000"/>
              <a:gd name="connsiteX21" fmla="*/ 2234828 w 5961980"/>
              <a:gd name="connsiteY21" fmla="*/ 3050541 h 6858000"/>
              <a:gd name="connsiteX22" fmla="*/ 2400247 w 5961980"/>
              <a:gd name="connsiteY22" fmla="*/ 3365526 h 6858000"/>
              <a:gd name="connsiteX23" fmla="*/ 2658025 w 5961980"/>
              <a:gd name="connsiteY23" fmla="*/ 3505443 h 6858000"/>
              <a:gd name="connsiteX24" fmla="*/ 2691109 w 5961980"/>
              <a:gd name="connsiteY24" fmla="*/ 3768046 h 6858000"/>
              <a:gd name="connsiteX25" fmla="*/ 2600129 w 5961980"/>
              <a:gd name="connsiteY25" fmla="*/ 4579978 h 6858000"/>
              <a:gd name="connsiteX26" fmla="*/ 2482267 w 5961980"/>
              <a:gd name="connsiteY26" fmla="*/ 4634429 h 6858000"/>
              <a:gd name="connsiteX27" fmla="*/ 2179688 w 5961980"/>
              <a:gd name="connsiteY27" fmla="*/ 4865326 h 6858000"/>
              <a:gd name="connsiteX28" fmla="*/ 1788197 w 5961980"/>
              <a:gd name="connsiteY28" fmla="*/ 5180312 h 6858000"/>
              <a:gd name="connsiteX29" fmla="*/ 1668957 w 5961980"/>
              <a:gd name="connsiteY29" fmla="*/ 5269225 h 6858000"/>
              <a:gd name="connsiteX30" fmla="*/ 1225082 w 5961980"/>
              <a:gd name="connsiteY30" fmla="*/ 5487026 h 6858000"/>
              <a:gd name="connsiteX31" fmla="*/ 950073 w 5961980"/>
              <a:gd name="connsiteY31" fmla="*/ 5563533 h 6858000"/>
              <a:gd name="connsiteX32" fmla="*/ 735028 w 5961980"/>
              <a:gd name="connsiteY32" fmla="*/ 5601441 h 6858000"/>
              <a:gd name="connsiteX33" fmla="*/ 697120 w 5961980"/>
              <a:gd name="connsiteY33" fmla="*/ 5637971 h 6858000"/>
              <a:gd name="connsiteX34" fmla="*/ 722622 w 5961980"/>
              <a:gd name="connsiteY34" fmla="*/ 6007407 h 6858000"/>
              <a:gd name="connsiteX35" fmla="*/ 760530 w 5961980"/>
              <a:gd name="connsiteY35" fmla="*/ 6177651 h 6858000"/>
              <a:gd name="connsiteX36" fmla="*/ 1001077 w 5961980"/>
              <a:gd name="connsiteY36" fmla="*/ 6801419 h 6858000"/>
              <a:gd name="connsiteX37" fmla="*/ 1114114 w 5961980"/>
              <a:gd name="connsiteY37" fmla="*/ 6858626 h 6858000"/>
              <a:gd name="connsiteX38" fmla="*/ 1206473 w 5961980"/>
              <a:gd name="connsiteY38" fmla="*/ 6733183 h 6858000"/>
              <a:gd name="connsiteX39" fmla="*/ 1205094 w 5961980"/>
              <a:gd name="connsiteY39" fmla="*/ 6647028 h 6858000"/>
              <a:gd name="connsiteX40" fmla="*/ 1217501 w 5961980"/>
              <a:gd name="connsiteY40" fmla="*/ 6236237 h 6858000"/>
              <a:gd name="connsiteX41" fmla="*/ 1292628 w 5961980"/>
              <a:gd name="connsiteY41" fmla="*/ 6021192 h 6858000"/>
              <a:gd name="connsiteX42" fmla="*/ 1644144 w 5961980"/>
              <a:gd name="connsiteY42" fmla="*/ 6234169 h 6858000"/>
              <a:gd name="connsiteX43" fmla="*/ 1704798 w 5961980"/>
              <a:gd name="connsiteY43" fmla="*/ 6085981 h 6858000"/>
              <a:gd name="connsiteX44" fmla="*/ 1854364 w 5961980"/>
              <a:gd name="connsiteY44" fmla="*/ 5802701 h 6858000"/>
              <a:gd name="connsiteX45" fmla="*/ 2161768 w 5961980"/>
              <a:gd name="connsiteY45" fmla="*/ 5616605 h 6858000"/>
              <a:gd name="connsiteX46" fmla="*/ 2683527 w 5961980"/>
              <a:gd name="connsiteY46" fmla="*/ 5433265 h 6858000"/>
              <a:gd name="connsiteX47" fmla="*/ 3032286 w 5961980"/>
              <a:gd name="connsiteY47" fmla="*/ 5191340 h 6858000"/>
              <a:gd name="connsiteX48" fmla="*/ 3356921 w 5961980"/>
              <a:gd name="connsiteY48" fmla="*/ 4594452 h 6858000"/>
              <a:gd name="connsiteX49" fmla="*/ 3667082 w 5961980"/>
              <a:gd name="connsiteY49" fmla="*/ 4026514 h 6858000"/>
              <a:gd name="connsiteX50" fmla="*/ 3770469 w 5961980"/>
              <a:gd name="connsiteY50" fmla="*/ 4004458 h 6858000"/>
              <a:gd name="connsiteX51" fmla="*/ 4011016 w 5961980"/>
              <a:gd name="connsiteY51" fmla="*/ 4098195 h 6858000"/>
              <a:gd name="connsiteX52" fmla="*/ 4375627 w 5961980"/>
              <a:gd name="connsiteY52" fmla="*/ 4195379 h 6858000"/>
              <a:gd name="connsiteX53" fmla="*/ 4574819 w 5961980"/>
              <a:gd name="connsiteY53" fmla="*/ 4418006 h 6858000"/>
              <a:gd name="connsiteX54" fmla="*/ 4605146 w 5961980"/>
              <a:gd name="connsiteY54" fmla="*/ 4470388 h 6858000"/>
              <a:gd name="connsiteX55" fmla="*/ 4640298 w 5961980"/>
              <a:gd name="connsiteY55" fmla="*/ 4528974 h 6858000"/>
              <a:gd name="connsiteX56" fmla="*/ 4700951 w 5961980"/>
              <a:gd name="connsiteY56" fmla="*/ 4766075 h 6858000"/>
              <a:gd name="connsiteX57" fmla="*/ 4711290 w 5961980"/>
              <a:gd name="connsiteY57" fmla="*/ 4903235 h 6858000"/>
              <a:gd name="connsiteX58" fmla="*/ 4705087 w 5961980"/>
              <a:gd name="connsiteY58" fmla="*/ 4996972 h 6858000"/>
              <a:gd name="connsiteX59" fmla="*/ 4776079 w 5961980"/>
              <a:gd name="connsiteY59" fmla="*/ 5296105 h 6858000"/>
              <a:gd name="connsiteX60" fmla="*/ 4862924 w 5961980"/>
              <a:gd name="connsiteY60" fmla="*/ 5763414 h 6858000"/>
              <a:gd name="connsiteX61" fmla="*/ 4932538 w 5961980"/>
              <a:gd name="connsiteY61" fmla="*/ 5762036 h 6858000"/>
              <a:gd name="connsiteX62" fmla="*/ 4912550 w 5961980"/>
              <a:gd name="connsiteY62" fmla="*/ 6119065 h 6858000"/>
              <a:gd name="connsiteX63" fmla="*/ 4938052 w 5961980"/>
              <a:gd name="connsiteY63" fmla="*/ 6387182 h 6858000"/>
              <a:gd name="connsiteX64" fmla="*/ 5117256 w 5961980"/>
              <a:gd name="connsiteY64" fmla="*/ 6368572 h 6858000"/>
              <a:gd name="connsiteX65" fmla="*/ 5117256 w 5961980"/>
              <a:gd name="connsiteY65" fmla="*/ 6294134 h 6858000"/>
              <a:gd name="connsiteX66" fmla="*/ 5196519 w 5961980"/>
              <a:gd name="connsiteY66" fmla="*/ 6356166 h 6858000"/>
              <a:gd name="connsiteX67" fmla="*/ 5927120 w 5961980"/>
              <a:gd name="connsiteY67" fmla="*/ 6380290 h 6858000"/>
              <a:gd name="connsiteX68" fmla="*/ 5947798 w 5961980"/>
              <a:gd name="connsiteY68" fmla="*/ 6221763 h 6858000"/>
              <a:gd name="connsiteX69" fmla="*/ 5865088 w 5961980"/>
              <a:gd name="connsiteY69" fmla="*/ 6142500 h 6858000"/>
              <a:gd name="connsiteX70" fmla="*/ 5526668 w 5961980"/>
              <a:gd name="connsiteY70" fmla="*/ 6039802 h 6858000"/>
              <a:gd name="connsiteX71" fmla="*/ 5442580 w 5961980"/>
              <a:gd name="connsiteY71" fmla="*/ 5971566 h 6858000"/>
              <a:gd name="connsiteX72" fmla="*/ 5267512 w 5961980"/>
              <a:gd name="connsiteY72" fmla="*/ 5766171 h 6858000"/>
              <a:gd name="connsiteX73" fmla="*/ 5269579 w 5961980"/>
              <a:gd name="connsiteY73" fmla="*/ 5570425 h 6858000"/>
              <a:gd name="connsiteX74" fmla="*/ 5175842 w 5961980"/>
              <a:gd name="connsiteY74" fmla="*/ 4633050 h 6858000"/>
              <a:gd name="connsiteX75" fmla="*/ 5210993 w 5961980"/>
              <a:gd name="connsiteY75" fmla="*/ 4263614 h 6858000"/>
              <a:gd name="connsiteX76" fmla="*/ 5159989 w 5961980"/>
              <a:gd name="connsiteY76" fmla="*/ 4025135 h 6858000"/>
              <a:gd name="connsiteX77" fmla="*/ 4742995 w 5961980"/>
              <a:gd name="connsiteY77" fmla="*/ 3665348 h 6858000"/>
              <a:gd name="connsiteX78" fmla="*/ 4226061 w 5961980"/>
              <a:gd name="connsiteY78" fmla="*/ 3253179 h 6858000"/>
              <a:gd name="connsiteX79" fmla="*/ 4222615 w 5961980"/>
              <a:gd name="connsiteY79" fmla="*/ 3187701 h 6858000"/>
              <a:gd name="connsiteX80" fmla="*/ 4273619 w 5961980"/>
              <a:gd name="connsiteY80" fmla="*/ 3034688 h 6858000"/>
              <a:gd name="connsiteX81" fmla="*/ 4330826 w 5961980"/>
              <a:gd name="connsiteY81" fmla="*/ 2977481 h 6858000"/>
              <a:gd name="connsiteX82" fmla="*/ 4521747 w 5961980"/>
              <a:gd name="connsiteY82" fmla="*/ 2982305 h 6858000"/>
              <a:gd name="connsiteX83" fmla="*/ 5043507 w 5961980"/>
              <a:gd name="connsiteY83" fmla="*/ 3069840 h 6858000"/>
              <a:gd name="connsiteX84" fmla="*/ 5336436 w 5961980"/>
              <a:gd name="connsiteY84" fmla="*/ 2810683 h 6858000"/>
              <a:gd name="connsiteX85" fmla="*/ 5412942 w 5961980"/>
              <a:gd name="connsiteY85" fmla="*/ 2791384 h 6858000"/>
              <a:gd name="connsiteX86" fmla="*/ 5736199 w 5961980"/>
              <a:gd name="connsiteY86" fmla="*/ 2665941 h 6858000"/>
              <a:gd name="connsiteX87" fmla="*/ 5793406 w 5961980"/>
              <a:gd name="connsiteY87" fmla="*/ 2605288 h 6858000"/>
              <a:gd name="connsiteX88" fmla="*/ 5777554 w 5961980"/>
              <a:gd name="connsiteY88" fmla="*/ 2584610 h 6858000"/>
              <a:gd name="connsiteX89" fmla="*/ 5562509 w 5961980"/>
              <a:gd name="connsiteY89" fmla="*/ 2629411 h 6858000"/>
              <a:gd name="connsiteX90" fmla="*/ 5625920 w 5961980"/>
              <a:gd name="connsiteY90" fmla="*/ 2588057 h 6858000"/>
              <a:gd name="connsiteX91" fmla="*/ 5810638 w 5961980"/>
              <a:gd name="connsiteY91" fmla="*/ 2500522 h 6858000"/>
              <a:gd name="connsiteX92" fmla="*/ 5845789 w 5961980"/>
              <a:gd name="connsiteY92" fmla="*/ 2433665 h 6858000"/>
              <a:gd name="connsiteX93" fmla="*/ 5778932 w 5961980"/>
              <a:gd name="connsiteY93" fmla="*/ 2433665 h 6858000"/>
              <a:gd name="connsiteX94" fmla="*/ 5680370 w 5961980"/>
              <a:gd name="connsiteY94" fmla="*/ 2478466 h 6858000"/>
              <a:gd name="connsiteX95" fmla="*/ 5672099 w 5961980"/>
              <a:gd name="connsiteY95" fmla="*/ 2462614 h 6858000"/>
              <a:gd name="connsiteX96" fmla="*/ 5850614 w 5961980"/>
              <a:gd name="connsiteY96" fmla="*/ 2325454 h 6858000"/>
              <a:gd name="connsiteX97" fmla="*/ 5831315 w 5961980"/>
              <a:gd name="connsiteY97" fmla="*/ 2293748 h 6858000"/>
              <a:gd name="connsiteX98" fmla="*/ 5546656 w 5961980"/>
              <a:gd name="connsiteY98" fmla="*/ 2419191 h 6858000"/>
              <a:gd name="connsiteX99" fmla="*/ 5707251 w 5961980"/>
              <a:gd name="connsiteY99" fmla="*/ 2273071 h 6858000"/>
              <a:gd name="connsiteX100" fmla="*/ 5738956 w 5961980"/>
              <a:gd name="connsiteY100" fmla="*/ 2202768 h 6858000"/>
              <a:gd name="connsiteX101" fmla="*/ 5656247 w 5961980"/>
              <a:gd name="connsiteY101" fmla="*/ 2208971 h 6858000"/>
              <a:gd name="connsiteX102" fmla="*/ 5484624 w 5961980"/>
              <a:gd name="connsiteY102" fmla="*/ 2348888 h 6858000"/>
              <a:gd name="connsiteX103" fmla="*/ 5333679 w 5961980"/>
              <a:gd name="connsiteY103" fmla="*/ 2398514 h 6858000"/>
              <a:gd name="connsiteX104" fmla="*/ 5303353 w 5961980"/>
              <a:gd name="connsiteY104" fmla="*/ 2164859 h 6858000"/>
              <a:gd name="connsiteX105" fmla="*/ 5153786 w 5961980"/>
              <a:gd name="connsiteY105" fmla="*/ 2524646 h 6858000"/>
              <a:gd name="connsiteX106" fmla="*/ 5072455 w 5961980"/>
              <a:gd name="connsiteY106" fmla="*/ 2579096 h 6858000"/>
              <a:gd name="connsiteX107" fmla="*/ 4809852 w 5961980"/>
              <a:gd name="connsiteY107" fmla="*/ 2582543 h 6858000"/>
              <a:gd name="connsiteX108" fmla="*/ 4718872 w 5961980"/>
              <a:gd name="connsiteY108" fmla="*/ 2581164 h 6858000"/>
              <a:gd name="connsiteX109" fmla="*/ 4554831 w 5961980"/>
              <a:gd name="connsiteY109" fmla="*/ 2576339 h 6858000"/>
              <a:gd name="connsiteX110" fmla="*/ 4438349 w 5961980"/>
              <a:gd name="connsiteY110" fmla="*/ 2482602 h 6858000"/>
              <a:gd name="connsiteX111" fmla="*/ 4459026 w 5961980"/>
              <a:gd name="connsiteY111" fmla="*/ 2087664 h 6858000"/>
              <a:gd name="connsiteX112" fmla="*/ 4462472 w 5961980"/>
              <a:gd name="connsiteY112" fmla="*/ 1867794 h 6858000"/>
              <a:gd name="connsiteX113" fmla="*/ 4349436 w 5961980"/>
              <a:gd name="connsiteY113" fmla="*/ 1296409 h 6858000"/>
              <a:gd name="connsiteX114" fmla="*/ 4452823 w 5961980"/>
              <a:gd name="connsiteY114" fmla="*/ 1175791 h 6858000"/>
              <a:gd name="connsiteX115" fmla="*/ 4653393 w 5961980"/>
              <a:gd name="connsiteY115" fmla="*/ 1037252 h 6858000"/>
              <a:gd name="connsiteX116" fmla="*/ 4818813 w 5961980"/>
              <a:gd name="connsiteY116" fmla="*/ 900093 h 6858000"/>
              <a:gd name="connsiteX117" fmla="*/ 4823637 w 5961980"/>
              <a:gd name="connsiteY117" fmla="*/ 862184 h 6858000"/>
              <a:gd name="connsiteX118" fmla="*/ 4827083 w 5961980"/>
              <a:gd name="connsiteY118" fmla="*/ 553402 h 6858000"/>
              <a:gd name="connsiteX119" fmla="*/ 4842936 w 5961980"/>
              <a:gd name="connsiteY119" fmla="*/ 405214 h 6858000"/>
              <a:gd name="connsiteX120" fmla="*/ 4763673 w 5961980"/>
              <a:gd name="connsiteY120" fmla="*/ 143989 h 6858000"/>
              <a:gd name="connsiteX121" fmla="*/ 4494867 w 5961980"/>
              <a:gd name="connsiteY121" fmla="*/ 15100 h 6858000"/>
              <a:gd name="connsiteX122" fmla="*/ 4197112 w 5961980"/>
              <a:gd name="connsiteY122" fmla="*/ 73686 h 6858000"/>
              <a:gd name="connsiteX123" fmla="*/ 4009637 w 5961980"/>
              <a:gd name="connsiteY123" fmla="*/ 367994 h 6858000"/>
              <a:gd name="connsiteX124" fmla="*/ 3992406 w 5961980"/>
              <a:gd name="connsiteY124" fmla="*/ 724335 h 6858000"/>
              <a:gd name="connsiteX125" fmla="*/ 3947605 w 5961980"/>
              <a:gd name="connsiteY125" fmla="*/ 760865 h 6858000"/>
              <a:gd name="connsiteX126" fmla="*/ 3396897 w 5961980"/>
              <a:gd name="connsiteY126" fmla="*/ 705036 h 6858000"/>
              <a:gd name="connsiteX127" fmla="*/ 3078465 w 5961980"/>
              <a:gd name="connsiteY127" fmla="*/ 800841 h 6858000"/>
              <a:gd name="connsiteX128" fmla="*/ 2664918 w 5961980"/>
              <a:gd name="connsiteY128" fmla="*/ 810491 h 6858000"/>
              <a:gd name="connsiteX129" fmla="*/ 2494674 w 5961980"/>
              <a:gd name="connsiteY129" fmla="*/ 872523 h 6858000"/>
              <a:gd name="connsiteX130" fmla="*/ 2092154 w 5961980"/>
              <a:gd name="connsiteY130" fmla="*/ 1350170 h 6858000"/>
              <a:gd name="connsiteX131" fmla="*/ 1743395 w 5961980"/>
              <a:gd name="connsiteY131" fmla="*/ 1800248 h 6858000"/>
              <a:gd name="connsiteX132" fmla="*/ 1744774 w 5961980"/>
              <a:gd name="connsiteY132" fmla="*/ 1865726 h 6858000"/>
              <a:gd name="connsiteX133" fmla="*/ 1800603 w 5961980"/>
              <a:gd name="connsiteY133" fmla="*/ 1921555 h 6858000"/>
              <a:gd name="connsiteX134" fmla="*/ 1805428 w 5961980"/>
              <a:gd name="connsiteY134" fmla="*/ 2005644 h 6858000"/>
              <a:gd name="connsiteX135" fmla="*/ 1636562 w 5961980"/>
              <a:gd name="connsiteY135" fmla="*/ 2145561 h 6858000"/>
              <a:gd name="connsiteX136" fmla="*/ 1423585 w 5961980"/>
              <a:gd name="connsiteY136" fmla="*/ 1706511 h 6858000"/>
              <a:gd name="connsiteX137" fmla="*/ 1243692 w 5961980"/>
              <a:gd name="connsiteY137" fmla="*/ 1507318 h 6858000"/>
              <a:gd name="connsiteX138" fmla="*/ 1138926 w 5961980"/>
              <a:gd name="connsiteY138" fmla="*/ 1577622 h 6858000"/>
              <a:gd name="connsiteX139" fmla="*/ 18901 w 5961980"/>
              <a:gd name="connsiteY139" fmla="*/ 2269625 h 6858000"/>
              <a:gd name="connsiteX140" fmla="*/ 3049 w 5961980"/>
              <a:gd name="connsiteY140" fmla="*/ 2335103 h 6858000"/>
              <a:gd name="connsiteX141" fmla="*/ 104368 w 5961980"/>
              <a:gd name="connsiteY141" fmla="*/ 2552216 h 6858000"/>
              <a:gd name="connsiteX142" fmla="*/ 104368 w 5961980"/>
              <a:gd name="connsiteY142" fmla="*/ 2552216 h 6858000"/>
              <a:gd name="connsiteX143" fmla="*/ 1692391 w 5961980"/>
              <a:gd name="connsiteY143" fmla="*/ 2187605 h 6858000"/>
              <a:gd name="connsiteX144" fmla="*/ 1711690 w 5961980"/>
              <a:gd name="connsiteY144" fmla="*/ 2198633 h 6858000"/>
              <a:gd name="connsiteX145" fmla="*/ 1867460 w 5961980"/>
              <a:gd name="connsiteY145" fmla="*/ 2526714 h 6858000"/>
              <a:gd name="connsiteX146" fmla="*/ 1822659 w 5961980"/>
              <a:gd name="connsiteY146" fmla="*/ 2557041 h 6858000"/>
              <a:gd name="connsiteX147" fmla="*/ 1681363 w 5961980"/>
              <a:gd name="connsiteY147" fmla="*/ 2256529 h 6858000"/>
              <a:gd name="connsiteX148" fmla="*/ 1692391 w 5961980"/>
              <a:gd name="connsiteY148" fmla="*/ 2187605 h 6858000"/>
              <a:gd name="connsiteX149" fmla="*/ 1692391 w 5961980"/>
              <a:gd name="connsiteY149" fmla="*/ 218760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</a:cxnLst>
            <a:rect l="l" t="t" r="r" b="b"/>
            <a:pathLst>
              <a:path w="5961980" h="6858000">
                <a:moveTo>
                  <a:pt x="104368" y="2552216"/>
                </a:moveTo>
                <a:cubicBezTo>
                  <a:pt x="155372" y="2661806"/>
                  <a:pt x="204309" y="2773464"/>
                  <a:pt x="255313" y="2883054"/>
                </a:cubicBezTo>
                <a:cubicBezTo>
                  <a:pt x="429003" y="3264896"/>
                  <a:pt x="602004" y="3645360"/>
                  <a:pt x="775694" y="4027203"/>
                </a:cubicBezTo>
                <a:cubicBezTo>
                  <a:pt x="801196" y="4083032"/>
                  <a:pt x="903204" y="4119562"/>
                  <a:pt x="956965" y="4084410"/>
                </a:cubicBezTo>
                <a:cubicBezTo>
                  <a:pt x="1117560" y="3984469"/>
                  <a:pt x="1278154" y="3882461"/>
                  <a:pt x="1439438" y="3781831"/>
                </a:cubicBezTo>
                <a:cubicBezTo>
                  <a:pt x="1654483" y="3648117"/>
                  <a:pt x="1868838" y="3514404"/>
                  <a:pt x="2087329" y="3384136"/>
                </a:cubicBezTo>
                <a:cubicBezTo>
                  <a:pt x="2189338" y="3323482"/>
                  <a:pt x="2189338" y="3328307"/>
                  <a:pt x="2136955" y="3218717"/>
                </a:cubicBezTo>
                <a:cubicBezTo>
                  <a:pt x="2099046" y="3139454"/>
                  <a:pt x="2073544" y="3051919"/>
                  <a:pt x="2034947" y="2971967"/>
                </a:cubicBezTo>
                <a:cubicBezTo>
                  <a:pt x="1977739" y="2855484"/>
                  <a:pt x="1912261" y="2744515"/>
                  <a:pt x="1844025" y="2617005"/>
                </a:cubicBezTo>
                <a:cubicBezTo>
                  <a:pt x="1917085" y="2599774"/>
                  <a:pt x="1971536" y="2588057"/>
                  <a:pt x="2038393" y="2572204"/>
                </a:cubicBezTo>
                <a:cubicBezTo>
                  <a:pt x="2079748" y="2465371"/>
                  <a:pt x="2159011" y="2343374"/>
                  <a:pt x="2122481" y="2191740"/>
                </a:cubicBezTo>
                <a:cubicBezTo>
                  <a:pt x="2121102" y="2182090"/>
                  <a:pt x="2130752" y="2167616"/>
                  <a:pt x="2136955" y="2158656"/>
                </a:cubicBezTo>
                <a:cubicBezTo>
                  <a:pt x="2241721" y="2007711"/>
                  <a:pt x="2342351" y="1853320"/>
                  <a:pt x="2451941" y="1705132"/>
                </a:cubicBezTo>
                <a:cubicBezTo>
                  <a:pt x="2502945" y="1636897"/>
                  <a:pt x="2563599" y="1559012"/>
                  <a:pt x="2638037" y="1526617"/>
                </a:cubicBezTo>
                <a:cubicBezTo>
                  <a:pt x="2770372" y="1470788"/>
                  <a:pt x="2915114" y="1447354"/>
                  <a:pt x="3055031" y="1408756"/>
                </a:cubicBezTo>
                <a:cubicBezTo>
                  <a:pt x="3061234" y="1418406"/>
                  <a:pt x="3066059" y="1425987"/>
                  <a:pt x="3072262" y="1435637"/>
                </a:cubicBezTo>
                <a:cubicBezTo>
                  <a:pt x="3050206" y="1492844"/>
                  <a:pt x="3037111" y="1559701"/>
                  <a:pt x="3000581" y="1607259"/>
                </a:cubicBezTo>
                <a:cubicBezTo>
                  <a:pt x="2921317" y="1710646"/>
                  <a:pt x="2860664" y="1833332"/>
                  <a:pt x="2736599" y="1895364"/>
                </a:cubicBezTo>
                <a:cubicBezTo>
                  <a:pt x="2714544" y="1906392"/>
                  <a:pt x="2700069" y="1933273"/>
                  <a:pt x="2685595" y="1956018"/>
                </a:cubicBezTo>
                <a:cubicBezTo>
                  <a:pt x="2513973" y="2250326"/>
                  <a:pt x="2341661" y="2543256"/>
                  <a:pt x="2171417" y="2837564"/>
                </a:cubicBezTo>
                <a:cubicBezTo>
                  <a:pt x="2161768" y="2853416"/>
                  <a:pt x="2155565" y="2888568"/>
                  <a:pt x="2163147" y="2894771"/>
                </a:cubicBezTo>
                <a:cubicBezTo>
                  <a:pt x="2214151" y="2937504"/>
                  <a:pt x="2209326" y="3001604"/>
                  <a:pt x="2234828" y="3050541"/>
                </a:cubicBezTo>
                <a:cubicBezTo>
                  <a:pt x="2290657" y="3155306"/>
                  <a:pt x="2317538" y="3271789"/>
                  <a:pt x="2400247" y="3365526"/>
                </a:cubicBezTo>
                <a:cubicBezTo>
                  <a:pt x="2473307" y="3446857"/>
                  <a:pt x="2540164" y="3513714"/>
                  <a:pt x="2658025" y="3505443"/>
                </a:cubicBezTo>
                <a:cubicBezTo>
                  <a:pt x="2673878" y="3594356"/>
                  <a:pt x="2707651" y="3670862"/>
                  <a:pt x="2691109" y="3768046"/>
                </a:cubicBezTo>
                <a:cubicBezTo>
                  <a:pt x="2648376" y="4036852"/>
                  <a:pt x="2629077" y="4309105"/>
                  <a:pt x="2600129" y="4579978"/>
                </a:cubicBezTo>
                <a:cubicBezTo>
                  <a:pt x="2546367" y="4594452"/>
                  <a:pt x="2498120" y="4605481"/>
                  <a:pt x="2482267" y="4634429"/>
                </a:cubicBezTo>
                <a:cubicBezTo>
                  <a:pt x="2411964" y="4753669"/>
                  <a:pt x="2287900" y="4810876"/>
                  <a:pt x="2179688" y="4865326"/>
                </a:cubicBezTo>
                <a:cubicBezTo>
                  <a:pt x="2021851" y="4944589"/>
                  <a:pt x="1904679" y="5056247"/>
                  <a:pt x="1788197" y="5180312"/>
                </a:cubicBezTo>
                <a:cubicBezTo>
                  <a:pt x="1755113" y="5216842"/>
                  <a:pt x="1711690" y="5247169"/>
                  <a:pt x="1668957" y="5269225"/>
                </a:cubicBezTo>
                <a:cubicBezTo>
                  <a:pt x="1522837" y="5344352"/>
                  <a:pt x="1371202" y="5412588"/>
                  <a:pt x="1225082" y="5487026"/>
                </a:cubicBezTo>
                <a:cubicBezTo>
                  <a:pt x="1137548" y="5529760"/>
                  <a:pt x="1059663" y="5580764"/>
                  <a:pt x="950073" y="5563533"/>
                </a:cubicBezTo>
                <a:cubicBezTo>
                  <a:pt x="881838" y="5552505"/>
                  <a:pt x="806710" y="5585588"/>
                  <a:pt x="735028" y="5601441"/>
                </a:cubicBezTo>
                <a:cubicBezTo>
                  <a:pt x="720554" y="5604888"/>
                  <a:pt x="706080" y="5623497"/>
                  <a:pt x="697120" y="5637971"/>
                </a:cubicBezTo>
                <a:cubicBezTo>
                  <a:pt x="665414" y="5688975"/>
                  <a:pt x="669550" y="5990176"/>
                  <a:pt x="722622" y="6007407"/>
                </a:cubicBezTo>
                <a:cubicBezTo>
                  <a:pt x="856335" y="6050830"/>
                  <a:pt x="763976" y="6125269"/>
                  <a:pt x="760530" y="6177651"/>
                </a:cubicBezTo>
                <a:cubicBezTo>
                  <a:pt x="744678" y="6424401"/>
                  <a:pt x="843240" y="6624972"/>
                  <a:pt x="1001077" y="6801419"/>
                </a:cubicBezTo>
                <a:cubicBezTo>
                  <a:pt x="1027958" y="6831746"/>
                  <a:pt x="1093436" y="6869654"/>
                  <a:pt x="1114114" y="6858626"/>
                </a:cubicBezTo>
                <a:cubicBezTo>
                  <a:pt x="1155468" y="6834503"/>
                  <a:pt x="1184417" y="6780742"/>
                  <a:pt x="1206473" y="6733183"/>
                </a:cubicBezTo>
                <a:cubicBezTo>
                  <a:pt x="1217501" y="6711128"/>
                  <a:pt x="1211297" y="6675976"/>
                  <a:pt x="1205094" y="6647028"/>
                </a:cubicBezTo>
                <a:cubicBezTo>
                  <a:pt x="1174767" y="6508489"/>
                  <a:pt x="1167186" y="6372019"/>
                  <a:pt x="1217501" y="6236237"/>
                </a:cubicBezTo>
                <a:cubicBezTo>
                  <a:pt x="1244381" y="6163177"/>
                  <a:pt x="1269883" y="6088049"/>
                  <a:pt x="1292628" y="6021192"/>
                </a:cubicBezTo>
                <a:cubicBezTo>
                  <a:pt x="1404286" y="6088049"/>
                  <a:pt x="1517323" y="6158352"/>
                  <a:pt x="1644144" y="6234169"/>
                </a:cubicBezTo>
                <a:cubicBezTo>
                  <a:pt x="1669646" y="6170759"/>
                  <a:pt x="1685499" y="6127336"/>
                  <a:pt x="1704798" y="6085981"/>
                </a:cubicBezTo>
                <a:cubicBezTo>
                  <a:pt x="1752356" y="5988797"/>
                  <a:pt x="1782682" y="5875761"/>
                  <a:pt x="1854364" y="5802701"/>
                </a:cubicBezTo>
                <a:cubicBezTo>
                  <a:pt x="1937074" y="5719991"/>
                  <a:pt x="2051488" y="5662784"/>
                  <a:pt x="2161768" y="5616605"/>
                </a:cubicBezTo>
                <a:cubicBezTo>
                  <a:pt x="2332012" y="5544923"/>
                  <a:pt x="2510527" y="5493919"/>
                  <a:pt x="2683527" y="5433265"/>
                </a:cubicBezTo>
                <a:cubicBezTo>
                  <a:pt x="2823444" y="5385707"/>
                  <a:pt x="2957158" y="5329878"/>
                  <a:pt x="3032286" y="5191340"/>
                </a:cubicBezTo>
                <a:cubicBezTo>
                  <a:pt x="3141876" y="4992148"/>
                  <a:pt x="3250088" y="4793645"/>
                  <a:pt x="3356921" y="4594452"/>
                </a:cubicBezTo>
                <a:cubicBezTo>
                  <a:pt x="3458929" y="4403531"/>
                  <a:pt x="3528543" y="4198136"/>
                  <a:pt x="3667082" y="4026514"/>
                </a:cubicBezTo>
                <a:cubicBezTo>
                  <a:pt x="3703612" y="3980334"/>
                  <a:pt x="3725668" y="3983780"/>
                  <a:pt x="3770469" y="4004458"/>
                </a:cubicBezTo>
                <a:cubicBezTo>
                  <a:pt x="3848353" y="4039609"/>
                  <a:pt x="3929685" y="4074761"/>
                  <a:pt x="4011016" y="4098195"/>
                </a:cubicBezTo>
                <a:cubicBezTo>
                  <a:pt x="4131634" y="4134725"/>
                  <a:pt x="4259145" y="4149199"/>
                  <a:pt x="4375627" y="4195379"/>
                </a:cubicBezTo>
                <a:cubicBezTo>
                  <a:pt x="4469365" y="4233288"/>
                  <a:pt x="4590672" y="4270507"/>
                  <a:pt x="4574819" y="4418006"/>
                </a:cubicBezTo>
                <a:cubicBezTo>
                  <a:pt x="4573441" y="4433858"/>
                  <a:pt x="4594118" y="4453157"/>
                  <a:pt x="4605146" y="4470388"/>
                </a:cubicBezTo>
                <a:cubicBezTo>
                  <a:pt x="4616174" y="4489687"/>
                  <a:pt x="4634094" y="4508297"/>
                  <a:pt x="4640298" y="4528974"/>
                </a:cubicBezTo>
                <a:cubicBezTo>
                  <a:pt x="4662354" y="4606859"/>
                  <a:pt x="4676828" y="4688190"/>
                  <a:pt x="4700951" y="4766075"/>
                </a:cubicBezTo>
                <a:cubicBezTo>
                  <a:pt x="4716804" y="4817079"/>
                  <a:pt x="4749198" y="4858434"/>
                  <a:pt x="4711290" y="4903235"/>
                </a:cubicBezTo>
                <a:cubicBezTo>
                  <a:pt x="4694059" y="4922534"/>
                  <a:pt x="4696816" y="4968713"/>
                  <a:pt x="4705087" y="4996972"/>
                </a:cubicBezTo>
                <a:cubicBezTo>
                  <a:pt x="4734035" y="5096913"/>
                  <a:pt x="4745752" y="5196164"/>
                  <a:pt x="4776079" y="5296105"/>
                </a:cubicBezTo>
                <a:cubicBezTo>
                  <a:pt x="4801581" y="5383639"/>
                  <a:pt x="4836044" y="5677259"/>
                  <a:pt x="4862924" y="5763414"/>
                </a:cubicBezTo>
                <a:cubicBezTo>
                  <a:pt x="4877398" y="5808215"/>
                  <a:pt x="4922889" y="5717924"/>
                  <a:pt x="4932538" y="5762036"/>
                </a:cubicBezTo>
                <a:cubicBezTo>
                  <a:pt x="4964243" y="5906777"/>
                  <a:pt x="4958729" y="5970877"/>
                  <a:pt x="4912550" y="6119065"/>
                </a:cubicBezTo>
                <a:cubicBezTo>
                  <a:pt x="4896697" y="6171448"/>
                  <a:pt x="4936673" y="6327907"/>
                  <a:pt x="4938052" y="6387182"/>
                </a:cubicBezTo>
                <a:lnTo>
                  <a:pt x="5117256" y="6368572"/>
                </a:lnTo>
                <a:cubicBezTo>
                  <a:pt x="5117256" y="6368572"/>
                  <a:pt x="5117256" y="6335489"/>
                  <a:pt x="5117256" y="6294134"/>
                </a:cubicBezTo>
                <a:cubicBezTo>
                  <a:pt x="5158611" y="6283795"/>
                  <a:pt x="5117256" y="6299648"/>
                  <a:pt x="5196519" y="6356166"/>
                </a:cubicBezTo>
                <a:cubicBezTo>
                  <a:pt x="5317827" y="6368572"/>
                  <a:pt x="5459122" y="6432672"/>
                  <a:pt x="5927120" y="6380290"/>
                </a:cubicBezTo>
                <a:cubicBezTo>
                  <a:pt x="5975368" y="6366505"/>
                  <a:pt x="5967786" y="6283106"/>
                  <a:pt x="5947798" y="6221763"/>
                </a:cubicBezTo>
                <a:cubicBezTo>
                  <a:pt x="5938148" y="6191436"/>
                  <a:pt x="5898172" y="6139053"/>
                  <a:pt x="5865088" y="6142500"/>
                </a:cubicBezTo>
                <a:cubicBezTo>
                  <a:pt x="5710697" y="6153527"/>
                  <a:pt x="5641083" y="6149392"/>
                  <a:pt x="5526668" y="6039802"/>
                </a:cubicBezTo>
                <a:cubicBezTo>
                  <a:pt x="5499788" y="6014300"/>
                  <a:pt x="5474286" y="5981216"/>
                  <a:pt x="5442580" y="5971566"/>
                </a:cubicBezTo>
                <a:cubicBezTo>
                  <a:pt x="5334369" y="5942618"/>
                  <a:pt x="5297839" y="5853705"/>
                  <a:pt x="5267512" y="5766171"/>
                </a:cubicBezTo>
                <a:cubicBezTo>
                  <a:pt x="5237185" y="5678637"/>
                  <a:pt x="5288189" y="5662784"/>
                  <a:pt x="5269579" y="5570425"/>
                </a:cubicBezTo>
                <a:cubicBezTo>
                  <a:pt x="5210993" y="5285766"/>
                  <a:pt x="5162746" y="4919088"/>
                  <a:pt x="5175842" y="4633050"/>
                </a:cubicBezTo>
                <a:cubicBezTo>
                  <a:pt x="5182045" y="4510364"/>
                  <a:pt x="5208926" y="4387679"/>
                  <a:pt x="5210993" y="4263614"/>
                </a:cubicBezTo>
                <a:cubicBezTo>
                  <a:pt x="5210993" y="4182283"/>
                  <a:pt x="5204790" y="4083721"/>
                  <a:pt x="5159989" y="4025135"/>
                </a:cubicBezTo>
                <a:cubicBezTo>
                  <a:pt x="5048331" y="3876947"/>
                  <a:pt x="4896008" y="3770803"/>
                  <a:pt x="4742995" y="3665348"/>
                </a:cubicBezTo>
                <a:cubicBezTo>
                  <a:pt x="4561723" y="3539906"/>
                  <a:pt x="4396304" y="3393096"/>
                  <a:pt x="4226061" y="3253179"/>
                </a:cubicBezTo>
                <a:cubicBezTo>
                  <a:pt x="4215033" y="3243530"/>
                  <a:pt x="4217790" y="3208378"/>
                  <a:pt x="4222615" y="3187701"/>
                </a:cubicBezTo>
                <a:cubicBezTo>
                  <a:pt x="4237089" y="3136697"/>
                  <a:pt x="4263969" y="3087760"/>
                  <a:pt x="4273619" y="3034688"/>
                </a:cubicBezTo>
                <a:cubicBezTo>
                  <a:pt x="4279822" y="2996780"/>
                  <a:pt x="4290850" y="2977481"/>
                  <a:pt x="4330826" y="2977481"/>
                </a:cubicBezTo>
                <a:cubicBezTo>
                  <a:pt x="4394237" y="2978859"/>
                  <a:pt x="4458336" y="2972656"/>
                  <a:pt x="4521747" y="2982305"/>
                </a:cubicBezTo>
                <a:cubicBezTo>
                  <a:pt x="4696816" y="3007808"/>
                  <a:pt x="4871884" y="3039513"/>
                  <a:pt x="5043507" y="3069840"/>
                </a:cubicBezTo>
                <a:cubicBezTo>
                  <a:pt x="5091065" y="2925098"/>
                  <a:pt x="5142069" y="2787938"/>
                  <a:pt x="5336436" y="2810683"/>
                </a:cubicBezTo>
                <a:cubicBezTo>
                  <a:pt x="5360560" y="2814129"/>
                  <a:pt x="5387441" y="2801034"/>
                  <a:pt x="5412942" y="2791384"/>
                </a:cubicBezTo>
                <a:cubicBezTo>
                  <a:pt x="5521154" y="2750030"/>
                  <a:pt x="5629366" y="2710053"/>
                  <a:pt x="5736199" y="2665941"/>
                </a:cubicBezTo>
                <a:cubicBezTo>
                  <a:pt x="5760323" y="2656292"/>
                  <a:pt x="5774108" y="2625965"/>
                  <a:pt x="5793406" y="2605288"/>
                </a:cubicBezTo>
                <a:cubicBezTo>
                  <a:pt x="5788582" y="2599084"/>
                  <a:pt x="5782379" y="2590814"/>
                  <a:pt x="5777554" y="2584610"/>
                </a:cubicBezTo>
                <a:cubicBezTo>
                  <a:pt x="5714143" y="2599084"/>
                  <a:pt x="5648665" y="2611491"/>
                  <a:pt x="5562509" y="2629411"/>
                </a:cubicBezTo>
                <a:cubicBezTo>
                  <a:pt x="5595593" y="2607356"/>
                  <a:pt x="5608689" y="2596328"/>
                  <a:pt x="5625920" y="2588057"/>
                </a:cubicBezTo>
                <a:cubicBezTo>
                  <a:pt x="5687952" y="2557730"/>
                  <a:pt x="5751363" y="2533606"/>
                  <a:pt x="5810638" y="2500522"/>
                </a:cubicBezTo>
                <a:cubicBezTo>
                  <a:pt x="5829936" y="2489494"/>
                  <a:pt x="5834761" y="2455721"/>
                  <a:pt x="5845789" y="2433665"/>
                </a:cubicBezTo>
                <a:cubicBezTo>
                  <a:pt x="5823733" y="2433665"/>
                  <a:pt x="5799610" y="2427462"/>
                  <a:pt x="5778932" y="2433665"/>
                </a:cubicBezTo>
                <a:cubicBezTo>
                  <a:pt x="5745849" y="2444693"/>
                  <a:pt x="5713454" y="2463992"/>
                  <a:pt x="5680370" y="2478466"/>
                </a:cubicBezTo>
                <a:cubicBezTo>
                  <a:pt x="5676924" y="2473642"/>
                  <a:pt x="5675546" y="2468817"/>
                  <a:pt x="5672099" y="2462614"/>
                </a:cubicBezTo>
                <a:cubicBezTo>
                  <a:pt x="5730685" y="2416434"/>
                  <a:pt x="5789960" y="2371633"/>
                  <a:pt x="5850614" y="2325454"/>
                </a:cubicBezTo>
                <a:cubicBezTo>
                  <a:pt x="5844411" y="2314426"/>
                  <a:pt x="5838207" y="2303398"/>
                  <a:pt x="5831315" y="2293748"/>
                </a:cubicBezTo>
                <a:cubicBezTo>
                  <a:pt x="5716900" y="2284099"/>
                  <a:pt x="5646597" y="2387486"/>
                  <a:pt x="5546656" y="2419191"/>
                </a:cubicBezTo>
                <a:cubicBezTo>
                  <a:pt x="5597661" y="2366809"/>
                  <a:pt x="5654868" y="2322008"/>
                  <a:pt x="5707251" y="2273071"/>
                </a:cubicBezTo>
                <a:cubicBezTo>
                  <a:pt x="5724482" y="2257219"/>
                  <a:pt x="5727928" y="2226892"/>
                  <a:pt x="5738956" y="2202768"/>
                </a:cubicBezTo>
                <a:cubicBezTo>
                  <a:pt x="5710008" y="2204146"/>
                  <a:pt x="5675546" y="2194497"/>
                  <a:pt x="5656247" y="2208971"/>
                </a:cubicBezTo>
                <a:cubicBezTo>
                  <a:pt x="5595593" y="2250326"/>
                  <a:pt x="5541832" y="2302709"/>
                  <a:pt x="5484624" y="2348888"/>
                </a:cubicBezTo>
                <a:cubicBezTo>
                  <a:pt x="5441891" y="2384040"/>
                  <a:pt x="5400536" y="2430219"/>
                  <a:pt x="5333679" y="2398514"/>
                </a:cubicBezTo>
                <a:cubicBezTo>
                  <a:pt x="5373656" y="2248947"/>
                  <a:pt x="5364006" y="2194497"/>
                  <a:pt x="5303353" y="2164859"/>
                </a:cubicBezTo>
                <a:cubicBezTo>
                  <a:pt x="5253727" y="2284099"/>
                  <a:pt x="5207547" y="2406785"/>
                  <a:pt x="5153786" y="2524646"/>
                </a:cubicBezTo>
                <a:cubicBezTo>
                  <a:pt x="5142758" y="2550148"/>
                  <a:pt x="5101403" y="2575650"/>
                  <a:pt x="5072455" y="2579096"/>
                </a:cubicBezTo>
                <a:cubicBezTo>
                  <a:pt x="4984921" y="2585300"/>
                  <a:pt x="4897386" y="2582543"/>
                  <a:pt x="4809852" y="2582543"/>
                </a:cubicBezTo>
                <a:cubicBezTo>
                  <a:pt x="4779525" y="2582543"/>
                  <a:pt x="4749198" y="2582543"/>
                  <a:pt x="4718872" y="2581164"/>
                </a:cubicBezTo>
                <a:cubicBezTo>
                  <a:pt x="4665110" y="2579786"/>
                  <a:pt x="4609282" y="2570136"/>
                  <a:pt x="4554831" y="2576339"/>
                </a:cubicBezTo>
                <a:cubicBezTo>
                  <a:pt x="4499002" y="2584610"/>
                  <a:pt x="4435591" y="2536363"/>
                  <a:pt x="4438349" y="2482602"/>
                </a:cubicBezTo>
                <a:cubicBezTo>
                  <a:pt x="4446620" y="2350267"/>
                  <a:pt x="4452823" y="2218621"/>
                  <a:pt x="4459026" y="2087664"/>
                </a:cubicBezTo>
                <a:cubicBezTo>
                  <a:pt x="4462472" y="2014604"/>
                  <a:pt x="4474878" y="1939476"/>
                  <a:pt x="4462472" y="1867794"/>
                </a:cubicBezTo>
                <a:cubicBezTo>
                  <a:pt x="4430767" y="1676873"/>
                  <a:pt x="4387344" y="1487330"/>
                  <a:pt x="4349436" y="1296409"/>
                </a:cubicBezTo>
                <a:cubicBezTo>
                  <a:pt x="4330137" y="1197847"/>
                  <a:pt x="4357707" y="1172345"/>
                  <a:pt x="4452823" y="1175791"/>
                </a:cubicBezTo>
                <a:cubicBezTo>
                  <a:pt x="4572062" y="1179237"/>
                  <a:pt x="4602389" y="1146843"/>
                  <a:pt x="4653393" y="1037252"/>
                </a:cubicBezTo>
                <a:cubicBezTo>
                  <a:pt x="4683720" y="971774"/>
                  <a:pt x="4725075" y="902160"/>
                  <a:pt x="4818813" y="900093"/>
                </a:cubicBezTo>
                <a:cubicBezTo>
                  <a:pt x="4820191" y="887686"/>
                  <a:pt x="4827083" y="873212"/>
                  <a:pt x="4823637" y="862184"/>
                </a:cubicBezTo>
                <a:cubicBezTo>
                  <a:pt x="4794689" y="758797"/>
                  <a:pt x="4806406" y="656789"/>
                  <a:pt x="4827083" y="553402"/>
                </a:cubicBezTo>
                <a:cubicBezTo>
                  <a:pt x="4836733" y="503776"/>
                  <a:pt x="4827083" y="451393"/>
                  <a:pt x="4842936" y="405214"/>
                </a:cubicBezTo>
                <a:cubicBezTo>
                  <a:pt x="4878088" y="297002"/>
                  <a:pt x="4858789" y="203265"/>
                  <a:pt x="4763673" y="143989"/>
                </a:cubicBezTo>
                <a:cubicBezTo>
                  <a:pt x="4679585" y="91607"/>
                  <a:pt x="4588604" y="45427"/>
                  <a:pt x="4494867" y="15100"/>
                </a:cubicBezTo>
                <a:cubicBezTo>
                  <a:pt x="4390101" y="-20051"/>
                  <a:pt x="4291539" y="8897"/>
                  <a:pt x="4197112" y="73686"/>
                </a:cubicBezTo>
                <a:cubicBezTo>
                  <a:pt x="4092347" y="146746"/>
                  <a:pt x="4050992" y="259783"/>
                  <a:pt x="4009637" y="367994"/>
                </a:cubicBezTo>
                <a:cubicBezTo>
                  <a:pt x="3966904" y="479652"/>
                  <a:pt x="3946226" y="598892"/>
                  <a:pt x="3992406" y="724335"/>
                </a:cubicBezTo>
                <a:cubicBezTo>
                  <a:pt x="3981378" y="733984"/>
                  <a:pt x="3963458" y="748458"/>
                  <a:pt x="3947605" y="760865"/>
                </a:cubicBezTo>
                <a:cubicBezTo>
                  <a:pt x="3778740" y="609920"/>
                  <a:pt x="3525786" y="573390"/>
                  <a:pt x="3396897" y="705036"/>
                </a:cubicBezTo>
                <a:cubicBezTo>
                  <a:pt x="3301092" y="803598"/>
                  <a:pt x="3181852" y="776717"/>
                  <a:pt x="3078465" y="800841"/>
                </a:cubicBezTo>
                <a:cubicBezTo>
                  <a:pt x="2946130" y="831168"/>
                  <a:pt x="2801389" y="802220"/>
                  <a:pt x="2664918" y="810491"/>
                </a:cubicBezTo>
                <a:cubicBezTo>
                  <a:pt x="2606332" y="813937"/>
                  <a:pt x="2531204" y="831168"/>
                  <a:pt x="2494674" y="872523"/>
                </a:cubicBezTo>
                <a:cubicBezTo>
                  <a:pt x="2353379" y="1025535"/>
                  <a:pt x="2222422" y="1187508"/>
                  <a:pt x="2092154" y="1350170"/>
                </a:cubicBezTo>
                <a:cubicBezTo>
                  <a:pt x="1972914" y="1498358"/>
                  <a:pt x="1858500" y="1647925"/>
                  <a:pt x="1743395" y="1800248"/>
                </a:cubicBezTo>
                <a:cubicBezTo>
                  <a:pt x="1732368" y="1814722"/>
                  <a:pt x="1735124" y="1847806"/>
                  <a:pt x="1744774" y="1865726"/>
                </a:cubicBezTo>
                <a:cubicBezTo>
                  <a:pt x="1755802" y="1887782"/>
                  <a:pt x="1777858" y="1907081"/>
                  <a:pt x="1800603" y="1921555"/>
                </a:cubicBezTo>
                <a:cubicBezTo>
                  <a:pt x="1841958" y="1950504"/>
                  <a:pt x="1843336" y="1976006"/>
                  <a:pt x="1805428" y="2005644"/>
                </a:cubicBezTo>
                <a:cubicBezTo>
                  <a:pt x="1749599" y="2051823"/>
                  <a:pt x="1693770" y="2098003"/>
                  <a:pt x="1636562" y="2145561"/>
                </a:cubicBezTo>
                <a:cubicBezTo>
                  <a:pt x="1563502" y="1995994"/>
                  <a:pt x="1482171" y="1856077"/>
                  <a:pt x="1423585" y="1706511"/>
                </a:cubicBezTo>
                <a:cubicBezTo>
                  <a:pt x="1385677" y="1612773"/>
                  <a:pt x="1326401" y="1550741"/>
                  <a:pt x="1243692" y="1507318"/>
                </a:cubicBezTo>
                <a:cubicBezTo>
                  <a:pt x="1208540" y="1531442"/>
                  <a:pt x="1173389" y="1554876"/>
                  <a:pt x="1138926" y="1577622"/>
                </a:cubicBezTo>
                <a:cubicBezTo>
                  <a:pt x="760530" y="1805073"/>
                  <a:pt x="387648" y="2035970"/>
                  <a:pt x="18901" y="2269625"/>
                </a:cubicBezTo>
                <a:cubicBezTo>
                  <a:pt x="4427" y="2279274"/>
                  <a:pt x="-5222" y="2317183"/>
                  <a:pt x="3049" y="2335103"/>
                </a:cubicBezTo>
                <a:cubicBezTo>
                  <a:pt x="31308" y="2410231"/>
                  <a:pt x="71284" y="2480534"/>
                  <a:pt x="104368" y="2552216"/>
                </a:cubicBezTo>
                <a:lnTo>
                  <a:pt x="104368" y="2552216"/>
                </a:lnTo>
                <a:close/>
                <a:moveTo>
                  <a:pt x="1692391" y="2187605"/>
                </a:moveTo>
                <a:cubicBezTo>
                  <a:pt x="1698594" y="2191051"/>
                  <a:pt x="1704798" y="2193808"/>
                  <a:pt x="1711690" y="2198633"/>
                </a:cubicBezTo>
                <a:cubicBezTo>
                  <a:pt x="1762694" y="2305466"/>
                  <a:pt x="1813699" y="2411610"/>
                  <a:pt x="1867460" y="2526714"/>
                </a:cubicBezTo>
                <a:cubicBezTo>
                  <a:pt x="1868838" y="2525335"/>
                  <a:pt x="1851607" y="2537742"/>
                  <a:pt x="1822659" y="2557041"/>
                </a:cubicBezTo>
                <a:cubicBezTo>
                  <a:pt x="1773033" y="2453654"/>
                  <a:pt x="1725475" y="2356470"/>
                  <a:pt x="1681363" y="2256529"/>
                </a:cubicBezTo>
                <a:cubicBezTo>
                  <a:pt x="1673782" y="2238609"/>
                  <a:pt x="1687567" y="2210350"/>
                  <a:pt x="1692391" y="2187605"/>
                </a:cubicBezTo>
                <a:lnTo>
                  <a:pt x="1692391" y="2187605"/>
                </a:lnTo>
                <a:close/>
              </a:path>
            </a:pathLst>
          </a:custGeom>
          <a:solidFill>
            <a:schemeClr val="accent3"/>
          </a:solidFill>
          <a:ln w="688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23" name="Group 61">
            <a:extLst>
              <a:ext uri="{FF2B5EF4-FFF2-40B4-BE49-F238E27FC236}">
                <a16:creationId xmlns:a16="http://schemas.microsoft.com/office/drawing/2014/main" id="{2C8B3553-6617-4080-A1FA-52796D23F5E1}"/>
              </a:ext>
            </a:extLst>
          </p:cNvPr>
          <p:cNvGrpSpPr/>
          <p:nvPr/>
        </p:nvGrpSpPr>
        <p:grpSpPr>
          <a:xfrm>
            <a:off x="6792260" y="1671928"/>
            <a:ext cx="2137754" cy="2341428"/>
            <a:chOff x="1058291" y="3689597"/>
            <a:chExt cx="2892793" cy="3168403"/>
          </a:xfrm>
        </p:grpSpPr>
        <p:sp>
          <p:nvSpPr>
            <p:cNvPr id="24" name="Freeform: Shape 53">
              <a:extLst>
                <a:ext uri="{FF2B5EF4-FFF2-40B4-BE49-F238E27FC236}">
                  <a16:creationId xmlns:a16="http://schemas.microsoft.com/office/drawing/2014/main" id="{3836C11C-3F24-4285-8629-38BFDCCCAF10}"/>
                </a:ext>
              </a:extLst>
            </p:cNvPr>
            <p:cNvSpPr/>
            <p:nvPr userDrawn="1"/>
          </p:nvSpPr>
          <p:spPr>
            <a:xfrm>
              <a:off x="1062769" y="3689597"/>
              <a:ext cx="2885112" cy="3168403"/>
            </a:xfrm>
            <a:custGeom>
              <a:avLst/>
              <a:gdLst>
                <a:gd name="connsiteX0" fmla="*/ 380827 w 2885112"/>
                <a:gd name="connsiteY0" fmla="*/ 0 h 3168403"/>
                <a:gd name="connsiteX1" fmla="*/ 2504286 w 2885112"/>
                <a:gd name="connsiteY1" fmla="*/ 0 h 3168403"/>
                <a:gd name="connsiteX2" fmla="*/ 2885112 w 2885112"/>
                <a:gd name="connsiteY2" fmla="*/ 376422 h 3168403"/>
                <a:gd name="connsiteX3" fmla="*/ 2885112 w 2885112"/>
                <a:gd name="connsiteY3" fmla="*/ 3168403 h 3168403"/>
                <a:gd name="connsiteX4" fmla="*/ 0 w 2885112"/>
                <a:gd name="connsiteY4" fmla="*/ 3168403 h 3168403"/>
                <a:gd name="connsiteX5" fmla="*/ 0 w 2885112"/>
                <a:gd name="connsiteY5" fmla="*/ 376422 h 3168403"/>
                <a:gd name="connsiteX6" fmla="*/ 380827 w 2885112"/>
                <a:gd name="connsiteY6" fmla="*/ 0 h 3168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85112" h="3168403">
                  <a:moveTo>
                    <a:pt x="380827" y="0"/>
                  </a:moveTo>
                  <a:lnTo>
                    <a:pt x="2504286" y="0"/>
                  </a:lnTo>
                  <a:cubicBezTo>
                    <a:pt x="2714606" y="0"/>
                    <a:pt x="2885112" y="168534"/>
                    <a:pt x="2885112" y="376422"/>
                  </a:cubicBezTo>
                  <a:lnTo>
                    <a:pt x="2885112" y="3168403"/>
                  </a:lnTo>
                  <a:lnTo>
                    <a:pt x="0" y="3168403"/>
                  </a:lnTo>
                  <a:lnTo>
                    <a:pt x="0" y="376422"/>
                  </a:lnTo>
                  <a:cubicBezTo>
                    <a:pt x="57" y="168534"/>
                    <a:pt x="170506" y="0"/>
                    <a:pt x="380827" y="0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5" name="Freeform: Shape 54">
              <a:extLst>
                <a:ext uri="{FF2B5EF4-FFF2-40B4-BE49-F238E27FC236}">
                  <a16:creationId xmlns:a16="http://schemas.microsoft.com/office/drawing/2014/main" id="{F8D8EFB3-5F17-4835-B312-28E05DACB3D9}"/>
                </a:ext>
              </a:extLst>
            </p:cNvPr>
            <p:cNvSpPr/>
            <p:nvPr userDrawn="1"/>
          </p:nvSpPr>
          <p:spPr>
            <a:xfrm>
              <a:off x="1101424" y="3719878"/>
              <a:ext cx="2807801" cy="3138121"/>
            </a:xfrm>
            <a:custGeom>
              <a:avLst/>
              <a:gdLst>
                <a:gd name="connsiteX0" fmla="*/ 379798 w 2807801"/>
                <a:gd name="connsiteY0" fmla="*/ 0 h 3138121"/>
                <a:gd name="connsiteX1" fmla="*/ 2428003 w 2807801"/>
                <a:gd name="connsiteY1" fmla="*/ 0 h 3138121"/>
                <a:gd name="connsiteX2" fmla="*/ 2807801 w 2807801"/>
                <a:gd name="connsiteY2" fmla="*/ 376422 h 3138121"/>
                <a:gd name="connsiteX3" fmla="*/ 2807801 w 2807801"/>
                <a:gd name="connsiteY3" fmla="*/ 3138121 h 3138121"/>
                <a:gd name="connsiteX4" fmla="*/ 0 w 2807801"/>
                <a:gd name="connsiteY4" fmla="*/ 3138121 h 3138121"/>
                <a:gd name="connsiteX5" fmla="*/ 0 w 2807801"/>
                <a:gd name="connsiteY5" fmla="*/ 376422 h 3138121"/>
                <a:gd name="connsiteX6" fmla="*/ 379798 w 2807801"/>
                <a:gd name="connsiteY6" fmla="*/ 0 h 3138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07801" h="3138121">
                  <a:moveTo>
                    <a:pt x="379798" y="0"/>
                  </a:moveTo>
                  <a:lnTo>
                    <a:pt x="2428003" y="0"/>
                  </a:lnTo>
                  <a:cubicBezTo>
                    <a:pt x="2637756" y="0"/>
                    <a:pt x="2807801" y="168533"/>
                    <a:pt x="2807801" y="376422"/>
                  </a:cubicBezTo>
                  <a:lnTo>
                    <a:pt x="2807801" y="3138121"/>
                  </a:lnTo>
                  <a:lnTo>
                    <a:pt x="0" y="3138121"/>
                  </a:lnTo>
                  <a:lnTo>
                    <a:pt x="0" y="376422"/>
                  </a:lnTo>
                  <a:cubicBezTo>
                    <a:pt x="0" y="168533"/>
                    <a:pt x="170045" y="0"/>
                    <a:pt x="379798" y="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6" name="Graphic 2">
              <a:extLst>
                <a:ext uri="{FF2B5EF4-FFF2-40B4-BE49-F238E27FC236}">
                  <a16:creationId xmlns:a16="http://schemas.microsoft.com/office/drawing/2014/main" id="{72C3F61F-6BC4-4198-820F-6B7F092EE7E9}"/>
                </a:ext>
              </a:extLst>
            </p:cNvPr>
            <p:cNvSpPr/>
            <p:nvPr/>
          </p:nvSpPr>
          <p:spPr>
            <a:xfrm>
              <a:off x="1058801" y="4510882"/>
              <a:ext cx="20187" cy="196716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Graphic 2">
              <a:extLst>
                <a:ext uri="{FF2B5EF4-FFF2-40B4-BE49-F238E27FC236}">
                  <a16:creationId xmlns:a16="http://schemas.microsoft.com/office/drawing/2014/main" id="{28108666-A2C7-4657-98EA-0F686C1D00DF}"/>
                </a:ext>
              </a:extLst>
            </p:cNvPr>
            <p:cNvSpPr/>
            <p:nvPr/>
          </p:nvSpPr>
          <p:spPr>
            <a:xfrm>
              <a:off x="1058801" y="4932953"/>
              <a:ext cx="28182" cy="392355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Graphic 2">
              <a:extLst>
                <a:ext uri="{FF2B5EF4-FFF2-40B4-BE49-F238E27FC236}">
                  <a16:creationId xmlns:a16="http://schemas.microsoft.com/office/drawing/2014/main" id="{0A97B88B-330F-4387-A015-74B151700C9E}"/>
                </a:ext>
              </a:extLst>
            </p:cNvPr>
            <p:cNvSpPr/>
            <p:nvPr/>
          </p:nvSpPr>
          <p:spPr>
            <a:xfrm>
              <a:off x="1058858" y="4961137"/>
              <a:ext cx="15935" cy="328560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Graphic 2">
              <a:extLst>
                <a:ext uri="{FF2B5EF4-FFF2-40B4-BE49-F238E27FC236}">
                  <a16:creationId xmlns:a16="http://schemas.microsoft.com/office/drawing/2014/main" id="{1E1D9E90-269A-4BA4-BA79-52886939A0D0}"/>
                </a:ext>
              </a:extLst>
            </p:cNvPr>
            <p:cNvSpPr/>
            <p:nvPr/>
          </p:nvSpPr>
          <p:spPr>
            <a:xfrm>
              <a:off x="1058291" y="5456869"/>
              <a:ext cx="28182" cy="392355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Graphic 2">
              <a:extLst>
                <a:ext uri="{FF2B5EF4-FFF2-40B4-BE49-F238E27FC236}">
                  <a16:creationId xmlns:a16="http://schemas.microsoft.com/office/drawing/2014/main" id="{57E0B4E0-D1FF-44DB-BF68-646E0DB36415}"/>
                </a:ext>
              </a:extLst>
            </p:cNvPr>
            <p:cNvSpPr/>
            <p:nvPr/>
          </p:nvSpPr>
          <p:spPr>
            <a:xfrm>
              <a:off x="1058291" y="5485053"/>
              <a:ext cx="15935" cy="328560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Graphic 2">
              <a:extLst>
                <a:ext uri="{FF2B5EF4-FFF2-40B4-BE49-F238E27FC236}">
                  <a16:creationId xmlns:a16="http://schemas.microsoft.com/office/drawing/2014/main" id="{AFBD1D8F-1758-49AC-B2E0-15149B403F04}"/>
                </a:ext>
              </a:extLst>
            </p:cNvPr>
            <p:cNvSpPr/>
            <p:nvPr/>
          </p:nvSpPr>
          <p:spPr>
            <a:xfrm>
              <a:off x="3922902" y="5064570"/>
              <a:ext cx="28182" cy="635005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32" name="Graphic 2">
              <a:extLst>
                <a:ext uri="{FF2B5EF4-FFF2-40B4-BE49-F238E27FC236}">
                  <a16:creationId xmlns:a16="http://schemas.microsoft.com/office/drawing/2014/main" id="{2CCCE5E2-BA74-4A26-891D-A54EA31B1817}"/>
                </a:ext>
              </a:extLst>
            </p:cNvPr>
            <p:cNvSpPr/>
            <p:nvPr/>
          </p:nvSpPr>
          <p:spPr>
            <a:xfrm>
              <a:off x="3935149" y="5110218"/>
              <a:ext cx="15935" cy="531742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33" name="Graphic 2">
              <a:extLst>
                <a:ext uri="{FF2B5EF4-FFF2-40B4-BE49-F238E27FC236}">
                  <a16:creationId xmlns:a16="http://schemas.microsoft.com/office/drawing/2014/main" id="{1FA6A66F-3497-4A17-B127-F4BC1169615A}"/>
                </a:ext>
              </a:extLst>
            </p:cNvPr>
            <p:cNvSpPr/>
            <p:nvPr/>
          </p:nvSpPr>
          <p:spPr>
            <a:xfrm>
              <a:off x="3928288" y="6392988"/>
              <a:ext cx="22796" cy="435170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Graphic 2">
              <a:extLst>
                <a:ext uri="{FF2B5EF4-FFF2-40B4-BE49-F238E27FC236}">
                  <a16:creationId xmlns:a16="http://schemas.microsoft.com/office/drawing/2014/main" id="{61586322-773D-4AA1-BA68-1D29BBAA1436}"/>
                </a:ext>
              </a:extLst>
            </p:cNvPr>
            <p:cNvSpPr/>
            <p:nvPr/>
          </p:nvSpPr>
          <p:spPr>
            <a:xfrm>
              <a:off x="3938156" y="6424233"/>
              <a:ext cx="12928" cy="364399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Oval 32">
              <a:extLst>
                <a:ext uri="{FF2B5EF4-FFF2-40B4-BE49-F238E27FC236}">
                  <a16:creationId xmlns:a16="http://schemas.microsoft.com/office/drawing/2014/main" id="{D956FC48-500D-46B1-A797-3F272CFC62B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978879" y="3808481"/>
              <a:ext cx="134198" cy="134198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3">
              <a:extLst>
                <a:ext uri="{FF2B5EF4-FFF2-40B4-BE49-F238E27FC236}">
                  <a16:creationId xmlns:a16="http://schemas.microsoft.com/office/drawing/2014/main" id="{E1BCBC1C-FE58-4202-96BD-62947DB14AB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987267" y="3816868"/>
              <a:ext cx="117423" cy="117423"/>
            </a:xfrm>
            <a:prstGeom prst="ellipse">
              <a:avLst/>
            </a:pr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7" name="Oval 34">
              <a:extLst>
                <a:ext uri="{FF2B5EF4-FFF2-40B4-BE49-F238E27FC236}">
                  <a16:creationId xmlns:a16="http://schemas.microsoft.com/office/drawing/2014/main" id="{9FB20520-B02F-4168-857C-3D7BADCA4CA7}"/>
                </a:ext>
              </a:extLst>
            </p:cNvPr>
            <p:cNvSpPr/>
            <p:nvPr/>
          </p:nvSpPr>
          <p:spPr>
            <a:xfrm>
              <a:off x="3016958" y="3846560"/>
              <a:ext cx="58040" cy="58040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8" name="Oval 35">
              <a:extLst>
                <a:ext uri="{FF2B5EF4-FFF2-40B4-BE49-F238E27FC236}">
                  <a16:creationId xmlns:a16="http://schemas.microsoft.com/office/drawing/2014/main" id="{2A1C9199-E3CB-446B-A5C4-30A6A08D5835}"/>
                </a:ext>
              </a:extLst>
            </p:cNvPr>
            <p:cNvSpPr/>
            <p:nvPr/>
          </p:nvSpPr>
          <p:spPr>
            <a:xfrm>
              <a:off x="3030585" y="3860187"/>
              <a:ext cx="30788" cy="30788"/>
            </a:xfrm>
            <a:prstGeom prst="ellipse">
              <a:avLst/>
            </a:prstGeom>
            <a:solidFill>
              <a:srgbClr val="081422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9" name="Graphic 2">
              <a:extLst>
                <a:ext uri="{FF2B5EF4-FFF2-40B4-BE49-F238E27FC236}">
                  <a16:creationId xmlns:a16="http://schemas.microsoft.com/office/drawing/2014/main" id="{4139513D-E62A-4CFB-A6BE-ABD30EACF758}"/>
                </a:ext>
              </a:extLst>
            </p:cNvPr>
            <p:cNvSpPr/>
            <p:nvPr userDrawn="1"/>
          </p:nvSpPr>
          <p:spPr>
            <a:xfrm flipH="1">
              <a:off x="1060804" y="4534334"/>
              <a:ext cx="10717" cy="149811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0" name="Group 60">
            <a:extLst>
              <a:ext uri="{FF2B5EF4-FFF2-40B4-BE49-F238E27FC236}">
                <a16:creationId xmlns:a16="http://schemas.microsoft.com/office/drawing/2014/main" id="{CA9D072F-EC02-4903-8E1A-177D8ACCF894}"/>
              </a:ext>
            </a:extLst>
          </p:cNvPr>
          <p:cNvGrpSpPr/>
          <p:nvPr/>
        </p:nvGrpSpPr>
        <p:grpSpPr>
          <a:xfrm>
            <a:off x="6795569" y="4108139"/>
            <a:ext cx="2132078" cy="1937706"/>
            <a:chOff x="833153" y="6858000"/>
            <a:chExt cx="2885112" cy="2622090"/>
          </a:xfrm>
        </p:grpSpPr>
        <p:sp>
          <p:nvSpPr>
            <p:cNvPr id="41" name="Freeform: Shape 57">
              <a:extLst>
                <a:ext uri="{FF2B5EF4-FFF2-40B4-BE49-F238E27FC236}">
                  <a16:creationId xmlns:a16="http://schemas.microsoft.com/office/drawing/2014/main" id="{78E084A9-508F-412F-9231-23E6CDD32CB0}"/>
                </a:ext>
              </a:extLst>
            </p:cNvPr>
            <p:cNvSpPr/>
            <p:nvPr/>
          </p:nvSpPr>
          <p:spPr>
            <a:xfrm>
              <a:off x="833153" y="6858000"/>
              <a:ext cx="2885112" cy="2622090"/>
            </a:xfrm>
            <a:custGeom>
              <a:avLst/>
              <a:gdLst>
                <a:gd name="connsiteX0" fmla="*/ 0 w 2885112"/>
                <a:gd name="connsiteY0" fmla="*/ 0 h 2622090"/>
                <a:gd name="connsiteX1" fmla="*/ 2885112 w 2885112"/>
                <a:gd name="connsiteY1" fmla="*/ 0 h 2622090"/>
                <a:gd name="connsiteX2" fmla="*/ 2885112 w 2885112"/>
                <a:gd name="connsiteY2" fmla="*/ 2245726 h 2622090"/>
                <a:gd name="connsiteX3" fmla="*/ 2504286 w 2885112"/>
                <a:gd name="connsiteY3" fmla="*/ 2622090 h 2622090"/>
                <a:gd name="connsiteX4" fmla="*/ 380827 w 2885112"/>
                <a:gd name="connsiteY4" fmla="*/ 2622090 h 2622090"/>
                <a:gd name="connsiteX5" fmla="*/ 0 w 2885112"/>
                <a:gd name="connsiteY5" fmla="*/ 2245668 h 2622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85112" h="2622090">
                  <a:moveTo>
                    <a:pt x="0" y="0"/>
                  </a:moveTo>
                  <a:lnTo>
                    <a:pt x="2885112" y="0"/>
                  </a:lnTo>
                  <a:lnTo>
                    <a:pt x="2885112" y="2245726"/>
                  </a:lnTo>
                  <a:cubicBezTo>
                    <a:pt x="2885055" y="2453556"/>
                    <a:pt x="2714549" y="2622090"/>
                    <a:pt x="2504286" y="2622090"/>
                  </a:cubicBezTo>
                  <a:lnTo>
                    <a:pt x="380827" y="2622090"/>
                  </a:lnTo>
                  <a:cubicBezTo>
                    <a:pt x="170506" y="2622090"/>
                    <a:pt x="0" y="2453556"/>
                    <a:pt x="0" y="2245668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42" name="Freeform: Shape 58">
              <a:extLst>
                <a:ext uri="{FF2B5EF4-FFF2-40B4-BE49-F238E27FC236}">
                  <a16:creationId xmlns:a16="http://schemas.microsoft.com/office/drawing/2014/main" id="{4E481604-23EE-4201-8766-A0298F4B6078}"/>
                </a:ext>
              </a:extLst>
            </p:cNvPr>
            <p:cNvSpPr/>
            <p:nvPr/>
          </p:nvSpPr>
          <p:spPr>
            <a:xfrm>
              <a:off x="871808" y="6858000"/>
              <a:ext cx="2807801" cy="2591752"/>
            </a:xfrm>
            <a:custGeom>
              <a:avLst/>
              <a:gdLst>
                <a:gd name="connsiteX0" fmla="*/ 0 w 2807801"/>
                <a:gd name="connsiteY0" fmla="*/ 0 h 2591752"/>
                <a:gd name="connsiteX1" fmla="*/ 2807801 w 2807801"/>
                <a:gd name="connsiteY1" fmla="*/ 0 h 2591752"/>
                <a:gd name="connsiteX2" fmla="*/ 2807801 w 2807801"/>
                <a:gd name="connsiteY2" fmla="*/ 2215388 h 2591752"/>
                <a:gd name="connsiteX3" fmla="*/ 2428061 w 2807801"/>
                <a:gd name="connsiteY3" fmla="*/ 2591752 h 2591752"/>
                <a:gd name="connsiteX4" fmla="*/ 379798 w 2807801"/>
                <a:gd name="connsiteY4" fmla="*/ 2591752 h 2591752"/>
                <a:gd name="connsiteX5" fmla="*/ 0 w 2807801"/>
                <a:gd name="connsiteY5" fmla="*/ 2215332 h 259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07801" h="2591752">
                  <a:moveTo>
                    <a:pt x="0" y="0"/>
                  </a:moveTo>
                  <a:lnTo>
                    <a:pt x="2807801" y="0"/>
                  </a:lnTo>
                  <a:lnTo>
                    <a:pt x="2807801" y="2215388"/>
                  </a:lnTo>
                  <a:cubicBezTo>
                    <a:pt x="2807801" y="2423218"/>
                    <a:pt x="2637756" y="2591752"/>
                    <a:pt x="2428061" y="2591752"/>
                  </a:cubicBezTo>
                  <a:lnTo>
                    <a:pt x="379798" y="2591752"/>
                  </a:lnTo>
                  <a:cubicBezTo>
                    <a:pt x="170045" y="2591752"/>
                    <a:pt x="0" y="2423218"/>
                    <a:pt x="0" y="2215332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sp>
        <p:nvSpPr>
          <p:cNvPr id="43" name="Freeform: Shape 66">
            <a:extLst>
              <a:ext uri="{FF2B5EF4-FFF2-40B4-BE49-F238E27FC236}">
                <a16:creationId xmlns:a16="http://schemas.microsoft.com/office/drawing/2014/main" id="{075B86C2-847F-4E27-993F-58787FEFB90D}"/>
              </a:ext>
            </a:extLst>
          </p:cNvPr>
          <p:cNvSpPr txBox="1">
            <a:spLocks/>
          </p:cNvSpPr>
          <p:nvPr/>
        </p:nvSpPr>
        <p:spPr>
          <a:xfrm>
            <a:off x="6874015" y="4108140"/>
            <a:ext cx="1975187" cy="1842621"/>
          </a:xfrm>
          <a:custGeom>
            <a:avLst/>
            <a:gdLst>
              <a:gd name="connsiteX0" fmla="*/ 0 w 2672808"/>
              <a:gd name="connsiteY0" fmla="*/ 0 h 2493421"/>
              <a:gd name="connsiteX1" fmla="*/ 2672808 w 2672808"/>
              <a:gd name="connsiteY1" fmla="*/ 0 h 2493421"/>
              <a:gd name="connsiteX2" fmla="*/ 2672808 w 2672808"/>
              <a:gd name="connsiteY2" fmla="*/ 2221227 h 2493421"/>
              <a:gd name="connsiteX3" fmla="*/ 2385313 w 2672808"/>
              <a:gd name="connsiteY3" fmla="*/ 2493421 h 2493421"/>
              <a:gd name="connsiteX4" fmla="*/ 287495 w 2672808"/>
              <a:gd name="connsiteY4" fmla="*/ 2493421 h 2493421"/>
              <a:gd name="connsiteX5" fmla="*/ 0 w 2672808"/>
              <a:gd name="connsiteY5" fmla="*/ 2221227 h 2493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72808" h="2493421">
                <a:moveTo>
                  <a:pt x="0" y="0"/>
                </a:moveTo>
                <a:lnTo>
                  <a:pt x="2672808" y="0"/>
                </a:lnTo>
                <a:lnTo>
                  <a:pt x="2672808" y="2221227"/>
                </a:lnTo>
                <a:cubicBezTo>
                  <a:pt x="2672808" y="2371557"/>
                  <a:pt x="2544095" y="2493421"/>
                  <a:pt x="2385313" y="2493421"/>
                </a:cubicBezTo>
                <a:lnTo>
                  <a:pt x="287495" y="2493421"/>
                </a:lnTo>
                <a:cubicBezTo>
                  <a:pt x="128714" y="2493421"/>
                  <a:pt x="0" y="2371557"/>
                  <a:pt x="0" y="2221227"/>
                </a:cubicBezTo>
                <a:close/>
              </a:path>
            </a:pathLst>
          </a:custGeom>
          <a:solidFill>
            <a:schemeClr val="accent1"/>
          </a:solidFill>
          <a:ln w="25400">
            <a:noFill/>
          </a:ln>
        </p:spPr>
        <p:txBody>
          <a:bodyPr wrap="square" anchor="ctr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ko-KR" altLang="en-US" dirty="0"/>
          </a:p>
        </p:txBody>
      </p:sp>
      <p:sp>
        <p:nvSpPr>
          <p:cNvPr id="44" name="Freeform: Shape 67">
            <a:extLst>
              <a:ext uri="{FF2B5EF4-FFF2-40B4-BE49-F238E27FC236}">
                <a16:creationId xmlns:a16="http://schemas.microsoft.com/office/drawing/2014/main" id="{2FF98370-1CEF-46F8-995E-01ADEB321D15}"/>
              </a:ext>
            </a:extLst>
          </p:cNvPr>
          <p:cNvSpPr txBox="1">
            <a:spLocks/>
          </p:cNvSpPr>
          <p:nvPr/>
        </p:nvSpPr>
        <p:spPr>
          <a:xfrm>
            <a:off x="6874015" y="1767013"/>
            <a:ext cx="1975187" cy="2246343"/>
          </a:xfrm>
          <a:custGeom>
            <a:avLst/>
            <a:gdLst>
              <a:gd name="connsiteX0" fmla="*/ 287495 w 2672808"/>
              <a:gd name="connsiteY0" fmla="*/ 0 h 3039735"/>
              <a:gd name="connsiteX1" fmla="*/ 542049 w 2672808"/>
              <a:gd name="connsiteY1" fmla="*/ 0 h 3039735"/>
              <a:gd name="connsiteX2" fmla="*/ 566725 w 2672808"/>
              <a:gd name="connsiteY2" fmla="*/ 23363 h 3039735"/>
              <a:gd name="connsiteX3" fmla="*/ 757670 w 2672808"/>
              <a:gd name="connsiteY3" fmla="*/ 204146 h 3039735"/>
              <a:gd name="connsiteX4" fmla="*/ 1903160 w 2672808"/>
              <a:gd name="connsiteY4" fmla="*/ 204146 h 3039735"/>
              <a:gd name="connsiteX5" fmla="*/ 2094105 w 2672808"/>
              <a:gd name="connsiteY5" fmla="*/ 23363 h 3039735"/>
              <a:gd name="connsiteX6" fmla="*/ 2118781 w 2672808"/>
              <a:gd name="connsiteY6" fmla="*/ 0 h 3039735"/>
              <a:gd name="connsiteX7" fmla="*/ 2385313 w 2672808"/>
              <a:gd name="connsiteY7" fmla="*/ 0 h 3039735"/>
              <a:gd name="connsiteX8" fmla="*/ 2672808 w 2672808"/>
              <a:gd name="connsiteY8" fmla="*/ 272193 h 3039735"/>
              <a:gd name="connsiteX9" fmla="*/ 2672808 w 2672808"/>
              <a:gd name="connsiteY9" fmla="*/ 3039735 h 3039735"/>
              <a:gd name="connsiteX10" fmla="*/ 0 w 2672808"/>
              <a:gd name="connsiteY10" fmla="*/ 3039735 h 3039735"/>
              <a:gd name="connsiteX11" fmla="*/ 0 w 2672808"/>
              <a:gd name="connsiteY11" fmla="*/ 272193 h 3039735"/>
              <a:gd name="connsiteX12" fmla="*/ 287495 w 2672808"/>
              <a:gd name="connsiteY12" fmla="*/ 0 h 3039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72808" h="3039735">
                <a:moveTo>
                  <a:pt x="287495" y="0"/>
                </a:moveTo>
                <a:lnTo>
                  <a:pt x="542049" y="0"/>
                </a:lnTo>
                <a:cubicBezTo>
                  <a:pt x="555645" y="0"/>
                  <a:pt x="566725" y="10435"/>
                  <a:pt x="566725" y="23363"/>
                </a:cubicBezTo>
                <a:cubicBezTo>
                  <a:pt x="566725" y="123224"/>
                  <a:pt x="652255" y="204146"/>
                  <a:pt x="757670" y="204146"/>
                </a:cubicBezTo>
                <a:lnTo>
                  <a:pt x="1903160" y="204146"/>
                </a:lnTo>
                <a:cubicBezTo>
                  <a:pt x="2008635" y="204146"/>
                  <a:pt x="2094105" y="123168"/>
                  <a:pt x="2094105" y="23363"/>
                </a:cubicBezTo>
                <a:cubicBezTo>
                  <a:pt x="2094105" y="10491"/>
                  <a:pt x="2105125" y="0"/>
                  <a:pt x="2118781" y="0"/>
                </a:cubicBezTo>
                <a:lnTo>
                  <a:pt x="2385313" y="0"/>
                </a:lnTo>
                <a:cubicBezTo>
                  <a:pt x="2544095" y="0"/>
                  <a:pt x="2672808" y="121864"/>
                  <a:pt x="2672808" y="272193"/>
                </a:cubicBezTo>
                <a:lnTo>
                  <a:pt x="2672808" y="3039735"/>
                </a:lnTo>
                <a:lnTo>
                  <a:pt x="0" y="3039735"/>
                </a:lnTo>
                <a:lnTo>
                  <a:pt x="0" y="272193"/>
                </a:lnTo>
                <a:cubicBezTo>
                  <a:pt x="0" y="121864"/>
                  <a:pt x="128714" y="0"/>
                  <a:pt x="287495" y="0"/>
                </a:cubicBezTo>
                <a:close/>
              </a:path>
            </a:pathLst>
          </a:custGeom>
          <a:solidFill>
            <a:schemeClr val="accent1"/>
          </a:solidFill>
          <a:ln w="25400">
            <a:noFill/>
          </a:ln>
        </p:spPr>
        <p:txBody>
          <a:bodyPr wrap="square" anchor="ctr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ko-KR" altLang="en-US" dirty="0"/>
          </a:p>
        </p:txBody>
      </p:sp>
      <p:grpSp>
        <p:nvGrpSpPr>
          <p:cNvPr id="46" name="Group 1">
            <a:extLst>
              <a:ext uri="{FF2B5EF4-FFF2-40B4-BE49-F238E27FC236}">
                <a16:creationId xmlns:a16="http://schemas.microsoft.com/office/drawing/2014/main" id="{DBD8F4B8-9D4B-4CCD-AEDD-98757EBDC62E}"/>
              </a:ext>
            </a:extLst>
          </p:cNvPr>
          <p:cNvGrpSpPr/>
          <p:nvPr/>
        </p:nvGrpSpPr>
        <p:grpSpPr>
          <a:xfrm>
            <a:off x="9490488" y="1601634"/>
            <a:ext cx="2225114" cy="4440937"/>
            <a:chOff x="8767903" y="321074"/>
            <a:chExt cx="1576880" cy="3147176"/>
          </a:xfrm>
        </p:grpSpPr>
        <p:sp>
          <p:nvSpPr>
            <p:cNvPr id="47" name="Graphic 2">
              <a:extLst>
                <a:ext uri="{FF2B5EF4-FFF2-40B4-BE49-F238E27FC236}">
                  <a16:creationId xmlns:a16="http://schemas.microsoft.com/office/drawing/2014/main" id="{5CB9C20F-4F64-4815-A37B-579ED617ED77}"/>
                </a:ext>
              </a:extLst>
            </p:cNvPr>
            <p:cNvSpPr/>
            <p:nvPr/>
          </p:nvSpPr>
          <p:spPr>
            <a:xfrm>
              <a:off x="8770344" y="321074"/>
              <a:ext cx="1572693" cy="3147176"/>
            </a:xfrm>
            <a:custGeom>
              <a:avLst/>
              <a:gdLst>
                <a:gd name="connsiteX0" fmla="*/ 2940654 w 3387838"/>
                <a:gd name="connsiteY0" fmla="*/ 6858876 h 6858875"/>
                <a:gd name="connsiteX1" fmla="*/ 447185 w 3387838"/>
                <a:gd name="connsiteY1" fmla="*/ 6858876 h 6858875"/>
                <a:gd name="connsiteX2" fmla="*/ 0 w 3387838"/>
                <a:gd name="connsiteY2" fmla="*/ 6411691 h 6858875"/>
                <a:gd name="connsiteX3" fmla="*/ 0 w 3387838"/>
                <a:gd name="connsiteY3" fmla="*/ 447185 h 6858875"/>
                <a:gd name="connsiteX4" fmla="*/ 447185 w 3387838"/>
                <a:gd name="connsiteY4" fmla="*/ 0 h 6858875"/>
                <a:gd name="connsiteX5" fmla="*/ 2940654 w 3387838"/>
                <a:gd name="connsiteY5" fmla="*/ 0 h 6858875"/>
                <a:gd name="connsiteX6" fmla="*/ 3387838 w 3387838"/>
                <a:gd name="connsiteY6" fmla="*/ 447185 h 6858875"/>
                <a:gd name="connsiteX7" fmla="*/ 3387838 w 3387838"/>
                <a:gd name="connsiteY7" fmla="*/ 6411759 h 6858875"/>
                <a:gd name="connsiteX8" fmla="*/ 2940654 w 3387838"/>
                <a:gd name="connsiteY8" fmla="*/ 6858876 h 6858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7838" h="6858875">
                  <a:moveTo>
                    <a:pt x="2940654" y="6858876"/>
                  </a:moveTo>
                  <a:lnTo>
                    <a:pt x="447185" y="6858876"/>
                  </a:lnTo>
                  <a:cubicBezTo>
                    <a:pt x="200216" y="6858876"/>
                    <a:pt x="0" y="6658660"/>
                    <a:pt x="0" y="6411691"/>
                  </a:cubicBezTo>
                  <a:lnTo>
                    <a:pt x="0" y="447185"/>
                  </a:lnTo>
                  <a:cubicBezTo>
                    <a:pt x="67" y="200216"/>
                    <a:pt x="200216" y="0"/>
                    <a:pt x="447185" y="0"/>
                  </a:cubicBezTo>
                  <a:lnTo>
                    <a:pt x="2940654" y="0"/>
                  </a:lnTo>
                  <a:cubicBezTo>
                    <a:pt x="3187622" y="0"/>
                    <a:pt x="3387838" y="200216"/>
                    <a:pt x="3387838" y="447185"/>
                  </a:cubicBezTo>
                  <a:lnTo>
                    <a:pt x="3387838" y="6411759"/>
                  </a:lnTo>
                  <a:cubicBezTo>
                    <a:pt x="3387771" y="6658660"/>
                    <a:pt x="3187555" y="6858876"/>
                    <a:pt x="2940654" y="6858876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Graphic 2">
              <a:extLst>
                <a:ext uri="{FF2B5EF4-FFF2-40B4-BE49-F238E27FC236}">
                  <a16:creationId xmlns:a16="http://schemas.microsoft.com/office/drawing/2014/main" id="{ACBC62C4-E4EE-4191-97F2-D1C6B3860D64}"/>
                </a:ext>
              </a:extLst>
            </p:cNvPr>
            <p:cNvSpPr/>
            <p:nvPr/>
          </p:nvSpPr>
          <p:spPr>
            <a:xfrm>
              <a:off x="8791415" y="337581"/>
              <a:ext cx="1530550" cy="3114132"/>
            </a:xfrm>
            <a:custGeom>
              <a:avLst/>
              <a:gdLst>
                <a:gd name="connsiteX0" fmla="*/ 2858870 w 3305986"/>
                <a:gd name="connsiteY0" fmla="*/ 6786860 h 6786860"/>
                <a:gd name="connsiteX1" fmla="*/ 447185 w 3305986"/>
                <a:gd name="connsiteY1" fmla="*/ 6786860 h 6786860"/>
                <a:gd name="connsiteX2" fmla="*/ 0 w 3305986"/>
                <a:gd name="connsiteY2" fmla="*/ 6339676 h 6786860"/>
                <a:gd name="connsiteX3" fmla="*/ 0 w 3305986"/>
                <a:gd name="connsiteY3" fmla="*/ 447185 h 6786860"/>
                <a:gd name="connsiteX4" fmla="*/ 447185 w 3305986"/>
                <a:gd name="connsiteY4" fmla="*/ 0 h 6786860"/>
                <a:gd name="connsiteX5" fmla="*/ 2858802 w 3305986"/>
                <a:gd name="connsiteY5" fmla="*/ 0 h 6786860"/>
                <a:gd name="connsiteX6" fmla="*/ 3305987 w 3305986"/>
                <a:gd name="connsiteY6" fmla="*/ 447185 h 6786860"/>
                <a:gd name="connsiteX7" fmla="*/ 3305987 w 3305986"/>
                <a:gd name="connsiteY7" fmla="*/ 6339743 h 6786860"/>
                <a:gd name="connsiteX8" fmla="*/ 2858870 w 3305986"/>
                <a:gd name="connsiteY8" fmla="*/ 6786860 h 678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05986" h="6786860">
                  <a:moveTo>
                    <a:pt x="2858870" y="6786860"/>
                  </a:moveTo>
                  <a:lnTo>
                    <a:pt x="447185" y="6786860"/>
                  </a:lnTo>
                  <a:cubicBezTo>
                    <a:pt x="200216" y="6786860"/>
                    <a:pt x="0" y="6586644"/>
                    <a:pt x="0" y="6339676"/>
                  </a:cubicBezTo>
                  <a:lnTo>
                    <a:pt x="0" y="447185"/>
                  </a:lnTo>
                  <a:cubicBezTo>
                    <a:pt x="0" y="200216"/>
                    <a:pt x="200216" y="0"/>
                    <a:pt x="447185" y="0"/>
                  </a:cubicBezTo>
                  <a:lnTo>
                    <a:pt x="2858802" y="0"/>
                  </a:lnTo>
                  <a:cubicBezTo>
                    <a:pt x="3105771" y="0"/>
                    <a:pt x="3305987" y="200216"/>
                    <a:pt x="3305987" y="447185"/>
                  </a:cubicBezTo>
                  <a:lnTo>
                    <a:pt x="3305987" y="6339743"/>
                  </a:lnTo>
                  <a:cubicBezTo>
                    <a:pt x="3305987" y="6586644"/>
                    <a:pt x="3105771" y="6786860"/>
                    <a:pt x="2858870" y="678686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Graphic 2">
              <a:extLst>
                <a:ext uri="{FF2B5EF4-FFF2-40B4-BE49-F238E27FC236}">
                  <a16:creationId xmlns:a16="http://schemas.microsoft.com/office/drawing/2014/main" id="{1E95DDB3-B589-4FD9-8C1F-9D44FBE609D4}"/>
                </a:ext>
              </a:extLst>
            </p:cNvPr>
            <p:cNvSpPr/>
            <p:nvPr/>
          </p:nvSpPr>
          <p:spPr>
            <a:xfrm>
              <a:off x="8828208" y="391212"/>
              <a:ext cx="1456965" cy="3006900"/>
            </a:xfrm>
            <a:custGeom>
              <a:avLst/>
              <a:gdLst>
                <a:gd name="connsiteX0" fmla="*/ 2682906 w 3006269"/>
                <a:gd name="connsiteY0" fmla="*/ 0 h 6553162"/>
                <a:gd name="connsiteX1" fmla="*/ 2383121 w 3006269"/>
                <a:gd name="connsiteY1" fmla="*/ 0 h 6553162"/>
                <a:gd name="connsiteX2" fmla="*/ 2355366 w 3006269"/>
                <a:gd name="connsiteY2" fmla="*/ 27755 h 6553162"/>
                <a:gd name="connsiteX3" fmla="*/ 2355366 w 3006269"/>
                <a:gd name="connsiteY3" fmla="*/ 27755 h 6553162"/>
                <a:gd name="connsiteX4" fmla="*/ 2140599 w 3006269"/>
                <a:gd name="connsiteY4" fmla="*/ 242523 h 6553162"/>
                <a:gd name="connsiteX5" fmla="*/ 852197 w 3006269"/>
                <a:gd name="connsiteY5" fmla="*/ 242523 h 6553162"/>
                <a:gd name="connsiteX6" fmla="*/ 637430 w 3006269"/>
                <a:gd name="connsiteY6" fmla="*/ 27755 h 6553162"/>
                <a:gd name="connsiteX7" fmla="*/ 637430 w 3006269"/>
                <a:gd name="connsiteY7" fmla="*/ 27755 h 6553162"/>
                <a:gd name="connsiteX8" fmla="*/ 609675 w 3006269"/>
                <a:gd name="connsiteY8" fmla="*/ 0 h 6553162"/>
                <a:gd name="connsiteX9" fmla="*/ 323363 w 3006269"/>
                <a:gd name="connsiteY9" fmla="*/ 0 h 6553162"/>
                <a:gd name="connsiteX10" fmla="*/ 0 w 3006269"/>
                <a:gd name="connsiteY10" fmla="*/ 323363 h 6553162"/>
                <a:gd name="connsiteX11" fmla="*/ 0 w 3006269"/>
                <a:gd name="connsiteY11" fmla="*/ 6229799 h 6553162"/>
                <a:gd name="connsiteX12" fmla="*/ 323363 w 3006269"/>
                <a:gd name="connsiteY12" fmla="*/ 6553163 h 6553162"/>
                <a:gd name="connsiteX13" fmla="*/ 2682906 w 3006269"/>
                <a:gd name="connsiteY13" fmla="*/ 6553163 h 6553162"/>
                <a:gd name="connsiteX14" fmla="*/ 3006269 w 3006269"/>
                <a:gd name="connsiteY14" fmla="*/ 6229799 h 6553162"/>
                <a:gd name="connsiteX15" fmla="*/ 3006269 w 3006269"/>
                <a:gd name="connsiteY15" fmla="*/ 323363 h 6553162"/>
                <a:gd name="connsiteX16" fmla="*/ 2682906 w 3006269"/>
                <a:gd name="connsiteY16" fmla="*/ 0 h 6553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006269" h="6553162">
                  <a:moveTo>
                    <a:pt x="2682906" y="0"/>
                  </a:moveTo>
                  <a:lnTo>
                    <a:pt x="2383121" y="0"/>
                  </a:lnTo>
                  <a:cubicBezTo>
                    <a:pt x="2367761" y="0"/>
                    <a:pt x="2355366" y="12463"/>
                    <a:pt x="2355366" y="27755"/>
                  </a:cubicBezTo>
                  <a:lnTo>
                    <a:pt x="2355366" y="27755"/>
                  </a:lnTo>
                  <a:cubicBezTo>
                    <a:pt x="2355366" y="146322"/>
                    <a:pt x="2259233" y="242523"/>
                    <a:pt x="2140599" y="242523"/>
                  </a:cubicBezTo>
                  <a:lnTo>
                    <a:pt x="852197" y="242523"/>
                  </a:lnTo>
                  <a:cubicBezTo>
                    <a:pt x="733631" y="242523"/>
                    <a:pt x="637430" y="146389"/>
                    <a:pt x="637430" y="27755"/>
                  </a:cubicBezTo>
                  <a:lnTo>
                    <a:pt x="637430" y="27755"/>
                  </a:lnTo>
                  <a:cubicBezTo>
                    <a:pt x="637430" y="12396"/>
                    <a:pt x="624967" y="0"/>
                    <a:pt x="609675" y="0"/>
                  </a:cubicBezTo>
                  <a:lnTo>
                    <a:pt x="323363" y="0"/>
                  </a:lnTo>
                  <a:cubicBezTo>
                    <a:pt x="144772" y="0"/>
                    <a:pt x="0" y="144773"/>
                    <a:pt x="0" y="323363"/>
                  </a:cubicBezTo>
                  <a:lnTo>
                    <a:pt x="0" y="6229799"/>
                  </a:lnTo>
                  <a:cubicBezTo>
                    <a:pt x="0" y="6408390"/>
                    <a:pt x="144772" y="6553163"/>
                    <a:pt x="323363" y="6553163"/>
                  </a:cubicBezTo>
                  <a:lnTo>
                    <a:pt x="2682906" y="6553163"/>
                  </a:lnTo>
                  <a:cubicBezTo>
                    <a:pt x="2861497" y="6553163"/>
                    <a:pt x="3006269" y="6408390"/>
                    <a:pt x="3006269" y="6229799"/>
                  </a:cubicBezTo>
                  <a:lnTo>
                    <a:pt x="3006269" y="323363"/>
                  </a:lnTo>
                  <a:cubicBezTo>
                    <a:pt x="3006269" y="144773"/>
                    <a:pt x="2861497" y="0"/>
                    <a:pt x="2682906" y="0"/>
                  </a:cubicBezTo>
                  <a:close/>
                </a:path>
              </a:pathLst>
            </a:custGeom>
            <a:solidFill>
              <a:schemeClr val="accent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Graphic 2">
              <a:extLst>
                <a:ext uri="{FF2B5EF4-FFF2-40B4-BE49-F238E27FC236}">
                  <a16:creationId xmlns:a16="http://schemas.microsoft.com/office/drawing/2014/main" id="{E6C75ED6-8185-46AE-A1C5-BB018DD315B0}"/>
                </a:ext>
              </a:extLst>
            </p:cNvPr>
            <p:cNvSpPr/>
            <p:nvPr/>
          </p:nvSpPr>
          <p:spPr>
            <a:xfrm>
              <a:off x="8768181" y="768762"/>
              <a:ext cx="11004" cy="107231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Graphic 2">
              <a:extLst>
                <a:ext uri="{FF2B5EF4-FFF2-40B4-BE49-F238E27FC236}">
                  <a16:creationId xmlns:a16="http://schemas.microsoft.com/office/drawing/2014/main" id="{83375BB4-2ECB-47A9-AD91-74474F39C281}"/>
                </a:ext>
              </a:extLst>
            </p:cNvPr>
            <p:cNvSpPr/>
            <p:nvPr/>
          </p:nvSpPr>
          <p:spPr>
            <a:xfrm>
              <a:off x="8768181" y="998836"/>
              <a:ext cx="15362" cy="213875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Graphic 2">
              <a:extLst>
                <a:ext uri="{FF2B5EF4-FFF2-40B4-BE49-F238E27FC236}">
                  <a16:creationId xmlns:a16="http://schemas.microsoft.com/office/drawing/2014/main" id="{E1911689-58A2-46A4-86F2-DE719B0A5B25}"/>
                </a:ext>
              </a:extLst>
            </p:cNvPr>
            <p:cNvSpPr/>
            <p:nvPr/>
          </p:nvSpPr>
          <p:spPr>
            <a:xfrm>
              <a:off x="8768212" y="1014199"/>
              <a:ext cx="8686" cy="179100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Graphic 2">
              <a:extLst>
                <a:ext uri="{FF2B5EF4-FFF2-40B4-BE49-F238E27FC236}">
                  <a16:creationId xmlns:a16="http://schemas.microsoft.com/office/drawing/2014/main" id="{CE52C8FD-5E1D-4332-8590-A938ED8B3464}"/>
                </a:ext>
              </a:extLst>
            </p:cNvPr>
            <p:cNvSpPr/>
            <p:nvPr/>
          </p:nvSpPr>
          <p:spPr>
            <a:xfrm>
              <a:off x="8767903" y="1284426"/>
              <a:ext cx="15362" cy="213875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Graphic 2">
              <a:extLst>
                <a:ext uri="{FF2B5EF4-FFF2-40B4-BE49-F238E27FC236}">
                  <a16:creationId xmlns:a16="http://schemas.microsoft.com/office/drawing/2014/main" id="{C19732DE-4487-49C8-88AC-48487E3D815F}"/>
                </a:ext>
              </a:extLst>
            </p:cNvPr>
            <p:cNvSpPr/>
            <p:nvPr/>
          </p:nvSpPr>
          <p:spPr>
            <a:xfrm>
              <a:off x="8767903" y="1299789"/>
              <a:ext cx="8686" cy="179100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Graphic 2">
              <a:extLst>
                <a:ext uri="{FF2B5EF4-FFF2-40B4-BE49-F238E27FC236}">
                  <a16:creationId xmlns:a16="http://schemas.microsoft.com/office/drawing/2014/main" id="{00989D23-A8E2-4234-974C-5503D3D93793}"/>
                </a:ext>
              </a:extLst>
            </p:cNvPr>
            <p:cNvSpPr/>
            <p:nvPr/>
          </p:nvSpPr>
          <p:spPr>
            <a:xfrm>
              <a:off x="10329421" y="1070581"/>
              <a:ext cx="15362" cy="346145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56" name="Graphic 2">
              <a:extLst>
                <a:ext uri="{FF2B5EF4-FFF2-40B4-BE49-F238E27FC236}">
                  <a16:creationId xmlns:a16="http://schemas.microsoft.com/office/drawing/2014/main" id="{BCBC8A59-C661-4ADD-ABD1-2B00F4771BC9}"/>
                </a:ext>
              </a:extLst>
            </p:cNvPr>
            <p:cNvSpPr/>
            <p:nvPr/>
          </p:nvSpPr>
          <p:spPr>
            <a:xfrm>
              <a:off x="10336097" y="1095464"/>
              <a:ext cx="8686" cy="289856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57" name="Graphic 2">
              <a:extLst>
                <a:ext uri="{FF2B5EF4-FFF2-40B4-BE49-F238E27FC236}">
                  <a16:creationId xmlns:a16="http://schemas.microsoft.com/office/drawing/2014/main" id="{399BF195-F56F-4388-9FE0-FDD3AD8AAAC6}"/>
                </a:ext>
              </a:extLst>
            </p:cNvPr>
            <p:cNvSpPr/>
            <p:nvPr/>
          </p:nvSpPr>
          <p:spPr>
            <a:xfrm>
              <a:off x="10332357" y="1794710"/>
              <a:ext cx="12426" cy="237214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Graphic 2">
              <a:extLst>
                <a:ext uri="{FF2B5EF4-FFF2-40B4-BE49-F238E27FC236}">
                  <a16:creationId xmlns:a16="http://schemas.microsoft.com/office/drawing/2014/main" id="{C5CADDBE-9EB4-44AE-B1B7-C3A8935B2BAE}"/>
                </a:ext>
              </a:extLst>
            </p:cNvPr>
            <p:cNvSpPr/>
            <p:nvPr/>
          </p:nvSpPr>
          <p:spPr>
            <a:xfrm>
              <a:off x="10337736" y="1811742"/>
              <a:ext cx="7047" cy="198636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Oval 216">
              <a:extLst>
                <a:ext uri="{FF2B5EF4-FFF2-40B4-BE49-F238E27FC236}">
                  <a16:creationId xmlns:a16="http://schemas.microsoft.com/office/drawing/2014/main" id="{CAAE68F8-955D-4FE3-87D4-BED397E95DF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14828" y="385879"/>
              <a:ext cx="73152" cy="73152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217">
              <a:extLst>
                <a:ext uri="{FF2B5EF4-FFF2-40B4-BE49-F238E27FC236}">
                  <a16:creationId xmlns:a16="http://schemas.microsoft.com/office/drawing/2014/main" id="{7C0EF715-47AD-4B07-9C20-16B6873EA8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19400" y="390451"/>
              <a:ext cx="64008" cy="64008"/>
            </a:xfrm>
            <a:prstGeom prst="ellipse">
              <a:avLst/>
            </a:pr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1" name="Oval 218">
              <a:extLst>
                <a:ext uri="{FF2B5EF4-FFF2-40B4-BE49-F238E27FC236}">
                  <a16:creationId xmlns:a16="http://schemas.microsoft.com/office/drawing/2014/main" id="{A1CA874B-AC38-43B0-A9A9-F5E4CBB15F41}"/>
                </a:ext>
              </a:extLst>
            </p:cNvPr>
            <p:cNvSpPr/>
            <p:nvPr/>
          </p:nvSpPr>
          <p:spPr>
            <a:xfrm>
              <a:off x="9835585" y="406636"/>
              <a:ext cx="31638" cy="31638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2" name="Oval 219">
              <a:extLst>
                <a:ext uri="{FF2B5EF4-FFF2-40B4-BE49-F238E27FC236}">
                  <a16:creationId xmlns:a16="http://schemas.microsoft.com/office/drawing/2014/main" id="{C00A5299-0DEA-4F49-B4E4-118328F55C8C}"/>
                </a:ext>
              </a:extLst>
            </p:cNvPr>
            <p:cNvSpPr/>
            <p:nvPr/>
          </p:nvSpPr>
          <p:spPr>
            <a:xfrm>
              <a:off x="9843013" y="414064"/>
              <a:ext cx="16783" cy="16783"/>
            </a:xfrm>
            <a:prstGeom prst="ellipse">
              <a:avLst/>
            </a:prstGeom>
            <a:solidFill>
              <a:srgbClr val="081422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3" name="Graphic 2">
              <a:extLst>
                <a:ext uri="{FF2B5EF4-FFF2-40B4-BE49-F238E27FC236}">
                  <a16:creationId xmlns:a16="http://schemas.microsoft.com/office/drawing/2014/main" id="{61EFA925-46B4-48AF-9245-DF730716E9AC}"/>
                </a:ext>
              </a:extLst>
            </p:cNvPr>
            <p:cNvSpPr/>
            <p:nvPr userDrawn="1"/>
          </p:nvSpPr>
          <p:spPr>
            <a:xfrm flipH="1">
              <a:off x="8769273" y="781546"/>
              <a:ext cx="5842" cy="81663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4" name="Group 25">
            <a:extLst>
              <a:ext uri="{FF2B5EF4-FFF2-40B4-BE49-F238E27FC236}">
                <a16:creationId xmlns:a16="http://schemas.microsoft.com/office/drawing/2014/main" id="{51B5276A-0C4F-4B68-A7B8-02EC5AA1EDAD}"/>
              </a:ext>
            </a:extLst>
          </p:cNvPr>
          <p:cNvGrpSpPr/>
          <p:nvPr/>
        </p:nvGrpSpPr>
        <p:grpSpPr>
          <a:xfrm rot="21411753">
            <a:off x="1445389" y="1299633"/>
            <a:ext cx="3824191" cy="4740163"/>
            <a:chOff x="395536" y="1793041"/>
            <a:chExt cx="3170093" cy="3929395"/>
          </a:xfrm>
          <a:solidFill>
            <a:schemeClr val="accent1"/>
          </a:solidFill>
        </p:grpSpPr>
        <p:sp>
          <p:nvSpPr>
            <p:cNvPr id="65" name="Freeform 20">
              <a:extLst>
                <a:ext uri="{FF2B5EF4-FFF2-40B4-BE49-F238E27FC236}">
                  <a16:creationId xmlns:a16="http://schemas.microsoft.com/office/drawing/2014/main" id="{3BE21763-1F8B-49EE-B8C3-ECE344A55E9B}"/>
                </a:ext>
              </a:extLst>
            </p:cNvPr>
            <p:cNvSpPr/>
            <p:nvPr/>
          </p:nvSpPr>
          <p:spPr>
            <a:xfrm rot="1800000" flipH="1">
              <a:off x="705002" y="1793041"/>
              <a:ext cx="2860627" cy="3411190"/>
            </a:xfrm>
            <a:custGeom>
              <a:avLst/>
              <a:gdLst>
                <a:gd name="connsiteX0" fmla="*/ 2332439 w 2860627"/>
                <a:gd name="connsiteY0" fmla="*/ 109484 h 3334674"/>
                <a:gd name="connsiteX1" fmla="*/ 1509012 w 2860627"/>
                <a:gd name="connsiteY1" fmla="*/ 0 h 3334674"/>
                <a:gd name="connsiteX2" fmla="*/ 364700 w 2860627"/>
                <a:gd name="connsiteY2" fmla="*/ 1279977 h 3334674"/>
                <a:gd name="connsiteX3" fmla="*/ 160 w 2860627"/>
                <a:gd name="connsiteY3" fmla="*/ 1755003 h 3334674"/>
                <a:gd name="connsiteX4" fmla="*/ 286853 w 2860627"/>
                <a:gd name="connsiteY4" fmla="*/ 1930370 h 3334674"/>
                <a:gd name="connsiteX5" fmla="*/ 207417 w 2860627"/>
                <a:gd name="connsiteY5" fmla="*/ 2111278 h 3334674"/>
                <a:gd name="connsiteX6" fmla="*/ 287242 w 2860627"/>
                <a:gd name="connsiteY6" fmla="*/ 2167898 h 3334674"/>
                <a:gd name="connsiteX7" fmla="*/ 256972 w 2860627"/>
                <a:gd name="connsiteY7" fmla="*/ 2262662 h 3334674"/>
                <a:gd name="connsiteX8" fmla="*/ 368654 w 2860627"/>
                <a:gd name="connsiteY8" fmla="*/ 2376290 h 3334674"/>
                <a:gd name="connsiteX9" fmla="*/ 465657 w 2860627"/>
                <a:gd name="connsiteY9" fmla="*/ 2793853 h 3334674"/>
                <a:gd name="connsiteX10" fmla="*/ 1108723 w 2860627"/>
                <a:gd name="connsiteY10" fmla="*/ 2720803 h 3334674"/>
                <a:gd name="connsiteX11" fmla="*/ 1313164 w 2860627"/>
                <a:gd name="connsiteY11" fmla="*/ 3300023 h 3334674"/>
                <a:gd name="connsiteX12" fmla="*/ 1936108 w 2860627"/>
                <a:gd name="connsiteY12" fmla="*/ 3321065 h 3334674"/>
                <a:gd name="connsiteX13" fmla="*/ 1882503 w 2860627"/>
                <a:gd name="connsiteY13" fmla="*/ 1973867 h 3334674"/>
                <a:gd name="connsiteX14" fmla="*/ 1315566 w 2860627"/>
                <a:gd name="connsiteY14" fmla="*/ 1469419 h 3334674"/>
                <a:gd name="connsiteX15" fmla="*/ 1294771 w 2860627"/>
                <a:gd name="connsiteY15" fmla="*/ 1450917 h 3334674"/>
                <a:gd name="connsiteX16" fmla="*/ 1253957 w 2860627"/>
                <a:gd name="connsiteY16" fmla="*/ 1414601 h 3334674"/>
                <a:gd name="connsiteX17" fmla="*/ 1259713 w 2860627"/>
                <a:gd name="connsiteY17" fmla="*/ 1414265 h 3334674"/>
                <a:gd name="connsiteX18" fmla="*/ 1156260 w 2860627"/>
                <a:gd name="connsiteY18" fmla="*/ 686769 h 3334674"/>
                <a:gd name="connsiteX19" fmla="*/ 2022208 w 2860627"/>
                <a:gd name="connsiteY19" fmla="*/ 483047 h 3334674"/>
                <a:gd name="connsiteX20" fmla="*/ 2336014 w 2860627"/>
                <a:gd name="connsiteY20" fmla="*/ 897827 h 3334674"/>
                <a:gd name="connsiteX21" fmla="*/ 2860627 w 2860627"/>
                <a:gd name="connsiteY21" fmla="*/ 876952 h 3334674"/>
                <a:gd name="connsiteX22" fmla="*/ 2332439 w 2860627"/>
                <a:gd name="connsiteY22" fmla="*/ 109484 h 3334674"/>
                <a:gd name="connsiteX0" fmla="*/ 2332439 w 2860627"/>
                <a:gd name="connsiteY0" fmla="*/ 176751 h 3401941"/>
                <a:gd name="connsiteX1" fmla="*/ 1525852 w 2860627"/>
                <a:gd name="connsiteY1" fmla="*/ 0 h 3401941"/>
                <a:gd name="connsiteX2" fmla="*/ 364700 w 2860627"/>
                <a:gd name="connsiteY2" fmla="*/ 1347244 h 3401941"/>
                <a:gd name="connsiteX3" fmla="*/ 160 w 2860627"/>
                <a:gd name="connsiteY3" fmla="*/ 1822270 h 3401941"/>
                <a:gd name="connsiteX4" fmla="*/ 286853 w 2860627"/>
                <a:gd name="connsiteY4" fmla="*/ 1997637 h 3401941"/>
                <a:gd name="connsiteX5" fmla="*/ 207417 w 2860627"/>
                <a:gd name="connsiteY5" fmla="*/ 2178545 h 3401941"/>
                <a:gd name="connsiteX6" fmla="*/ 287242 w 2860627"/>
                <a:gd name="connsiteY6" fmla="*/ 2235165 h 3401941"/>
                <a:gd name="connsiteX7" fmla="*/ 256972 w 2860627"/>
                <a:gd name="connsiteY7" fmla="*/ 2329929 h 3401941"/>
                <a:gd name="connsiteX8" fmla="*/ 368654 w 2860627"/>
                <a:gd name="connsiteY8" fmla="*/ 2443557 h 3401941"/>
                <a:gd name="connsiteX9" fmla="*/ 465657 w 2860627"/>
                <a:gd name="connsiteY9" fmla="*/ 2861120 h 3401941"/>
                <a:gd name="connsiteX10" fmla="*/ 1108723 w 2860627"/>
                <a:gd name="connsiteY10" fmla="*/ 2788070 h 3401941"/>
                <a:gd name="connsiteX11" fmla="*/ 1313164 w 2860627"/>
                <a:gd name="connsiteY11" fmla="*/ 3367290 h 3401941"/>
                <a:gd name="connsiteX12" fmla="*/ 1936108 w 2860627"/>
                <a:gd name="connsiteY12" fmla="*/ 3388332 h 3401941"/>
                <a:gd name="connsiteX13" fmla="*/ 1882503 w 2860627"/>
                <a:gd name="connsiteY13" fmla="*/ 2041134 h 3401941"/>
                <a:gd name="connsiteX14" fmla="*/ 1315566 w 2860627"/>
                <a:gd name="connsiteY14" fmla="*/ 1536686 h 3401941"/>
                <a:gd name="connsiteX15" fmla="*/ 1294771 w 2860627"/>
                <a:gd name="connsiteY15" fmla="*/ 1518184 h 3401941"/>
                <a:gd name="connsiteX16" fmla="*/ 1253957 w 2860627"/>
                <a:gd name="connsiteY16" fmla="*/ 1481868 h 3401941"/>
                <a:gd name="connsiteX17" fmla="*/ 1259713 w 2860627"/>
                <a:gd name="connsiteY17" fmla="*/ 1481532 h 3401941"/>
                <a:gd name="connsiteX18" fmla="*/ 1156260 w 2860627"/>
                <a:gd name="connsiteY18" fmla="*/ 754036 h 3401941"/>
                <a:gd name="connsiteX19" fmla="*/ 2022208 w 2860627"/>
                <a:gd name="connsiteY19" fmla="*/ 550314 h 3401941"/>
                <a:gd name="connsiteX20" fmla="*/ 2336014 w 2860627"/>
                <a:gd name="connsiteY20" fmla="*/ 965094 h 3401941"/>
                <a:gd name="connsiteX21" fmla="*/ 2860627 w 2860627"/>
                <a:gd name="connsiteY21" fmla="*/ 944219 h 3401941"/>
                <a:gd name="connsiteX22" fmla="*/ 2332439 w 2860627"/>
                <a:gd name="connsiteY22" fmla="*/ 176751 h 3401941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2503 w 2860627"/>
                <a:gd name="connsiteY13" fmla="*/ 2050383 h 3411190"/>
                <a:gd name="connsiteX14" fmla="*/ 1315566 w 2860627"/>
                <a:gd name="connsiteY14" fmla="*/ 1545935 h 3411190"/>
                <a:gd name="connsiteX15" fmla="*/ 1294771 w 2860627"/>
                <a:gd name="connsiteY15" fmla="*/ 1527433 h 3411190"/>
                <a:gd name="connsiteX16" fmla="*/ 1253957 w 2860627"/>
                <a:gd name="connsiteY16" fmla="*/ 1491117 h 3411190"/>
                <a:gd name="connsiteX17" fmla="*/ 1259713 w 2860627"/>
                <a:gd name="connsiteY17" fmla="*/ 1490781 h 3411190"/>
                <a:gd name="connsiteX18" fmla="*/ 1156260 w 2860627"/>
                <a:gd name="connsiteY18" fmla="*/ 763285 h 3411190"/>
                <a:gd name="connsiteX19" fmla="*/ 2022208 w 2860627"/>
                <a:gd name="connsiteY19" fmla="*/ 559563 h 3411190"/>
                <a:gd name="connsiteX20" fmla="*/ 2336014 w 2860627"/>
                <a:gd name="connsiteY20" fmla="*/ 974343 h 3411190"/>
                <a:gd name="connsiteX21" fmla="*/ 2860627 w 2860627"/>
                <a:gd name="connsiteY21" fmla="*/ 953468 h 3411190"/>
                <a:gd name="connsiteX22" fmla="*/ 2332439 w 2860627"/>
                <a:gd name="connsiteY22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2503 w 2860627"/>
                <a:gd name="connsiteY13" fmla="*/ 2050383 h 3411190"/>
                <a:gd name="connsiteX14" fmla="*/ 1315566 w 2860627"/>
                <a:gd name="connsiteY14" fmla="*/ 1545935 h 3411190"/>
                <a:gd name="connsiteX15" fmla="*/ 1253957 w 2860627"/>
                <a:gd name="connsiteY15" fmla="*/ 1491117 h 3411190"/>
                <a:gd name="connsiteX16" fmla="*/ 1259713 w 2860627"/>
                <a:gd name="connsiteY16" fmla="*/ 1490781 h 3411190"/>
                <a:gd name="connsiteX17" fmla="*/ 1156260 w 2860627"/>
                <a:gd name="connsiteY17" fmla="*/ 763285 h 3411190"/>
                <a:gd name="connsiteX18" fmla="*/ 2022208 w 2860627"/>
                <a:gd name="connsiteY18" fmla="*/ 559563 h 3411190"/>
                <a:gd name="connsiteX19" fmla="*/ 2336014 w 2860627"/>
                <a:gd name="connsiteY19" fmla="*/ 974343 h 3411190"/>
                <a:gd name="connsiteX20" fmla="*/ 2860627 w 2860627"/>
                <a:gd name="connsiteY20" fmla="*/ 953468 h 3411190"/>
                <a:gd name="connsiteX21" fmla="*/ 2332439 w 2860627"/>
                <a:gd name="connsiteY21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2503 w 2860627"/>
                <a:gd name="connsiteY13" fmla="*/ 2050383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62177 w 2860627"/>
                <a:gd name="connsiteY13" fmla="*/ 2104638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62177 w 2860627"/>
                <a:gd name="connsiteY13" fmla="*/ 2104638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28840 w 2860627"/>
                <a:gd name="connsiteY13" fmla="*/ 2162380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28840 w 2860627"/>
                <a:gd name="connsiteY13" fmla="*/ 2162380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28840 w 2860627"/>
                <a:gd name="connsiteY13" fmla="*/ 2162380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6582 w 2860627"/>
                <a:gd name="connsiteY13" fmla="*/ 2195718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6582 w 2860627"/>
                <a:gd name="connsiteY13" fmla="*/ 2195718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60627" h="3411190">
                  <a:moveTo>
                    <a:pt x="2332439" y="186000"/>
                  </a:moveTo>
                  <a:cubicBezTo>
                    <a:pt x="2114028" y="67375"/>
                    <a:pt x="1894506" y="-31252"/>
                    <a:pt x="1525852" y="9249"/>
                  </a:cubicBezTo>
                  <a:cubicBezTo>
                    <a:pt x="735732" y="27225"/>
                    <a:pt x="265149" y="734924"/>
                    <a:pt x="364700" y="1356493"/>
                  </a:cubicBezTo>
                  <a:cubicBezTo>
                    <a:pt x="243187" y="1514835"/>
                    <a:pt x="-7219" y="1802068"/>
                    <a:pt x="160" y="1831519"/>
                  </a:cubicBezTo>
                  <a:cubicBezTo>
                    <a:pt x="17130" y="1925603"/>
                    <a:pt x="185001" y="1956813"/>
                    <a:pt x="286853" y="2006886"/>
                  </a:cubicBezTo>
                  <a:cubicBezTo>
                    <a:pt x="253040" y="2069284"/>
                    <a:pt x="200362" y="2166263"/>
                    <a:pt x="207417" y="2187794"/>
                  </a:cubicBezTo>
                  <a:cubicBezTo>
                    <a:pt x="222499" y="2208763"/>
                    <a:pt x="256442" y="2226588"/>
                    <a:pt x="287242" y="2244414"/>
                  </a:cubicBezTo>
                  <a:cubicBezTo>
                    <a:pt x="277153" y="2276002"/>
                    <a:pt x="241912" y="2313878"/>
                    <a:pt x="256972" y="2339178"/>
                  </a:cubicBezTo>
                  <a:cubicBezTo>
                    <a:pt x="285816" y="2378102"/>
                    <a:pt x="349241" y="2404451"/>
                    <a:pt x="368654" y="2452806"/>
                  </a:cubicBezTo>
                  <a:cubicBezTo>
                    <a:pt x="412514" y="2527024"/>
                    <a:pt x="255179" y="2774145"/>
                    <a:pt x="465657" y="2870369"/>
                  </a:cubicBezTo>
                  <a:cubicBezTo>
                    <a:pt x="653816" y="2944521"/>
                    <a:pt x="911133" y="2842626"/>
                    <a:pt x="1108723" y="2797319"/>
                  </a:cubicBezTo>
                  <a:cubicBezTo>
                    <a:pt x="1261750" y="2755661"/>
                    <a:pt x="1267023" y="3179274"/>
                    <a:pt x="1313164" y="3376539"/>
                  </a:cubicBezTo>
                  <a:cubicBezTo>
                    <a:pt x="1541931" y="3416747"/>
                    <a:pt x="1746247" y="3419423"/>
                    <a:pt x="1936108" y="3397581"/>
                  </a:cubicBezTo>
                  <a:cubicBezTo>
                    <a:pt x="1911464" y="2966600"/>
                    <a:pt x="1933512" y="2397598"/>
                    <a:pt x="1886582" y="2195718"/>
                  </a:cubicBezTo>
                  <a:cubicBezTo>
                    <a:pt x="1843777" y="1980896"/>
                    <a:pt x="1445585" y="1714871"/>
                    <a:pt x="1253957" y="1491117"/>
                  </a:cubicBezTo>
                  <a:lnTo>
                    <a:pt x="1259713" y="1490781"/>
                  </a:lnTo>
                  <a:cubicBezTo>
                    <a:pt x="1069359" y="1294123"/>
                    <a:pt x="1020028" y="999248"/>
                    <a:pt x="1156260" y="763285"/>
                  </a:cubicBezTo>
                  <a:cubicBezTo>
                    <a:pt x="1324542" y="471813"/>
                    <a:pt x="1712240" y="380603"/>
                    <a:pt x="2022208" y="559563"/>
                  </a:cubicBezTo>
                  <a:cubicBezTo>
                    <a:pt x="2187368" y="654919"/>
                    <a:pt x="2297137" y="807738"/>
                    <a:pt x="2336014" y="974343"/>
                  </a:cubicBezTo>
                  <a:lnTo>
                    <a:pt x="2860627" y="953468"/>
                  </a:lnTo>
                  <a:cubicBezTo>
                    <a:pt x="2773794" y="641332"/>
                    <a:pt x="2600917" y="331818"/>
                    <a:pt x="2332439" y="18600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66" name="Oval 27">
              <a:extLst>
                <a:ext uri="{FF2B5EF4-FFF2-40B4-BE49-F238E27FC236}">
                  <a16:creationId xmlns:a16="http://schemas.microsoft.com/office/drawing/2014/main" id="{41FCA540-B7E6-4213-BA54-C9FA69CED94D}"/>
                </a:ext>
              </a:extLst>
            </p:cNvPr>
            <p:cNvSpPr/>
            <p:nvPr/>
          </p:nvSpPr>
          <p:spPr>
            <a:xfrm>
              <a:off x="395536" y="4869725"/>
              <a:ext cx="852711" cy="85271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058">
            <a:extLst>
              <a:ext uri="{FF2B5EF4-FFF2-40B4-BE49-F238E27FC236}">
                <a16:creationId xmlns:a16="http://schemas.microsoft.com/office/drawing/2014/main" id="{376B3904-7DE8-410B-B0BC-3D0F6F51B1CC}"/>
              </a:ext>
            </a:extLst>
          </p:cNvPr>
          <p:cNvSpPr txBox="1">
            <a:spLocks/>
          </p:cNvSpPr>
          <p:nvPr/>
        </p:nvSpPr>
        <p:spPr>
          <a:xfrm>
            <a:off x="792481" y="476920"/>
            <a:ext cx="2422901" cy="22320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5400">
                <a:solidFill>
                  <a:schemeClr val="tx1">
                    <a:lumMod val="75000"/>
                    <a:lumOff val="25000"/>
                  </a:schemeClr>
                </a:solidFill>
              </a:rPr>
              <a:t>Our </a:t>
            </a:r>
            <a:r>
              <a:rPr lang="en-US" altLang="ko-KR" sz="5400">
                <a:solidFill>
                  <a:schemeClr val="accent1"/>
                </a:solidFill>
              </a:rPr>
              <a:t>Team </a:t>
            </a:r>
            <a:r>
              <a:rPr lang="en-US" altLang="ko-KR" sz="5400">
                <a:solidFill>
                  <a:schemeClr val="tx1">
                    <a:lumMod val="75000"/>
                    <a:lumOff val="25000"/>
                  </a:schemeClr>
                </a:solidFill>
              </a:rPr>
              <a:t>Style </a:t>
            </a:r>
            <a:endParaRPr lang="ko-KR" altLang="en-US" sz="5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8E7B334C-5667-41D3-9A99-B1701F96DC50}"/>
              </a:ext>
            </a:extLst>
          </p:cNvPr>
          <p:cNvSpPr txBox="1">
            <a:spLocks/>
          </p:cNvSpPr>
          <p:nvPr/>
        </p:nvSpPr>
        <p:spPr>
          <a:xfrm>
            <a:off x="5002832" y="2197035"/>
            <a:ext cx="1692000" cy="28800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cs typeface="Arial" pitchFamily="34" charset="0"/>
              </a:rPr>
              <a:t>Name Here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E7930EFA-1792-4339-96F5-9BDA78111246}"/>
              </a:ext>
            </a:extLst>
          </p:cNvPr>
          <p:cNvSpPr txBox="1">
            <a:spLocks/>
          </p:cNvSpPr>
          <p:nvPr/>
        </p:nvSpPr>
        <p:spPr>
          <a:xfrm>
            <a:off x="5002832" y="2501730"/>
            <a:ext cx="1692000" cy="4680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cs typeface="Arial" pitchFamily="34" charset="0"/>
              </a:rPr>
              <a:t>Easy to change colors, photos and Text.</a:t>
            </a:r>
            <a:endParaRPr lang="ko-KR" altLang="en-US" dirty="0">
              <a:cs typeface="Arial" pitchFamily="34" charset="0"/>
            </a:endParaRP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95B6D6B0-6367-4EE3-9404-374E7ACDD16F}"/>
              </a:ext>
            </a:extLst>
          </p:cNvPr>
          <p:cNvSpPr txBox="1">
            <a:spLocks/>
          </p:cNvSpPr>
          <p:nvPr/>
        </p:nvSpPr>
        <p:spPr>
          <a:xfrm>
            <a:off x="8795413" y="2189369"/>
            <a:ext cx="1692000" cy="28800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>
                <a:cs typeface="Arial" pitchFamily="34" charset="0"/>
              </a:rPr>
              <a:t>Name Here</a:t>
            </a:r>
            <a:endParaRPr lang="en-US" altLang="ko-KR" dirty="0">
              <a:cs typeface="Arial" pitchFamily="34" charset="0"/>
            </a:endParaRP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F7D6D680-F2F7-4693-BE5B-001C17318A2F}"/>
              </a:ext>
            </a:extLst>
          </p:cNvPr>
          <p:cNvSpPr txBox="1">
            <a:spLocks/>
          </p:cNvSpPr>
          <p:nvPr/>
        </p:nvSpPr>
        <p:spPr>
          <a:xfrm>
            <a:off x="8795413" y="2494064"/>
            <a:ext cx="1692000" cy="4680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>
                <a:cs typeface="Arial" pitchFamily="34" charset="0"/>
              </a:rPr>
              <a:t>Easy to change colors, photos and Text.</a:t>
            </a:r>
            <a:endParaRPr lang="ko-KR" altLang="en-US" dirty="0">
              <a:cs typeface="Arial" pitchFamily="34" charset="0"/>
            </a:endParaRPr>
          </a:p>
        </p:txBody>
      </p:sp>
      <p:sp>
        <p:nvSpPr>
          <p:cNvPr id="12" name="Text Placeholder 2048">
            <a:extLst>
              <a:ext uri="{FF2B5EF4-FFF2-40B4-BE49-F238E27FC236}">
                <a16:creationId xmlns:a16="http://schemas.microsoft.com/office/drawing/2014/main" id="{E9645C85-54F7-4CE0-8F92-45D3A4CF50A1}"/>
              </a:ext>
            </a:extLst>
          </p:cNvPr>
          <p:cNvSpPr txBox="1">
            <a:spLocks/>
          </p:cNvSpPr>
          <p:nvPr/>
        </p:nvSpPr>
        <p:spPr>
          <a:xfrm>
            <a:off x="5002832" y="5327136"/>
            <a:ext cx="1692000" cy="28800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cs typeface="Arial" pitchFamily="34" charset="0"/>
              </a:rPr>
              <a:t>Name Here</a:t>
            </a:r>
          </a:p>
        </p:txBody>
      </p:sp>
      <p:sp>
        <p:nvSpPr>
          <p:cNvPr id="13" name="Text Placeholder 2053">
            <a:extLst>
              <a:ext uri="{FF2B5EF4-FFF2-40B4-BE49-F238E27FC236}">
                <a16:creationId xmlns:a16="http://schemas.microsoft.com/office/drawing/2014/main" id="{9B56AB37-100B-4780-84BE-7D1DE1D2D9A5}"/>
              </a:ext>
            </a:extLst>
          </p:cNvPr>
          <p:cNvSpPr txBox="1">
            <a:spLocks/>
          </p:cNvSpPr>
          <p:nvPr/>
        </p:nvSpPr>
        <p:spPr>
          <a:xfrm>
            <a:off x="5002832" y="5631831"/>
            <a:ext cx="1692000" cy="4680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>
                <a:cs typeface="Arial" pitchFamily="34" charset="0"/>
              </a:rPr>
              <a:t>Easy to change colors, photos and Text.</a:t>
            </a:r>
            <a:endParaRPr lang="ko-KR" altLang="en-US" dirty="0">
              <a:cs typeface="Arial" pitchFamily="34" charset="0"/>
            </a:endParaRPr>
          </a:p>
        </p:txBody>
      </p:sp>
      <p:sp>
        <p:nvSpPr>
          <p:cNvPr id="14" name="Text Placeholder 2054">
            <a:extLst>
              <a:ext uri="{FF2B5EF4-FFF2-40B4-BE49-F238E27FC236}">
                <a16:creationId xmlns:a16="http://schemas.microsoft.com/office/drawing/2014/main" id="{07D8BC2A-244F-4830-BB53-9D3B0B8F6D4F}"/>
              </a:ext>
            </a:extLst>
          </p:cNvPr>
          <p:cNvSpPr txBox="1">
            <a:spLocks/>
          </p:cNvSpPr>
          <p:nvPr/>
        </p:nvSpPr>
        <p:spPr>
          <a:xfrm>
            <a:off x="8795413" y="5319470"/>
            <a:ext cx="1692000" cy="28800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>
                <a:cs typeface="Arial" pitchFamily="34" charset="0"/>
              </a:rPr>
              <a:t>Name Here</a:t>
            </a:r>
            <a:endParaRPr lang="en-US" altLang="ko-KR" dirty="0">
              <a:cs typeface="Arial" pitchFamily="34" charset="0"/>
            </a:endParaRPr>
          </a:p>
        </p:txBody>
      </p:sp>
      <p:sp>
        <p:nvSpPr>
          <p:cNvPr id="15" name="Text Placeholder 2056">
            <a:extLst>
              <a:ext uri="{FF2B5EF4-FFF2-40B4-BE49-F238E27FC236}">
                <a16:creationId xmlns:a16="http://schemas.microsoft.com/office/drawing/2014/main" id="{CBBD8672-F039-4C13-8A32-81B309D2C00E}"/>
              </a:ext>
            </a:extLst>
          </p:cNvPr>
          <p:cNvSpPr txBox="1">
            <a:spLocks/>
          </p:cNvSpPr>
          <p:nvPr/>
        </p:nvSpPr>
        <p:spPr>
          <a:xfrm>
            <a:off x="8795413" y="5624165"/>
            <a:ext cx="1692000" cy="4680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>
                <a:cs typeface="Arial" pitchFamily="34" charset="0"/>
              </a:rPr>
              <a:t>Easy to change colors, photos and Text.</a:t>
            </a:r>
            <a:endParaRPr lang="ko-KR" altLang="en-US" dirty="0">
              <a:cs typeface="Arial" pitchFamily="34" charset="0"/>
            </a:endParaRPr>
          </a:p>
        </p:txBody>
      </p:sp>
      <p:sp>
        <p:nvSpPr>
          <p:cNvPr id="16" name="Rectangle 3">
            <a:extLst>
              <a:ext uri="{FF2B5EF4-FFF2-40B4-BE49-F238E27FC236}">
                <a16:creationId xmlns:a16="http://schemas.microsoft.com/office/drawing/2014/main" id="{66517A43-B4CA-49D1-B1EB-87F656D3FD7C}"/>
              </a:ext>
            </a:extLst>
          </p:cNvPr>
          <p:cNvSpPr/>
          <p:nvPr/>
        </p:nvSpPr>
        <p:spPr>
          <a:xfrm>
            <a:off x="5236764" y="3097838"/>
            <a:ext cx="1224136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7" name="Rectangle 17">
            <a:extLst>
              <a:ext uri="{FF2B5EF4-FFF2-40B4-BE49-F238E27FC236}">
                <a16:creationId xmlns:a16="http://schemas.microsoft.com/office/drawing/2014/main" id="{E129A92F-4B02-46CB-85B7-564B00613DBE}"/>
              </a:ext>
            </a:extLst>
          </p:cNvPr>
          <p:cNvSpPr/>
          <p:nvPr/>
        </p:nvSpPr>
        <p:spPr>
          <a:xfrm>
            <a:off x="9029345" y="3084480"/>
            <a:ext cx="1224136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8" name="Rectangle 18">
            <a:extLst>
              <a:ext uri="{FF2B5EF4-FFF2-40B4-BE49-F238E27FC236}">
                <a16:creationId xmlns:a16="http://schemas.microsoft.com/office/drawing/2014/main" id="{8D19B2AC-416E-4916-B33F-C6791E5C124D}"/>
              </a:ext>
            </a:extLst>
          </p:cNvPr>
          <p:cNvSpPr/>
          <p:nvPr/>
        </p:nvSpPr>
        <p:spPr>
          <a:xfrm>
            <a:off x="5236764" y="6264374"/>
            <a:ext cx="1224136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9" name="Rectangle 19">
            <a:extLst>
              <a:ext uri="{FF2B5EF4-FFF2-40B4-BE49-F238E27FC236}">
                <a16:creationId xmlns:a16="http://schemas.microsoft.com/office/drawing/2014/main" id="{7E4C2DFE-70F3-41BA-9A23-6822731FECE7}"/>
              </a:ext>
            </a:extLst>
          </p:cNvPr>
          <p:cNvSpPr/>
          <p:nvPr/>
        </p:nvSpPr>
        <p:spPr>
          <a:xfrm>
            <a:off x="9029345" y="6251016"/>
            <a:ext cx="1224136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20" name="Group 23">
            <a:extLst>
              <a:ext uri="{FF2B5EF4-FFF2-40B4-BE49-F238E27FC236}">
                <a16:creationId xmlns:a16="http://schemas.microsoft.com/office/drawing/2014/main" id="{9B456681-ED56-44A9-A01B-1A99C96C69C7}"/>
              </a:ext>
            </a:extLst>
          </p:cNvPr>
          <p:cNvGrpSpPr/>
          <p:nvPr/>
        </p:nvGrpSpPr>
        <p:grpSpPr>
          <a:xfrm>
            <a:off x="5311682" y="3094704"/>
            <a:ext cx="1074300" cy="309125"/>
            <a:chOff x="3130166" y="5667342"/>
            <a:chExt cx="1254837" cy="361074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1" name="Rounded Rectangle 3">
              <a:extLst>
                <a:ext uri="{FF2B5EF4-FFF2-40B4-BE49-F238E27FC236}">
                  <a16:creationId xmlns:a16="http://schemas.microsoft.com/office/drawing/2014/main" id="{784B6658-B771-481F-A0E2-DFAAB8E7A698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2" name="Rounded Rectangle 39">
              <a:extLst>
                <a:ext uri="{FF2B5EF4-FFF2-40B4-BE49-F238E27FC236}">
                  <a16:creationId xmlns:a16="http://schemas.microsoft.com/office/drawing/2014/main" id="{F16BC7B8-22F5-46D3-8FCF-DA5C5F74CC9F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3" name="Rounded Rectangle 2">
              <a:extLst>
                <a:ext uri="{FF2B5EF4-FFF2-40B4-BE49-F238E27FC236}">
                  <a16:creationId xmlns:a16="http://schemas.microsoft.com/office/drawing/2014/main" id="{931A60FF-3737-4DD0-8DC6-4260B67E54A2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24" name="Rectangle 32">
            <a:extLst>
              <a:ext uri="{FF2B5EF4-FFF2-40B4-BE49-F238E27FC236}">
                <a16:creationId xmlns:a16="http://schemas.microsoft.com/office/drawing/2014/main" id="{F0E9AA58-C259-4C6A-8932-4166D6DBCF15}"/>
              </a:ext>
            </a:extLst>
          </p:cNvPr>
          <p:cNvSpPr/>
          <p:nvPr/>
        </p:nvSpPr>
        <p:spPr>
          <a:xfrm>
            <a:off x="9029345" y="3094703"/>
            <a:ext cx="1224136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25" name="Group 33">
            <a:extLst>
              <a:ext uri="{FF2B5EF4-FFF2-40B4-BE49-F238E27FC236}">
                <a16:creationId xmlns:a16="http://schemas.microsoft.com/office/drawing/2014/main" id="{2F37CC91-B46C-48DB-A727-7A39826A06E1}"/>
              </a:ext>
            </a:extLst>
          </p:cNvPr>
          <p:cNvGrpSpPr/>
          <p:nvPr/>
        </p:nvGrpSpPr>
        <p:grpSpPr>
          <a:xfrm>
            <a:off x="9104263" y="3087038"/>
            <a:ext cx="1074300" cy="309125"/>
            <a:chOff x="3130166" y="5667342"/>
            <a:chExt cx="1254837" cy="361074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6" name="Rounded Rectangle 3">
              <a:extLst>
                <a:ext uri="{FF2B5EF4-FFF2-40B4-BE49-F238E27FC236}">
                  <a16:creationId xmlns:a16="http://schemas.microsoft.com/office/drawing/2014/main" id="{D5A3C48D-8B03-4F69-A602-248585CB4FA5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7" name="Rounded Rectangle 39">
              <a:extLst>
                <a:ext uri="{FF2B5EF4-FFF2-40B4-BE49-F238E27FC236}">
                  <a16:creationId xmlns:a16="http://schemas.microsoft.com/office/drawing/2014/main" id="{EEF6CA7E-CFA6-4B09-9A97-54FA63D73DC1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8" name="Rounded Rectangle 2">
              <a:extLst>
                <a:ext uri="{FF2B5EF4-FFF2-40B4-BE49-F238E27FC236}">
                  <a16:creationId xmlns:a16="http://schemas.microsoft.com/office/drawing/2014/main" id="{D5F6CE91-2D9E-4E4E-BD56-212C8D7999E2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29" name="Rectangle 40">
            <a:extLst>
              <a:ext uri="{FF2B5EF4-FFF2-40B4-BE49-F238E27FC236}">
                <a16:creationId xmlns:a16="http://schemas.microsoft.com/office/drawing/2014/main" id="{8598FDDE-C78A-473A-B045-D119AF823BA0}"/>
              </a:ext>
            </a:extLst>
          </p:cNvPr>
          <p:cNvSpPr/>
          <p:nvPr/>
        </p:nvSpPr>
        <p:spPr>
          <a:xfrm>
            <a:off x="5236764" y="6227939"/>
            <a:ext cx="1224136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0" name="Rectangle 41">
            <a:extLst>
              <a:ext uri="{FF2B5EF4-FFF2-40B4-BE49-F238E27FC236}">
                <a16:creationId xmlns:a16="http://schemas.microsoft.com/office/drawing/2014/main" id="{8B6EFD37-BADE-449C-9B03-A8FCDFFB54D7}"/>
              </a:ext>
            </a:extLst>
          </p:cNvPr>
          <p:cNvSpPr/>
          <p:nvPr/>
        </p:nvSpPr>
        <p:spPr>
          <a:xfrm>
            <a:off x="9029345" y="6214581"/>
            <a:ext cx="1224136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31" name="Group 42">
            <a:extLst>
              <a:ext uri="{FF2B5EF4-FFF2-40B4-BE49-F238E27FC236}">
                <a16:creationId xmlns:a16="http://schemas.microsoft.com/office/drawing/2014/main" id="{9911E6B9-2367-43CC-AED8-657FA696CFEB}"/>
              </a:ext>
            </a:extLst>
          </p:cNvPr>
          <p:cNvGrpSpPr/>
          <p:nvPr/>
        </p:nvGrpSpPr>
        <p:grpSpPr>
          <a:xfrm>
            <a:off x="5311682" y="6196230"/>
            <a:ext cx="1074300" cy="309125"/>
            <a:chOff x="3130166" y="5667342"/>
            <a:chExt cx="1254837" cy="361074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32" name="Rounded Rectangle 3">
              <a:extLst>
                <a:ext uri="{FF2B5EF4-FFF2-40B4-BE49-F238E27FC236}">
                  <a16:creationId xmlns:a16="http://schemas.microsoft.com/office/drawing/2014/main" id="{8994ADD9-453F-4C53-B12E-58DB3C58226A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3" name="Rounded Rectangle 39">
              <a:extLst>
                <a:ext uri="{FF2B5EF4-FFF2-40B4-BE49-F238E27FC236}">
                  <a16:creationId xmlns:a16="http://schemas.microsoft.com/office/drawing/2014/main" id="{4721CB04-0ED2-4EB1-B46F-0D9D96102079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4" name="Rounded Rectangle 2">
              <a:extLst>
                <a:ext uri="{FF2B5EF4-FFF2-40B4-BE49-F238E27FC236}">
                  <a16:creationId xmlns:a16="http://schemas.microsoft.com/office/drawing/2014/main" id="{017D6EEA-D1B0-45E4-8BA3-94D206AAC4F4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35" name="Rectangle 49">
            <a:extLst>
              <a:ext uri="{FF2B5EF4-FFF2-40B4-BE49-F238E27FC236}">
                <a16:creationId xmlns:a16="http://schemas.microsoft.com/office/drawing/2014/main" id="{9628CDF5-A028-4EB2-A446-6940AC544FFB}"/>
              </a:ext>
            </a:extLst>
          </p:cNvPr>
          <p:cNvSpPr/>
          <p:nvPr/>
        </p:nvSpPr>
        <p:spPr>
          <a:xfrm>
            <a:off x="9029345" y="6220273"/>
            <a:ext cx="1224136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36" name="Group 50">
            <a:extLst>
              <a:ext uri="{FF2B5EF4-FFF2-40B4-BE49-F238E27FC236}">
                <a16:creationId xmlns:a16="http://schemas.microsoft.com/office/drawing/2014/main" id="{D22D2EB4-870D-4899-88AD-7E7E13E11FB8}"/>
              </a:ext>
            </a:extLst>
          </p:cNvPr>
          <p:cNvGrpSpPr/>
          <p:nvPr/>
        </p:nvGrpSpPr>
        <p:grpSpPr>
          <a:xfrm>
            <a:off x="9104263" y="6188564"/>
            <a:ext cx="1074300" cy="309125"/>
            <a:chOff x="3130166" y="5667342"/>
            <a:chExt cx="1254837" cy="361074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37" name="Rounded Rectangle 3">
              <a:extLst>
                <a:ext uri="{FF2B5EF4-FFF2-40B4-BE49-F238E27FC236}">
                  <a16:creationId xmlns:a16="http://schemas.microsoft.com/office/drawing/2014/main" id="{CAB93FFF-21EF-4434-934C-AD6081E94A21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8" name="Rounded Rectangle 39">
              <a:extLst>
                <a:ext uri="{FF2B5EF4-FFF2-40B4-BE49-F238E27FC236}">
                  <a16:creationId xmlns:a16="http://schemas.microsoft.com/office/drawing/2014/main" id="{636C494E-3BEB-4FEE-97AA-D5F7CD172F46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9" name="Rounded Rectangle 2">
              <a:extLst>
                <a:ext uri="{FF2B5EF4-FFF2-40B4-BE49-F238E27FC236}">
                  <a16:creationId xmlns:a16="http://schemas.microsoft.com/office/drawing/2014/main" id="{9CE926D1-59C8-48F2-9E0E-DDF4D0D60094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1389B4EC-D88F-40FC-9291-F91CEB3F4220}"/>
              </a:ext>
            </a:extLst>
          </p:cNvPr>
          <p:cNvSpPr>
            <a:spLocks noGrp="1"/>
          </p:cNvSpPr>
          <p:nvPr>
            <p:ph type="pic" idx="23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43781891-F972-4370-8561-9C27AF6F60C7}"/>
              </a:ext>
            </a:extLst>
          </p:cNvPr>
          <p:cNvSpPr>
            <a:spLocks noGrp="1"/>
          </p:cNvSpPr>
          <p:nvPr>
            <p:ph type="pic" idx="24"/>
          </p:nvPr>
        </p:nvSpPr>
        <p:spPr/>
      </p:sp>
      <p:sp>
        <p:nvSpPr>
          <p:cNvPr id="40" name="그림 개체 틀 39">
            <a:extLst>
              <a:ext uri="{FF2B5EF4-FFF2-40B4-BE49-F238E27FC236}">
                <a16:creationId xmlns:a16="http://schemas.microsoft.com/office/drawing/2014/main" id="{4D4312D7-C9FC-4271-9EBA-4057869AEAD6}"/>
              </a:ext>
            </a:extLst>
          </p:cNvPr>
          <p:cNvSpPr>
            <a:spLocks noGrp="1"/>
          </p:cNvSpPr>
          <p:nvPr>
            <p:ph type="pic" idx="26"/>
          </p:nvPr>
        </p:nvSpPr>
        <p:spPr/>
      </p:sp>
      <p:sp>
        <p:nvSpPr>
          <p:cNvPr id="44" name="그림 개체 틀 43">
            <a:extLst>
              <a:ext uri="{FF2B5EF4-FFF2-40B4-BE49-F238E27FC236}">
                <a16:creationId xmlns:a16="http://schemas.microsoft.com/office/drawing/2014/main" id="{9D1B4447-A7BF-451E-B17B-8AC3E2B87E2E}"/>
              </a:ext>
            </a:extLst>
          </p:cNvPr>
          <p:cNvSpPr>
            <a:spLocks noGrp="1"/>
          </p:cNvSpPr>
          <p:nvPr>
            <p:ph type="pic" idx="25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F3FF302-89D8-41D2-9E5F-C2B546485789}"/>
              </a:ext>
            </a:extLst>
          </p:cNvPr>
          <p:cNvGrpSpPr/>
          <p:nvPr/>
        </p:nvGrpSpPr>
        <p:grpSpPr>
          <a:xfrm>
            <a:off x="4356674" y="1754526"/>
            <a:ext cx="3486149" cy="2833560"/>
            <a:chOff x="2676526" y="2041913"/>
            <a:chExt cx="3486148" cy="2833560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4F72ECBA-4BCD-4D2F-ACEC-AA624F54B3EC}"/>
                </a:ext>
              </a:extLst>
            </p:cNvPr>
            <p:cNvGrpSpPr/>
            <p:nvPr/>
          </p:nvGrpSpPr>
          <p:grpSpPr>
            <a:xfrm>
              <a:off x="2745022" y="2041913"/>
              <a:ext cx="3417652" cy="2755290"/>
              <a:chOff x="2745022" y="2041913"/>
              <a:chExt cx="3417652" cy="2755290"/>
            </a:xfrm>
            <a:solidFill>
              <a:srgbClr val="FAB117"/>
            </a:solidFill>
          </p:grpSpPr>
          <p:sp>
            <p:nvSpPr>
              <p:cNvPr id="6" name="Freeform 3">
                <a:extLst>
                  <a:ext uri="{FF2B5EF4-FFF2-40B4-BE49-F238E27FC236}">
                    <a16:creationId xmlns:a16="http://schemas.microsoft.com/office/drawing/2014/main" id="{8FEC67EF-D015-4232-980E-54E1C2B8567A}"/>
                  </a:ext>
                </a:extLst>
              </p:cNvPr>
              <p:cNvSpPr/>
              <p:nvPr/>
            </p:nvSpPr>
            <p:spPr>
              <a:xfrm>
                <a:off x="2901403" y="2041913"/>
                <a:ext cx="3261271" cy="1993269"/>
              </a:xfrm>
              <a:custGeom>
                <a:avLst/>
                <a:gdLst>
                  <a:gd name="connsiteX0" fmla="*/ 0 w 3228975"/>
                  <a:gd name="connsiteY0" fmla="*/ 790575 h 1866900"/>
                  <a:gd name="connsiteX1" fmla="*/ 0 w 3228975"/>
                  <a:gd name="connsiteY1" fmla="*/ 790575 h 1866900"/>
                  <a:gd name="connsiteX2" fmla="*/ 85725 w 3228975"/>
                  <a:gd name="connsiteY2" fmla="*/ 742950 h 1866900"/>
                  <a:gd name="connsiteX3" fmla="*/ 866775 w 3228975"/>
                  <a:gd name="connsiteY3" fmla="*/ 0 h 1866900"/>
                  <a:gd name="connsiteX4" fmla="*/ 962025 w 3228975"/>
                  <a:gd name="connsiteY4" fmla="*/ 19050 h 1866900"/>
                  <a:gd name="connsiteX5" fmla="*/ 2105025 w 3228975"/>
                  <a:gd name="connsiteY5" fmla="*/ 9525 h 1866900"/>
                  <a:gd name="connsiteX6" fmla="*/ 3228975 w 3228975"/>
                  <a:gd name="connsiteY6" fmla="*/ 476250 h 1866900"/>
                  <a:gd name="connsiteX7" fmla="*/ 3219450 w 3228975"/>
                  <a:gd name="connsiteY7" fmla="*/ 1866900 h 1866900"/>
                  <a:gd name="connsiteX8" fmla="*/ 3086100 w 3228975"/>
                  <a:gd name="connsiteY8" fmla="*/ 1847850 h 1866900"/>
                  <a:gd name="connsiteX9" fmla="*/ 2095500 w 3228975"/>
                  <a:gd name="connsiteY9" fmla="*/ 771525 h 1866900"/>
                  <a:gd name="connsiteX10" fmla="*/ 1095375 w 3228975"/>
                  <a:gd name="connsiteY10" fmla="*/ 571500 h 1866900"/>
                  <a:gd name="connsiteX11" fmla="*/ 0 w 3228975"/>
                  <a:gd name="connsiteY11" fmla="*/ 790575 h 1866900"/>
                  <a:gd name="connsiteX0" fmla="*/ 0 w 3228975"/>
                  <a:gd name="connsiteY0" fmla="*/ 790575 h 1866900"/>
                  <a:gd name="connsiteX1" fmla="*/ 0 w 3228975"/>
                  <a:gd name="connsiteY1" fmla="*/ 790575 h 1866900"/>
                  <a:gd name="connsiteX2" fmla="*/ 85725 w 3228975"/>
                  <a:gd name="connsiteY2" fmla="*/ 742950 h 1866900"/>
                  <a:gd name="connsiteX3" fmla="*/ 866775 w 3228975"/>
                  <a:gd name="connsiteY3" fmla="*/ 0 h 1866900"/>
                  <a:gd name="connsiteX4" fmla="*/ 2105025 w 3228975"/>
                  <a:gd name="connsiteY4" fmla="*/ 9525 h 1866900"/>
                  <a:gd name="connsiteX5" fmla="*/ 3228975 w 3228975"/>
                  <a:gd name="connsiteY5" fmla="*/ 476250 h 1866900"/>
                  <a:gd name="connsiteX6" fmla="*/ 3219450 w 3228975"/>
                  <a:gd name="connsiteY6" fmla="*/ 1866900 h 1866900"/>
                  <a:gd name="connsiteX7" fmla="*/ 3086100 w 3228975"/>
                  <a:gd name="connsiteY7" fmla="*/ 1847850 h 1866900"/>
                  <a:gd name="connsiteX8" fmla="*/ 2095500 w 3228975"/>
                  <a:gd name="connsiteY8" fmla="*/ 771525 h 1866900"/>
                  <a:gd name="connsiteX9" fmla="*/ 1095375 w 3228975"/>
                  <a:gd name="connsiteY9" fmla="*/ 571500 h 1866900"/>
                  <a:gd name="connsiteX10" fmla="*/ 0 w 3228975"/>
                  <a:gd name="connsiteY10" fmla="*/ 790575 h 1866900"/>
                  <a:gd name="connsiteX0" fmla="*/ 0 w 3228975"/>
                  <a:gd name="connsiteY0" fmla="*/ 790575 h 1866900"/>
                  <a:gd name="connsiteX1" fmla="*/ 0 w 3228975"/>
                  <a:gd name="connsiteY1" fmla="*/ 790575 h 1866900"/>
                  <a:gd name="connsiteX2" fmla="*/ 85725 w 3228975"/>
                  <a:gd name="connsiteY2" fmla="*/ 742950 h 1866900"/>
                  <a:gd name="connsiteX3" fmla="*/ 866775 w 3228975"/>
                  <a:gd name="connsiteY3" fmla="*/ 0 h 1866900"/>
                  <a:gd name="connsiteX4" fmla="*/ 2105025 w 3228975"/>
                  <a:gd name="connsiteY4" fmla="*/ 9525 h 1866900"/>
                  <a:gd name="connsiteX5" fmla="*/ 3228975 w 3228975"/>
                  <a:gd name="connsiteY5" fmla="*/ 476250 h 1866900"/>
                  <a:gd name="connsiteX6" fmla="*/ 3219450 w 3228975"/>
                  <a:gd name="connsiteY6" fmla="*/ 1866900 h 1866900"/>
                  <a:gd name="connsiteX7" fmla="*/ 3086100 w 3228975"/>
                  <a:gd name="connsiteY7" fmla="*/ 1847850 h 1866900"/>
                  <a:gd name="connsiteX8" fmla="*/ 2095500 w 3228975"/>
                  <a:gd name="connsiteY8" fmla="*/ 771525 h 1866900"/>
                  <a:gd name="connsiteX9" fmla="*/ 1095375 w 3228975"/>
                  <a:gd name="connsiteY9" fmla="*/ 571500 h 1866900"/>
                  <a:gd name="connsiteX10" fmla="*/ 0 w 3228975"/>
                  <a:gd name="connsiteY10" fmla="*/ 790575 h 1866900"/>
                  <a:gd name="connsiteX0" fmla="*/ 0 w 3228975"/>
                  <a:gd name="connsiteY0" fmla="*/ 790575 h 1866900"/>
                  <a:gd name="connsiteX1" fmla="*/ 0 w 3228975"/>
                  <a:gd name="connsiteY1" fmla="*/ 790575 h 1866900"/>
                  <a:gd name="connsiteX2" fmla="*/ 85725 w 3228975"/>
                  <a:gd name="connsiteY2" fmla="*/ 742950 h 1866900"/>
                  <a:gd name="connsiteX3" fmla="*/ 866775 w 3228975"/>
                  <a:gd name="connsiteY3" fmla="*/ 0 h 1866900"/>
                  <a:gd name="connsiteX4" fmla="*/ 2105025 w 3228975"/>
                  <a:gd name="connsiteY4" fmla="*/ 9525 h 1866900"/>
                  <a:gd name="connsiteX5" fmla="*/ 3228975 w 3228975"/>
                  <a:gd name="connsiteY5" fmla="*/ 476250 h 1866900"/>
                  <a:gd name="connsiteX6" fmla="*/ 3219450 w 3228975"/>
                  <a:gd name="connsiteY6" fmla="*/ 1866900 h 1866900"/>
                  <a:gd name="connsiteX7" fmla="*/ 3086100 w 3228975"/>
                  <a:gd name="connsiteY7" fmla="*/ 1847850 h 1866900"/>
                  <a:gd name="connsiteX8" fmla="*/ 2095500 w 3228975"/>
                  <a:gd name="connsiteY8" fmla="*/ 771525 h 1866900"/>
                  <a:gd name="connsiteX9" fmla="*/ 1095375 w 3228975"/>
                  <a:gd name="connsiteY9" fmla="*/ 571500 h 1866900"/>
                  <a:gd name="connsiteX10" fmla="*/ 0 w 3228975"/>
                  <a:gd name="connsiteY10" fmla="*/ 790575 h 1866900"/>
                  <a:gd name="connsiteX0" fmla="*/ 0 w 3228975"/>
                  <a:gd name="connsiteY0" fmla="*/ 790575 h 1866900"/>
                  <a:gd name="connsiteX1" fmla="*/ 0 w 3228975"/>
                  <a:gd name="connsiteY1" fmla="*/ 790575 h 1866900"/>
                  <a:gd name="connsiteX2" fmla="*/ 866775 w 3228975"/>
                  <a:gd name="connsiteY2" fmla="*/ 0 h 1866900"/>
                  <a:gd name="connsiteX3" fmla="*/ 2105025 w 3228975"/>
                  <a:gd name="connsiteY3" fmla="*/ 9525 h 1866900"/>
                  <a:gd name="connsiteX4" fmla="*/ 3228975 w 3228975"/>
                  <a:gd name="connsiteY4" fmla="*/ 476250 h 1866900"/>
                  <a:gd name="connsiteX5" fmla="*/ 3219450 w 3228975"/>
                  <a:gd name="connsiteY5" fmla="*/ 1866900 h 1866900"/>
                  <a:gd name="connsiteX6" fmla="*/ 3086100 w 3228975"/>
                  <a:gd name="connsiteY6" fmla="*/ 1847850 h 1866900"/>
                  <a:gd name="connsiteX7" fmla="*/ 2095500 w 3228975"/>
                  <a:gd name="connsiteY7" fmla="*/ 771525 h 1866900"/>
                  <a:gd name="connsiteX8" fmla="*/ 1095375 w 3228975"/>
                  <a:gd name="connsiteY8" fmla="*/ 571500 h 1866900"/>
                  <a:gd name="connsiteX9" fmla="*/ 0 w 3228975"/>
                  <a:gd name="connsiteY9" fmla="*/ 790575 h 1866900"/>
                  <a:gd name="connsiteX0" fmla="*/ 0 w 3228975"/>
                  <a:gd name="connsiteY0" fmla="*/ 790575 h 1866900"/>
                  <a:gd name="connsiteX1" fmla="*/ 0 w 3228975"/>
                  <a:gd name="connsiteY1" fmla="*/ 790575 h 1866900"/>
                  <a:gd name="connsiteX2" fmla="*/ 866775 w 3228975"/>
                  <a:gd name="connsiteY2" fmla="*/ 0 h 1866900"/>
                  <a:gd name="connsiteX3" fmla="*/ 2105025 w 3228975"/>
                  <a:gd name="connsiteY3" fmla="*/ 9525 h 1866900"/>
                  <a:gd name="connsiteX4" fmla="*/ 3228975 w 3228975"/>
                  <a:gd name="connsiteY4" fmla="*/ 476250 h 1866900"/>
                  <a:gd name="connsiteX5" fmla="*/ 3219450 w 3228975"/>
                  <a:gd name="connsiteY5" fmla="*/ 1866900 h 1866900"/>
                  <a:gd name="connsiteX6" fmla="*/ 3086100 w 3228975"/>
                  <a:gd name="connsiteY6" fmla="*/ 1847850 h 1866900"/>
                  <a:gd name="connsiteX7" fmla="*/ 2095500 w 3228975"/>
                  <a:gd name="connsiteY7" fmla="*/ 771525 h 1866900"/>
                  <a:gd name="connsiteX8" fmla="*/ 1095375 w 3228975"/>
                  <a:gd name="connsiteY8" fmla="*/ 571500 h 1866900"/>
                  <a:gd name="connsiteX9" fmla="*/ 0 w 3228975"/>
                  <a:gd name="connsiteY9" fmla="*/ 790575 h 1866900"/>
                  <a:gd name="connsiteX0" fmla="*/ 253889 w 3254264"/>
                  <a:gd name="connsiteY0" fmla="*/ 1143000 h 1866900"/>
                  <a:gd name="connsiteX1" fmla="*/ 25289 w 3254264"/>
                  <a:gd name="connsiteY1" fmla="*/ 790575 h 1866900"/>
                  <a:gd name="connsiteX2" fmla="*/ 892064 w 3254264"/>
                  <a:gd name="connsiteY2" fmla="*/ 0 h 1866900"/>
                  <a:gd name="connsiteX3" fmla="*/ 2130314 w 3254264"/>
                  <a:gd name="connsiteY3" fmla="*/ 9525 h 1866900"/>
                  <a:gd name="connsiteX4" fmla="*/ 3254264 w 3254264"/>
                  <a:gd name="connsiteY4" fmla="*/ 476250 h 1866900"/>
                  <a:gd name="connsiteX5" fmla="*/ 3244739 w 3254264"/>
                  <a:gd name="connsiteY5" fmla="*/ 1866900 h 1866900"/>
                  <a:gd name="connsiteX6" fmla="*/ 3111389 w 3254264"/>
                  <a:gd name="connsiteY6" fmla="*/ 1847850 h 1866900"/>
                  <a:gd name="connsiteX7" fmla="*/ 2120789 w 3254264"/>
                  <a:gd name="connsiteY7" fmla="*/ 771525 h 1866900"/>
                  <a:gd name="connsiteX8" fmla="*/ 1120664 w 3254264"/>
                  <a:gd name="connsiteY8" fmla="*/ 571500 h 1866900"/>
                  <a:gd name="connsiteX9" fmla="*/ 253889 w 3254264"/>
                  <a:gd name="connsiteY9" fmla="*/ 1143000 h 1866900"/>
                  <a:gd name="connsiteX0" fmla="*/ 1097065 w 3230665"/>
                  <a:gd name="connsiteY0" fmla="*/ 571500 h 1866900"/>
                  <a:gd name="connsiteX1" fmla="*/ 1690 w 3230665"/>
                  <a:gd name="connsiteY1" fmla="*/ 790575 h 1866900"/>
                  <a:gd name="connsiteX2" fmla="*/ 868465 w 3230665"/>
                  <a:gd name="connsiteY2" fmla="*/ 0 h 1866900"/>
                  <a:gd name="connsiteX3" fmla="*/ 2106715 w 3230665"/>
                  <a:gd name="connsiteY3" fmla="*/ 9525 h 1866900"/>
                  <a:gd name="connsiteX4" fmla="*/ 3230665 w 3230665"/>
                  <a:gd name="connsiteY4" fmla="*/ 476250 h 1866900"/>
                  <a:gd name="connsiteX5" fmla="*/ 3221140 w 3230665"/>
                  <a:gd name="connsiteY5" fmla="*/ 1866900 h 1866900"/>
                  <a:gd name="connsiteX6" fmla="*/ 3087790 w 3230665"/>
                  <a:gd name="connsiteY6" fmla="*/ 1847850 h 1866900"/>
                  <a:gd name="connsiteX7" fmla="*/ 2097190 w 3230665"/>
                  <a:gd name="connsiteY7" fmla="*/ 771525 h 1866900"/>
                  <a:gd name="connsiteX8" fmla="*/ 1097065 w 3230665"/>
                  <a:gd name="connsiteY8" fmla="*/ 571500 h 1866900"/>
                  <a:gd name="connsiteX0" fmla="*/ 1099783 w 3233383"/>
                  <a:gd name="connsiteY0" fmla="*/ 571500 h 1866900"/>
                  <a:gd name="connsiteX1" fmla="*/ 4408 w 3233383"/>
                  <a:gd name="connsiteY1" fmla="*/ 790575 h 1866900"/>
                  <a:gd name="connsiteX2" fmla="*/ 871183 w 3233383"/>
                  <a:gd name="connsiteY2" fmla="*/ 0 h 1866900"/>
                  <a:gd name="connsiteX3" fmla="*/ 2109433 w 3233383"/>
                  <a:gd name="connsiteY3" fmla="*/ 9525 h 1866900"/>
                  <a:gd name="connsiteX4" fmla="*/ 3233383 w 3233383"/>
                  <a:gd name="connsiteY4" fmla="*/ 476250 h 1866900"/>
                  <a:gd name="connsiteX5" fmla="*/ 3223858 w 3233383"/>
                  <a:gd name="connsiteY5" fmla="*/ 1866900 h 1866900"/>
                  <a:gd name="connsiteX6" fmla="*/ 3090508 w 3233383"/>
                  <a:gd name="connsiteY6" fmla="*/ 1847850 h 1866900"/>
                  <a:gd name="connsiteX7" fmla="*/ 2099908 w 3233383"/>
                  <a:gd name="connsiteY7" fmla="*/ 771525 h 1866900"/>
                  <a:gd name="connsiteX8" fmla="*/ 1099783 w 3233383"/>
                  <a:gd name="connsiteY8" fmla="*/ 571500 h 1866900"/>
                  <a:gd name="connsiteX0" fmla="*/ 1099783 w 3233383"/>
                  <a:gd name="connsiteY0" fmla="*/ 571500 h 1866900"/>
                  <a:gd name="connsiteX1" fmla="*/ 4408 w 3233383"/>
                  <a:gd name="connsiteY1" fmla="*/ 790575 h 1866900"/>
                  <a:gd name="connsiteX2" fmla="*/ 871183 w 3233383"/>
                  <a:gd name="connsiteY2" fmla="*/ 0 h 1866900"/>
                  <a:gd name="connsiteX3" fmla="*/ 2109433 w 3233383"/>
                  <a:gd name="connsiteY3" fmla="*/ 9525 h 1866900"/>
                  <a:gd name="connsiteX4" fmla="*/ 3233383 w 3233383"/>
                  <a:gd name="connsiteY4" fmla="*/ 476250 h 1866900"/>
                  <a:gd name="connsiteX5" fmla="*/ 3223858 w 3233383"/>
                  <a:gd name="connsiteY5" fmla="*/ 1866900 h 1866900"/>
                  <a:gd name="connsiteX6" fmla="*/ 3090508 w 3233383"/>
                  <a:gd name="connsiteY6" fmla="*/ 1847850 h 1866900"/>
                  <a:gd name="connsiteX7" fmla="*/ 2099908 w 3233383"/>
                  <a:gd name="connsiteY7" fmla="*/ 771525 h 1866900"/>
                  <a:gd name="connsiteX8" fmla="*/ 1099783 w 3233383"/>
                  <a:gd name="connsiteY8" fmla="*/ 571500 h 1866900"/>
                  <a:gd name="connsiteX0" fmla="*/ 1099427 w 3233027"/>
                  <a:gd name="connsiteY0" fmla="*/ 571500 h 1866900"/>
                  <a:gd name="connsiteX1" fmla="*/ 4052 w 3233027"/>
                  <a:gd name="connsiteY1" fmla="*/ 790575 h 1866900"/>
                  <a:gd name="connsiteX2" fmla="*/ 870827 w 3233027"/>
                  <a:gd name="connsiteY2" fmla="*/ 0 h 1866900"/>
                  <a:gd name="connsiteX3" fmla="*/ 2109077 w 3233027"/>
                  <a:gd name="connsiteY3" fmla="*/ 9525 h 1866900"/>
                  <a:gd name="connsiteX4" fmla="*/ 3233027 w 3233027"/>
                  <a:gd name="connsiteY4" fmla="*/ 476250 h 1866900"/>
                  <a:gd name="connsiteX5" fmla="*/ 3223502 w 3233027"/>
                  <a:gd name="connsiteY5" fmla="*/ 1866900 h 1866900"/>
                  <a:gd name="connsiteX6" fmla="*/ 3090152 w 3233027"/>
                  <a:gd name="connsiteY6" fmla="*/ 1847850 h 1866900"/>
                  <a:gd name="connsiteX7" fmla="*/ 2099552 w 3233027"/>
                  <a:gd name="connsiteY7" fmla="*/ 771525 h 1866900"/>
                  <a:gd name="connsiteX8" fmla="*/ 1099427 w 3233027"/>
                  <a:gd name="connsiteY8" fmla="*/ 571500 h 1866900"/>
                  <a:gd name="connsiteX0" fmla="*/ 1118366 w 3251966"/>
                  <a:gd name="connsiteY0" fmla="*/ 571500 h 1866900"/>
                  <a:gd name="connsiteX1" fmla="*/ 3941 w 3251966"/>
                  <a:gd name="connsiteY1" fmla="*/ 809625 h 1866900"/>
                  <a:gd name="connsiteX2" fmla="*/ 889766 w 3251966"/>
                  <a:gd name="connsiteY2" fmla="*/ 0 h 1866900"/>
                  <a:gd name="connsiteX3" fmla="*/ 2128016 w 3251966"/>
                  <a:gd name="connsiteY3" fmla="*/ 9525 h 1866900"/>
                  <a:gd name="connsiteX4" fmla="*/ 3251966 w 3251966"/>
                  <a:gd name="connsiteY4" fmla="*/ 476250 h 1866900"/>
                  <a:gd name="connsiteX5" fmla="*/ 3242441 w 3251966"/>
                  <a:gd name="connsiteY5" fmla="*/ 1866900 h 1866900"/>
                  <a:gd name="connsiteX6" fmla="*/ 3109091 w 3251966"/>
                  <a:gd name="connsiteY6" fmla="*/ 1847850 h 1866900"/>
                  <a:gd name="connsiteX7" fmla="*/ 2118491 w 3251966"/>
                  <a:gd name="connsiteY7" fmla="*/ 771525 h 1866900"/>
                  <a:gd name="connsiteX8" fmla="*/ 1118366 w 3251966"/>
                  <a:gd name="connsiteY8" fmla="*/ 571500 h 1866900"/>
                  <a:gd name="connsiteX0" fmla="*/ 1119025 w 3252625"/>
                  <a:gd name="connsiteY0" fmla="*/ 571500 h 1866900"/>
                  <a:gd name="connsiteX1" fmla="*/ 4600 w 3252625"/>
                  <a:gd name="connsiteY1" fmla="*/ 809625 h 1866900"/>
                  <a:gd name="connsiteX2" fmla="*/ 890425 w 3252625"/>
                  <a:gd name="connsiteY2" fmla="*/ 0 h 1866900"/>
                  <a:gd name="connsiteX3" fmla="*/ 2128675 w 3252625"/>
                  <a:gd name="connsiteY3" fmla="*/ 9525 h 1866900"/>
                  <a:gd name="connsiteX4" fmla="*/ 3252625 w 3252625"/>
                  <a:gd name="connsiteY4" fmla="*/ 476250 h 1866900"/>
                  <a:gd name="connsiteX5" fmla="*/ 3243100 w 3252625"/>
                  <a:gd name="connsiteY5" fmla="*/ 1866900 h 1866900"/>
                  <a:gd name="connsiteX6" fmla="*/ 3109750 w 3252625"/>
                  <a:gd name="connsiteY6" fmla="*/ 1847850 h 1866900"/>
                  <a:gd name="connsiteX7" fmla="*/ 2119150 w 3252625"/>
                  <a:gd name="connsiteY7" fmla="*/ 771525 h 1866900"/>
                  <a:gd name="connsiteX8" fmla="*/ 1119025 w 3252625"/>
                  <a:gd name="connsiteY8" fmla="*/ 571500 h 1866900"/>
                  <a:gd name="connsiteX0" fmla="*/ 1118146 w 3251746"/>
                  <a:gd name="connsiteY0" fmla="*/ 571500 h 1866900"/>
                  <a:gd name="connsiteX1" fmla="*/ 3721 w 3251746"/>
                  <a:gd name="connsiteY1" fmla="*/ 809625 h 1866900"/>
                  <a:gd name="connsiteX2" fmla="*/ 889546 w 3251746"/>
                  <a:gd name="connsiteY2" fmla="*/ 0 h 1866900"/>
                  <a:gd name="connsiteX3" fmla="*/ 2127796 w 3251746"/>
                  <a:gd name="connsiteY3" fmla="*/ 9525 h 1866900"/>
                  <a:gd name="connsiteX4" fmla="*/ 3251746 w 3251746"/>
                  <a:gd name="connsiteY4" fmla="*/ 476250 h 1866900"/>
                  <a:gd name="connsiteX5" fmla="*/ 3242221 w 3251746"/>
                  <a:gd name="connsiteY5" fmla="*/ 1866900 h 1866900"/>
                  <a:gd name="connsiteX6" fmla="*/ 3108871 w 3251746"/>
                  <a:gd name="connsiteY6" fmla="*/ 1847850 h 1866900"/>
                  <a:gd name="connsiteX7" fmla="*/ 2118271 w 3251746"/>
                  <a:gd name="connsiteY7" fmla="*/ 771525 h 1866900"/>
                  <a:gd name="connsiteX8" fmla="*/ 1118146 w 3251746"/>
                  <a:gd name="connsiteY8" fmla="*/ 571500 h 1866900"/>
                  <a:gd name="connsiteX0" fmla="*/ 1118146 w 3251746"/>
                  <a:gd name="connsiteY0" fmla="*/ 589645 h 1885045"/>
                  <a:gd name="connsiteX1" fmla="*/ 3721 w 3251746"/>
                  <a:gd name="connsiteY1" fmla="*/ 827770 h 1885045"/>
                  <a:gd name="connsiteX2" fmla="*/ 889546 w 3251746"/>
                  <a:gd name="connsiteY2" fmla="*/ 18145 h 1885045"/>
                  <a:gd name="connsiteX3" fmla="*/ 2127796 w 3251746"/>
                  <a:gd name="connsiteY3" fmla="*/ 27670 h 1885045"/>
                  <a:gd name="connsiteX4" fmla="*/ 3251746 w 3251746"/>
                  <a:gd name="connsiteY4" fmla="*/ 494395 h 1885045"/>
                  <a:gd name="connsiteX5" fmla="*/ 3242221 w 3251746"/>
                  <a:gd name="connsiteY5" fmla="*/ 1885045 h 1885045"/>
                  <a:gd name="connsiteX6" fmla="*/ 3108871 w 3251746"/>
                  <a:gd name="connsiteY6" fmla="*/ 1865995 h 1885045"/>
                  <a:gd name="connsiteX7" fmla="*/ 2118271 w 3251746"/>
                  <a:gd name="connsiteY7" fmla="*/ 789670 h 1885045"/>
                  <a:gd name="connsiteX8" fmla="*/ 1118146 w 3251746"/>
                  <a:gd name="connsiteY8" fmla="*/ 589645 h 1885045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108871 w 3251746"/>
                  <a:gd name="connsiteY6" fmla="*/ 188238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108871 w 3251746"/>
                  <a:gd name="connsiteY6" fmla="*/ 188238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108871 w 3251746"/>
                  <a:gd name="connsiteY6" fmla="*/ 188238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080296 w 3251746"/>
                  <a:gd name="connsiteY6" fmla="*/ 186333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080296 w 3251746"/>
                  <a:gd name="connsiteY6" fmla="*/ 186333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080296 w 3251746"/>
                  <a:gd name="connsiteY6" fmla="*/ 186333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080296 w 3251746"/>
                  <a:gd name="connsiteY6" fmla="*/ 186333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080296 w 3251746"/>
                  <a:gd name="connsiteY6" fmla="*/ 186333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2994571 w 3251746"/>
                  <a:gd name="connsiteY6" fmla="*/ 1777612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2994571 w 3251746"/>
                  <a:gd name="connsiteY6" fmla="*/ 1777612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21976"/>
                  <a:gd name="connsiteX1" fmla="*/ 3721 w 3251746"/>
                  <a:gd name="connsiteY1" fmla="*/ 844162 h 1921976"/>
                  <a:gd name="connsiteX2" fmla="*/ 889546 w 3251746"/>
                  <a:gd name="connsiteY2" fmla="*/ 34537 h 1921976"/>
                  <a:gd name="connsiteX3" fmla="*/ 2127796 w 3251746"/>
                  <a:gd name="connsiteY3" fmla="*/ 44062 h 1921976"/>
                  <a:gd name="connsiteX4" fmla="*/ 3251746 w 3251746"/>
                  <a:gd name="connsiteY4" fmla="*/ 510787 h 1921976"/>
                  <a:gd name="connsiteX5" fmla="*/ 3242221 w 3251746"/>
                  <a:gd name="connsiteY5" fmla="*/ 1901437 h 1921976"/>
                  <a:gd name="connsiteX6" fmla="*/ 2994571 w 3251746"/>
                  <a:gd name="connsiteY6" fmla="*/ 1777612 h 1921976"/>
                  <a:gd name="connsiteX7" fmla="*/ 2118271 w 3251746"/>
                  <a:gd name="connsiteY7" fmla="*/ 806062 h 1921976"/>
                  <a:gd name="connsiteX8" fmla="*/ 1118146 w 3251746"/>
                  <a:gd name="connsiteY8" fmla="*/ 606037 h 1921976"/>
                  <a:gd name="connsiteX0" fmla="*/ 1118146 w 3242221"/>
                  <a:gd name="connsiteY0" fmla="*/ 606037 h 1921976"/>
                  <a:gd name="connsiteX1" fmla="*/ 3721 w 3242221"/>
                  <a:gd name="connsiteY1" fmla="*/ 844162 h 1921976"/>
                  <a:gd name="connsiteX2" fmla="*/ 889546 w 3242221"/>
                  <a:gd name="connsiteY2" fmla="*/ 34537 h 1921976"/>
                  <a:gd name="connsiteX3" fmla="*/ 2127796 w 3242221"/>
                  <a:gd name="connsiteY3" fmla="*/ 44062 h 1921976"/>
                  <a:gd name="connsiteX4" fmla="*/ 3242221 w 3242221"/>
                  <a:gd name="connsiteY4" fmla="*/ 615562 h 1921976"/>
                  <a:gd name="connsiteX5" fmla="*/ 3242221 w 3242221"/>
                  <a:gd name="connsiteY5" fmla="*/ 1901437 h 1921976"/>
                  <a:gd name="connsiteX6" fmla="*/ 2994571 w 3242221"/>
                  <a:gd name="connsiteY6" fmla="*/ 1777612 h 1921976"/>
                  <a:gd name="connsiteX7" fmla="*/ 2118271 w 3242221"/>
                  <a:gd name="connsiteY7" fmla="*/ 806062 h 1921976"/>
                  <a:gd name="connsiteX8" fmla="*/ 1118146 w 3242221"/>
                  <a:gd name="connsiteY8" fmla="*/ 606037 h 1921976"/>
                  <a:gd name="connsiteX0" fmla="*/ 1118146 w 3242221"/>
                  <a:gd name="connsiteY0" fmla="*/ 606037 h 1921976"/>
                  <a:gd name="connsiteX1" fmla="*/ 3721 w 3242221"/>
                  <a:gd name="connsiteY1" fmla="*/ 844162 h 1921976"/>
                  <a:gd name="connsiteX2" fmla="*/ 889546 w 3242221"/>
                  <a:gd name="connsiteY2" fmla="*/ 34537 h 1921976"/>
                  <a:gd name="connsiteX3" fmla="*/ 2127796 w 3242221"/>
                  <a:gd name="connsiteY3" fmla="*/ 44062 h 1921976"/>
                  <a:gd name="connsiteX4" fmla="*/ 3242221 w 3242221"/>
                  <a:gd name="connsiteY4" fmla="*/ 615562 h 1921976"/>
                  <a:gd name="connsiteX5" fmla="*/ 3242221 w 3242221"/>
                  <a:gd name="connsiteY5" fmla="*/ 1901437 h 1921976"/>
                  <a:gd name="connsiteX6" fmla="*/ 2994571 w 3242221"/>
                  <a:gd name="connsiteY6" fmla="*/ 1777612 h 1921976"/>
                  <a:gd name="connsiteX7" fmla="*/ 2118271 w 3242221"/>
                  <a:gd name="connsiteY7" fmla="*/ 806062 h 1921976"/>
                  <a:gd name="connsiteX8" fmla="*/ 1118146 w 3242221"/>
                  <a:gd name="connsiteY8" fmla="*/ 606037 h 1921976"/>
                  <a:gd name="connsiteX0" fmla="*/ 1118146 w 3261271"/>
                  <a:gd name="connsiteY0" fmla="*/ 606037 h 1993269"/>
                  <a:gd name="connsiteX1" fmla="*/ 3721 w 3261271"/>
                  <a:gd name="connsiteY1" fmla="*/ 844162 h 1993269"/>
                  <a:gd name="connsiteX2" fmla="*/ 889546 w 3261271"/>
                  <a:gd name="connsiteY2" fmla="*/ 34537 h 1993269"/>
                  <a:gd name="connsiteX3" fmla="*/ 2127796 w 3261271"/>
                  <a:gd name="connsiteY3" fmla="*/ 44062 h 1993269"/>
                  <a:gd name="connsiteX4" fmla="*/ 3242221 w 3261271"/>
                  <a:gd name="connsiteY4" fmla="*/ 615562 h 1993269"/>
                  <a:gd name="connsiteX5" fmla="*/ 3261271 w 3261271"/>
                  <a:gd name="connsiteY5" fmla="*/ 1987162 h 1993269"/>
                  <a:gd name="connsiteX6" fmla="*/ 2994571 w 3261271"/>
                  <a:gd name="connsiteY6" fmla="*/ 1777612 h 1993269"/>
                  <a:gd name="connsiteX7" fmla="*/ 2118271 w 3261271"/>
                  <a:gd name="connsiteY7" fmla="*/ 806062 h 1993269"/>
                  <a:gd name="connsiteX8" fmla="*/ 1118146 w 3261271"/>
                  <a:gd name="connsiteY8" fmla="*/ 606037 h 199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261271" h="1993269">
                    <a:moveTo>
                      <a:pt x="1118146" y="606037"/>
                    </a:moveTo>
                    <a:cubicBezTo>
                      <a:pt x="816521" y="761612"/>
                      <a:pt x="308521" y="1206112"/>
                      <a:pt x="3721" y="844162"/>
                    </a:cubicBezTo>
                    <a:cubicBezTo>
                      <a:pt x="-62359" y="765692"/>
                      <a:pt x="772071" y="98037"/>
                      <a:pt x="889546" y="34537"/>
                    </a:cubicBezTo>
                    <a:cubicBezTo>
                      <a:pt x="1007021" y="-9913"/>
                      <a:pt x="2000796" y="-16263"/>
                      <a:pt x="2127796" y="44062"/>
                    </a:cubicBezTo>
                    <a:cubicBezTo>
                      <a:pt x="2616746" y="180587"/>
                      <a:pt x="2915196" y="345687"/>
                      <a:pt x="3242221" y="615562"/>
                    </a:cubicBezTo>
                    <a:lnTo>
                      <a:pt x="3261271" y="1987162"/>
                    </a:lnTo>
                    <a:cubicBezTo>
                      <a:pt x="3159671" y="2012562"/>
                      <a:pt x="3134271" y="1961762"/>
                      <a:pt x="2994571" y="1777612"/>
                    </a:cubicBezTo>
                    <a:cubicBezTo>
                      <a:pt x="2616746" y="1444237"/>
                      <a:pt x="2343696" y="1148962"/>
                      <a:pt x="2118271" y="806062"/>
                    </a:cubicBezTo>
                    <a:cubicBezTo>
                      <a:pt x="1756321" y="777487"/>
                      <a:pt x="1432471" y="720337"/>
                      <a:pt x="1118146" y="60603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7" name="Rounded Rectangle 4">
                <a:extLst>
                  <a:ext uri="{FF2B5EF4-FFF2-40B4-BE49-F238E27FC236}">
                    <a16:creationId xmlns:a16="http://schemas.microsoft.com/office/drawing/2014/main" id="{EDA3C4BB-B683-413D-9323-9DF4F98B3510}"/>
                  </a:ext>
                </a:extLst>
              </p:cNvPr>
              <p:cNvSpPr/>
              <p:nvPr/>
            </p:nvSpPr>
            <p:spPr>
              <a:xfrm rot="2002203">
                <a:off x="2745022" y="3807001"/>
                <a:ext cx="339508" cy="612148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" name="Rounded Rectangle 11">
                <a:extLst>
                  <a:ext uri="{FF2B5EF4-FFF2-40B4-BE49-F238E27FC236}">
                    <a16:creationId xmlns:a16="http://schemas.microsoft.com/office/drawing/2014/main" id="{2E77B9DC-491C-44D2-9ED8-82344ADF457A}"/>
                  </a:ext>
                </a:extLst>
              </p:cNvPr>
              <p:cNvSpPr/>
              <p:nvPr/>
            </p:nvSpPr>
            <p:spPr>
              <a:xfrm rot="2002203">
                <a:off x="3276558" y="3627997"/>
                <a:ext cx="339508" cy="934693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9" name="Rounded Rectangle 12">
                <a:extLst>
                  <a:ext uri="{FF2B5EF4-FFF2-40B4-BE49-F238E27FC236}">
                    <a16:creationId xmlns:a16="http://schemas.microsoft.com/office/drawing/2014/main" id="{5ABF13FF-1CF7-4947-A9D2-5729DE5DFACA}"/>
                  </a:ext>
                </a:extLst>
              </p:cNvPr>
              <p:cNvSpPr/>
              <p:nvPr/>
            </p:nvSpPr>
            <p:spPr>
              <a:xfrm rot="2002203">
                <a:off x="3656813" y="3935485"/>
                <a:ext cx="339508" cy="724313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0" name="Rounded Rectangle 13">
                <a:extLst>
                  <a:ext uri="{FF2B5EF4-FFF2-40B4-BE49-F238E27FC236}">
                    <a16:creationId xmlns:a16="http://schemas.microsoft.com/office/drawing/2014/main" id="{9FBA9DC7-4DAC-4D74-8A55-D60B7CAD20CB}"/>
                  </a:ext>
                </a:extLst>
              </p:cNvPr>
              <p:cNvSpPr/>
              <p:nvPr/>
            </p:nvSpPr>
            <p:spPr>
              <a:xfrm rot="2002203">
                <a:off x="4082895" y="4229792"/>
                <a:ext cx="339508" cy="567411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5" name="Freeform 14">
              <a:extLst>
                <a:ext uri="{FF2B5EF4-FFF2-40B4-BE49-F238E27FC236}">
                  <a16:creationId xmlns:a16="http://schemas.microsoft.com/office/drawing/2014/main" id="{9FBDBD02-BC5C-4B69-846D-EFD2D7C50125}"/>
                </a:ext>
              </a:extLst>
            </p:cNvPr>
            <p:cNvSpPr/>
            <p:nvPr/>
          </p:nvSpPr>
          <p:spPr>
            <a:xfrm>
              <a:off x="2676526" y="2590800"/>
              <a:ext cx="3152217" cy="2284673"/>
            </a:xfrm>
            <a:custGeom>
              <a:avLst/>
              <a:gdLst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66688 w 3152217"/>
                <a:gd name="connsiteY20" fmla="*/ 1796050 h 2217998"/>
                <a:gd name="connsiteX21" fmla="*/ 1987859 w 3152217"/>
                <a:gd name="connsiteY21" fmla="*/ 1774879 h 2217998"/>
                <a:gd name="connsiteX22" fmla="*/ 2218760 w 3152217"/>
                <a:gd name="connsiteY22" fmla="*/ 2005781 h 2217998"/>
                <a:gd name="connsiteX23" fmla="*/ 2218760 w 3152217"/>
                <a:gd name="connsiteY23" fmla="*/ 2217998 h 2217998"/>
                <a:gd name="connsiteX24" fmla="*/ 2006543 w 3152217"/>
                <a:gd name="connsiteY24" fmla="*/ 2217998 h 2217998"/>
                <a:gd name="connsiteX25" fmla="*/ 1803401 w 3152217"/>
                <a:gd name="connsiteY25" fmla="*/ 2014854 h 2217998"/>
                <a:gd name="connsiteX26" fmla="*/ 1771650 w 3152217"/>
                <a:gd name="connsiteY26" fmla="*/ 2057400 h 2217998"/>
                <a:gd name="connsiteX27" fmla="*/ 1798691 w 3152217"/>
                <a:gd name="connsiteY27" fmla="*/ 2010144 h 2217998"/>
                <a:gd name="connsiteX28" fmla="*/ 1775643 w 3152217"/>
                <a:gd name="connsiteY28" fmla="*/ 1987096 h 2217998"/>
                <a:gd name="connsiteX29" fmla="*/ 1848068 w 3152217"/>
                <a:gd name="connsiteY29" fmla="*/ 1914670 h 2217998"/>
                <a:gd name="connsiteX30" fmla="*/ 1533525 w 3152217"/>
                <a:gd name="connsiteY30" fmla="*/ 1485900 h 2217998"/>
                <a:gd name="connsiteX31" fmla="*/ 1219200 w 3152217"/>
                <a:gd name="connsiteY31" fmla="*/ 1181100 h 2217998"/>
                <a:gd name="connsiteX32" fmla="*/ 571500 w 3152217"/>
                <a:gd name="connsiteY32" fmla="*/ 1295400 h 2217998"/>
                <a:gd name="connsiteX33" fmla="*/ 0 w 3152217"/>
                <a:gd name="connsiteY33" fmla="*/ 1266825 h 2217998"/>
                <a:gd name="connsiteX34" fmla="*/ 9525 w 3152217"/>
                <a:gd name="connsiteY34" fmla="*/ 28575 h 2217998"/>
                <a:gd name="connsiteX35" fmla="*/ 323850 w 3152217"/>
                <a:gd name="connsiteY35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66688 w 3152217"/>
                <a:gd name="connsiteY20" fmla="*/ 1796050 h 2217998"/>
                <a:gd name="connsiteX21" fmla="*/ 1987859 w 3152217"/>
                <a:gd name="connsiteY21" fmla="*/ 1774879 h 2217998"/>
                <a:gd name="connsiteX22" fmla="*/ 2218760 w 3152217"/>
                <a:gd name="connsiteY22" fmla="*/ 2005781 h 2217998"/>
                <a:gd name="connsiteX23" fmla="*/ 2218760 w 3152217"/>
                <a:gd name="connsiteY23" fmla="*/ 2217998 h 2217998"/>
                <a:gd name="connsiteX24" fmla="*/ 2006543 w 3152217"/>
                <a:gd name="connsiteY24" fmla="*/ 2217998 h 2217998"/>
                <a:gd name="connsiteX25" fmla="*/ 1803401 w 3152217"/>
                <a:gd name="connsiteY25" fmla="*/ 2014854 h 2217998"/>
                <a:gd name="connsiteX26" fmla="*/ 1771650 w 3152217"/>
                <a:gd name="connsiteY26" fmla="*/ 2057400 h 2217998"/>
                <a:gd name="connsiteX27" fmla="*/ 1798691 w 3152217"/>
                <a:gd name="connsiteY27" fmla="*/ 2010144 h 2217998"/>
                <a:gd name="connsiteX28" fmla="*/ 1775643 w 3152217"/>
                <a:gd name="connsiteY28" fmla="*/ 1987096 h 2217998"/>
                <a:gd name="connsiteX29" fmla="*/ 1848068 w 3152217"/>
                <a:gd name="connsiteY29" fmla="*/ 1914670 h 2217998"/>
                <a:gd name="connsiteX30" fmla="*/ 1533525 w 3152217"/>
                <a:gd name="connsiteY30" fmla="*/ 1485900 h 2217998"/>
                <a:gd name="connsiteX31" fmla="*/ 1219200 w 3152217"/>
                <a:gd name="connsiteY31" fmla="*/ 1181100 h 2217998"/>
                <a:gd name="connsiteX32" fmla="*/ 571500 w 3152217"/>
                <a:gd name="connsiteY32" fmla="*/ 1295400 h 2217998"/>
                <a:gd name="connsiteX33" fmla="*/ 0 w 3152217"/>
                <a:gd name="connsiteY33" fmla="*/ 1266825 h 2217998"/>
                <a:gd name="connsiteX34" fmla="*/ 9525 w 3152217"/>
                <a:gd name="connsiteY34" fmla="*/ 28575 h 2217998"/>
                <a:gd name="connsiteX35" fmla="*/ 323850 w 3152217"/>
                <a:gd name="connsiteY35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66688 w 3152217"/>
                <a:gd name="connsiteY20" fmla="*/ 1796050 h 2217998"/>
                <a:gd name="connsiteX21" fmla="*/ 1987859 w 3152217"/>
                <a:gd name="connsiteY21" fmla="*/ 1774879 h 2217998"/>
                <a:gd name="connsiteX22" fmla="*/ 2218760 w 3152217"/>
                <a:gd name="connsiteY22" fmla="*/ 2005781 h 2217998"/>
                <a:gd name="connsiteX23" fmla="*/ 2218760 w 3152217"/>
                <a:gd name="connsiteY23" fmla="*/ 2217998 h 2217998"/>
                <a:gd name="connsiteX24" fmla="*/ 2006543 w 3152217"/>
                <a:gd name="connsiteY24" fmla="*/ 2217998 h 2217998"/>
                <a:gd name="connsiteX25" fmla="*/ 1803401 w 3152217"/>
                <a:gd name="connsiteY25" fmla="*/ 2014854 h 2217998"/>
                <a:gd name="connsiteX26" fmla="*/ 1798691 w 3152217"/>
                <a:gd name="connsiteY26" fmla="*/ 2010144 h 2217998"/>
                <a:gd name="connsiteX27" fmla="*/ 1775643 w 3152217"/>
                <a:gd name="connsiteY27" fmla="*/ 1987096 h 2217998"/>
                <a:gd name="connsiteX28" fmla="*/ 1848068 w 3152217"/>
                <a:gd name="connsiteY28" fmla="*/ 1914670 h 2217998"/>
                <a:gd name="connsiteX29" fmla="*/ 1533525 w 3152217"/>
                <a:gd name="connsiteY29" fmla="*/ 1485900 h 2217998"/>
                <a:gd name="connsiteX30" fmla="*/ 1219200 w 3152217"/>
                <a:gd name="connsiteY30" fmla="*/ 1181100 h 2217998"/>
                <a:gd name="connsiteX31" fmla="*/ 571500 w 3152217"/>
                <a:gd name="connsiteY31" fmla="*/ 1295400 h 2217998"/>
                <a:gd name="connsiteX32" fmla="*/ 0 w 3152217"/>
                <a:gd name="connsiteY32" fmla="*/ 1266825 h 2217998"/>
                <a:gd name="connsiteX33" fmla="*/ 9525 w 3152217"/>
                <a:gd name="connsiteY33" fmla="*/ 28575 h 2217998"/>
                <a:gd name="connsiteX34" fmla="*/ 323850 w 3152217"/>
                <a:gd name="connsiteY34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66688 w 3152217"/>
                <a:gd name="connsiteY20" fmla="*/ 1796050 h 2217998"/>
                <a:gd name="connsiteX21" fmla="*/ 1987859 w 3152217"/>
                <a:gd name="connsiteY21" fmla="*/ 1774879 h 2217998"/>
                <a:gd name="connsiteX22" fmla="*/ 2218760 w 3152217"/>
                <a:gd name="connsiteY22" fmla="*/ 2005781 h 2217998"/>
                <a:gd name="connsiteX23" fmla="*/ 2218760 w 3152217"/>
                <a:gd name="connsiteY23" fmla="*/ 2217998 h 2217998"/>
                <a:gd name="connsiteX24" fmla="*/ 2006543 w 3152217"/>
                <a:gd name="connsiteY24" fmla="*/ 2217998 h 2217998"/>
                <a:gd name="connsiteX25" fmla="*/ 1798691 w 3152217"/>
                <a:gd name="connsiteY25" fmla="*/ 2010144 h 2217998"/>
                <a:gd name="connsiteX26" fmla="*/ 1775643 w 3152217"/>
                <a:gd name="connsiteY26" fmla="*/ 1987096 h 2217998"/>
                <a:gd name="connsiteX27" fmla="*/ 1848068 w 3152217"/>
                <a:gd name="connsiteY27" fmla="*/ 1914670 h 2217998"/>
                <a:gd name="connsiteX28" fmla="*/ 1533525 w 3152217"/>
                <a:gd name="connsiteY28" fmla="*/ 1485900 h 2217998"/>
                <a:gd name="connsiteX29" fmla="*/ 1219200 w 3152217"/>
                <a:gd name="connsiteY29" fmla="*/ 1181100 h 2217998"/>
                <a:gd name="connsiteX30" fmla="*/ 571500 w 3152217"/>
                <a:gd name="connsiteY30" fmla="*/ 1295400 h 2217998"/>
                <a:gd name="connsiteX31" fmla="*/ 0 w 3152217"/>
                <a:gd name="connsiteY31" fmla="*/ 1266825 h 2217998"/>
                <a:gd name="connsiteX32" fmla="*/ 9525 w 3152217"/>
                <a:gd name="connsiteY32" fmla="*/ 28575 h 2217998"/>
                <a:gd name="connsiteX33" fmla="*/ 323850 w 3152217"/>
                <a:gd name="connsiteY33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66688 w 3152217"/>
                <a:gd name="connsiteY20" fmla="*/ 1796050 h 2217998"/>
                <a:gd name="connsiteX21" fmla="*/ 1987859 w 3152217"/>
                <a:gd name="connsiteY21" fmla="*/ 1774879 h 2217998"/>
                <a:gd name="connsiteX22" fmla="*/ 2218760 w 3152217"/>
                <a:gd name="connsiteY22" fmla="*/ 2005781 h 2217998"/>
                <a:gd name="connsiteX23" fmla="*/ 2218760 w 3152217"/>
                <a:gd name="connsiteY23" fmla="*/ 2217998 h 2217998"/>
                <a:gd name="connsiteX24" fmla="*/ 2006543 w 3152217"/>
                <a:gd name="connsiteY24" fmla="*/ 2217998 h 2217998"/>
                <a:gd name="connsiteX25" fmla="*/ 1798691 w 3152217"/>
                <a:gd name="connsiteY25" fmla="*/ 2010144 h 2217998"/>
                <a:gd name="connsiteX26" fmla="*/ 1775643 w 3152217"/>
                <a:gd name="connsiteY26" fmla="*/ 1987096 h 2217998"/>
                <a:gd name="connsiteX27" fmla="*/ 1848068 w 3152217"/>
                <a:gd name="connsiteY27" fmla="*/ 1914670 h 2217998"/>
                <a:gd name="connsiteX28" fmla="*/ 1533525 w 3152217"/>
                <a:gd name="connsiteY28" fmla="*/ 1485900 h 2217998"/>
                <a:gd name="connsiteX29" fmla="*/ 1219200 w 3152217"/>
                <a:gd name="connsiteY29" fmla="*/ 1181100 h 2217998"/>
                <a:gd name="connsiteX30" fmla="*/ 571500 w 3152217"/>
                <a:gd name="connsiteY30" fmla="*/ 1295400 h 2217998"/>
                <a:gd name="connsiteX31" fmla="*/ 0 w 3152217"/>
                <a:gd name="connsiteY31" fmla="*/ 1266825 h 2217998"/>
                <a:gd name="connsiteX32" fmla="*/ 9525 w 3152217"/>
                <a:gd name="connsiteY32" fmla="*/ 28575 h 2217998"/>
                <a:gd name="connsiteX33" fmla="*/ 323850 w 3152217"/>
                <a:gd name="connsiteY33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8068 w 3152217"/>
                <a:gd name="connsiteY26" fmla="*/ 1914670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8068 w 3152217"/>
                <a:gd name="connsiteY26" fmla="*/ 1911865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8068 w 3152217"/>
                <a:gd name="connsiteY26" fmla="*/ 1911865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2458 w 3152217"/>
                <a:gd name="connsiteY26" fmla="*/ 1897840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2458 w 3152217"/>
                <a:gd name="connsiteY26" fmla="*/ 1897840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2458 w 3152217"/>
                <a:gd name="connsiteY26" fmla="*/ 1897840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2458 w 3152217"/>
                <a:gd name="connsiteY26" fmla="*/ 1897840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3152217 w 3152217"/>
                <a:gd name="connsiteY5" fmla="*/ 1217685 h 2217998"/>
                <a:gd name="connsiteX6" fmla="*/ 3152217 w 3152217"/>
                <a:gd name="connsiteY6" fmla="*/ 1429902 h 2217998"/>
                <a:gd name="connsiteX7" fmla="*/ 2940000 w 3152217"/>
                <a:gd name="connsiteY7" fmla="*/ 1429902 h 2217998"/>
                <a:gd name="connsiteX8" fmla="*/ 2539107 w 3152217"/>
                <a:gd name="connsiteY8" fmla="*/ 1029008 h 2217998"/>
                <a:gd name="connsiteX9" fmla="*/ 2474399 w 3152217"/>
                <a:gd name="connsiteY9" fmla="*/ 1115717 h 2217998"/>
                <a:gd name="connsiteX10" fmla="*/ 2907621 w 3152217"/>
                <a:gd name="connsiteY10" fmla="*/ 1548940 h 2217998"/>
                <a:gd name="connsiteX11" fmla="*/ 2907621 w 3152217"/>
                <a:gd name="connsiteY11" fmla="*/ 1761157 h 2217998"/>
                <a:gd name="connsiteX12" fmla="*/ 2695404 w 3152217"/>
                <a:gd name="connsiteY12" fmla="*/ 1761157 h 2217998"/>
                <a:gd name="connsiteX13" fmla="*/ 2293017 w 3152217"/>
                <a:gd name="connsiteY13" fmla="*/ 1358769 h 2217998"/>
                <a:gd name="connsiteX14" fmla="*/ 2228234 w 3152217"/>
                <a:gd name="connsiteY14" fmla="*/ 1445578 h 2217998"/>
                <a:gd name="connsiteX15" fmla="*/ 2648161 w 3152217"/>
                <a:gd name="connsiteY15" fmla="*/ 1865505 h 2217998"/>
                <a:gd name="connsiteX16" fmla="*/ 2648161 w 3152217"/>
                <a:gd name="connsiteY16" fmla="*/ 2077722 h 2217998"/>
                <a:gd name="connsiteX17" fmla="*/ 2435944 w 3152217"/>
                <a:gd name="connsiteY17" fmla="*/ 2077722 h 2217998"/>
                <a:gd name="connsiteX18" fmla="*/ 2046853 w 3152217"/>
                <a:gd name="connsiteY18" fmla="*/ 1688629 h 2217998"/>
                <a:gd name="connsiteX19" fmla="*/ 1987859 w 3152217"/>
                <a:gd name="connsiteY19" fmla="*/ 1774879 h 2217998"/>
                <a:gd name="connsiteX20" fmla="*/ 2218760 w 3152217"/>
                <a:gd name="connsiteY20" fmla="*/ 2005781 h 2217998"/>
                <a:gd name="connsiteX21" fmla="*/ 2218760 w 3152217"/>
                <a:gd name="connsiteY21" fmla="*/ 2217998 h 2217998"/>
                <a:gd name="connsiteX22" fmla="*/ 2006543 w 3152217"/>
                <a:gd name="connsiteY22" fmla="*/ 2217998 h 2217998"/>
                <a:gd name="connsiteX23" fmla="*/ 1798691 w 3152217"/>
                <a:gd name="connsiteY23" fmla="*/ 2010144 h 2217998"/>
                <a:gd name="connsiteX24" fmla="*/ 1775643 w 3152217"/>
                <a:gd name="connsiteY24" fmla="*/ 1987096 h 2217998"/>
                <a:gd name="connsiteX25" fmla="*/ 1842458 w 3152217"/>
                <a:gd name="connsiteY25" fmla="*/ 1897840 h 2217998"/>
                <a:gd name="connsiteX26" fmla="*/ 1533525 w 3152217"/>
                <a:gd name="connsiteY26" fmla="*/ 1485900 h 2217998"/>
                <a:gd name="connsiteX27" fmla="*/ 1219200 w 3152217"/>
                <a:gd name="connsiteY27" fmla="*/ 1181100 h 2217998"/>
                <a:gd name="connsiteX28" fmla="*/ 571500 w 3152217"/>
                <a:gd name="connsiteY28" fmla="*/ 1295400 h 2217998"/>
                <a:gd name="connsiteX29" fmla="*/ 0 w 3152217"/>
                <a:gd name="connsiteY29" fmla="*/ 1266825 h 2217998"/>
                <a:gd name="connsiteX30" fmla="*/ 9525 w 3152217"/>
                <a:gd name="connsiteY30" fmla="*/ 28575 h 2217998"/>
                <a:gd name="connsiteX31" fmla="*/ 323850 w 3152217"/>
                <a:gd name="connsiteY31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314575 w 3152217"/>
                <a:gd name="connsiteY3" fmla="*/ 285750 h 2217998"/>
                <a:gd name="connsiteX4" fmla="*/ 2724150 w 3152217"/>
                <a:gd name="connsiteY4" fmla="*/ 781050 h 2217998"/>
                <a:gd name="connsiteX5" fmla="*/ 3152217 w 3152217"/>
                <a:gd name="connsiteY5" fmla="*/ 1217685 h 2217998"/>
                <a:gd name="connsiteX6" fmla="*/ 3152217 w 3152217"/>
                <a:gd name="connsiteY6" fmla="*/ 1429902 h 2217998"/>
                <a:gd name="connsiteX7" fmla="*/ 2940000 w 3152217"/>
                <a:gd name="connsiteY7" fmla="*/ 1429902 h 2217998"/>
                <a:gd name="connsiteX8" fmla="*/ 2539107 w 3152217"/>
                <a:gd name="connsiteY8" fmla="*/ 1029008 h 2217998"/>
                <a:gd name="connsiteX9" fmla="*/ 2474399 w 3152217"/>
                <a:gd name="connsiteY9" fmla="*/ 1115717 h 2217998"/>
                <a:gd name="connsiteX10" fmla="*/ 2907621 w 3152217"/>
                <a:gd name="connsiteY10" fmla="*/ 1548940 h 2217998"/>
                <a:gd name="connsiteX11" fmla="*/ 2907621 w 3152217"/>
                <a:gd name="connsiteY11" fmla="*/ 1761157 h 2217998"/>
                <a:gd name="connsiteX12" fmla="*/ 2695404 w 3152217"/>
                <a:gd name="connsiteY12" fmla="*/ 1761157 h 2217998"/>
                <a:gd name="connsiteX13" fmla="*/ 2293017 w 3152217"/>
                <a:gd name="connsiteY13" fmla="*/ 1358769 h 2217998"/>
                <a:gd name="connsiteX14" fmla="*/ 2228234 w 3152217"/>
                <a:gd name="connsiteY14" fmla="*/ 1445578 h 2217998"/>
                <a:gd name="connsiteX15" fmla="*/ 2648161 w 3152217"/>
                <a:gd name="connsiteY15" fmla="*/ 1865505 h 2217998"/>
                <a:gd name="connsiteX16" fmla="*/ 2648161 w 3152217"/>
                <a:gd name="connsiteY16" fmla="*/ 2077722 h 2217998"/>
                <a:gd name="connsiteX17" fmla="*/ 2435944 w 3152217"/>
                <a:gd name="connsiteY17" fmla="*/ 2077722 h 2217998"/>
                <a:gd name="connsiteX18" fmla="*/ 2046853 w 3152217"/>
                <a:gd name="connsiteY18" fmla="*/ 1688629 h 2217998"/>
                <a:gd name="connsiteX19" fmla="*/ 1987859 w 3152217"/>
                <a:gd name="connsiteY19" fmla="*/ 1774879 h 2217998"/>
                <a:gd name="connsiteX20" fmla="*/ 2218760 w 3152217"/>
                <a:gd name="connsiteY20" fmla="*/ 2005781 h 2217998"/>
                <a:gd name="connsiteX21" fmla="*/ 2218760 w 3152217"/>
                <a:gd name="connsiteY21" fmla="*/ 2217998 h 2217998"/>
                <a:gd name="connsiteX22" fmla="*/ 2006543 w 3152217"/>
                <a:gd name="connsiteY22" fmla="*/ 2217998 h 2217998"/>
                <a:gd name="connsiteX23" fmla="*/ 1798691 w 3152217"/>
                <a:gd name="connsiteY23" fmla="*/ 2010144 h 2217998"/>
                <a:gd name="connsiteX24" fmla="*/ 1775643 w 3152217"/>
                <a:gd name="connsiteY24" fmla="*/ 1987096 h 2217998"/>
                <a:gd name="connsiteX25" fmla="*/ 1842458 w 3152217"/>
                <a:gd name="connsiteY25" fmla="*/ 1897840 h 2217998"/>
                <a:gd name="connsiteX26" fmla="*/ 1533525 w 3152217"/>
                <a:gd name="connsiteY26" fmla="*/ 1485900 h 2217998"/>
                <a:gd name="connsiteX27" fmla="*/ 1219200 w 3152217"/>
                <a:gd name="connsiteY27" fmla="*/ 1181100 h 2217998"/>
                <a:gd name="connsiteX28" fmla="*/ 571500 w 3152217"/>
                <a:gd name="connsiteY28" fmla="*/ 1295400 h 2217998"/>
                <a:gd name="connsiteX29" fmla="*/ 0 w 3152217"/>
                <a:gd name="connsiteY29" fmla="*/ 1266825 h 2217998"/>
                <a:gd name="connsiteX30" fmla="*/ 9525 w 3152217"/>
                <a:gd name="connsiteY30" fmla="*/ 28575 h 2217998"/>
                <a:gd name="connsiteX31" fmla="*/ 323850 w 3152217"/>
                <a:gd name="connsiteY31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314575 w 3152217"/>
                <a:gd name="connsiteY3" fmla="*/ 285750 h 2217998"/>
                <a:gd name="connsiteX4" fmla="*/ 2724150 w 3152217"/>
                <a:gd name="connsiteY4" fmla="*/ 781050 h 2217998"/>
                <a:gd name="connsiteX5" fmla="*/ 3152217 w 3152217"/>
                <a:gd name="connsiteY5" fmla="*/ 1217685 h 2217998"/>
                <a:gd name="connsiteX6" fmla="*/ 3152217 w 3152217"/>
                <a:gd name="connsiteY6" fmla="*/ 1429902 h 2217998"/>
                <a:gd name="connsiteX7" fmla="*/ 2940000 w 3152217"/>
                <a:gd name="connsiteY7" fmla="*/ 1429902 h 2217998"/>
                <a:gd name="connsiteX8" fmla="*/ 2539107 w 3152217"/>
                <a:gd name="connsiteY8" fmla="*/ 1029008 h 2217998"/>
                <a:gd name="connsiteX9" fmla="*/ 2474399 w 3152217"/>
                <a:gd name="connsiteY9" fmla="*/ 1115717 h 2217998"/>
                <a:gd name="connsiteX10" fmla="*/ 2907621 w 3152217"/>
                <a:gd name="connsiteY10" fmla="*/ 1548940 h 2217998"/>
                <a:gd name="connsiteX11" fmla="*/ 2907621 w 3152217"/>
                <a:gd name="connsiteY11" fmla="*/ 1761157 h 2217998"/>
                <a:gd name="connsiteX12" fmla="*/ 2695404 w 3152217"/>
                <a:gd name="connsiteY12" fmla="*/ 1761157 h 2217998"/>
                <a:gd name="connsiteX13" fmla="*/ 2293017 w 3152217"/>
                <a:gd name="connsiteY13" fmla="*/ 1358769 h 2217998"/>
                <a:gd name="connsiteX14" fmla="*/ 2228234 w 3152217"/>
                <a:gd name="connsiteY14" fmla="*/ 1445578 h 2217998"/>
                <a:gd name="connsiteX15" fmla="*/ 2648161 w 3152217"/>
                <a:gd name="connsiteY15" fmla="*/ 1865505 h 2217998"/>
                <a:gd name="connsiteX16" fmla="*/ 2648161 w 3152217"/>
                <a:gd name="connsiteY16" fmla="*/ 2077722 h 2217998"/>
                <a:gd name="connsiteX17" fmla="*/ 2435944 w 3152217"/>
                <a:gd name="connsiteY17" fmla="*/ 2077722 h 2217998"/>
                <a:gd name="connsiteX18" fmla="*/ 2046853 w 3152217"/>
                <a:gd name="connsiteY18" fmla="*/ 1688629 h 2217998"/>
                <a:gd name="connsiteX19" fmla="*/ 1987859 w 3152217"/>
                <a:gd name="connsiteY19" fmla="*/ 1774879 h 2217998"/>
                <a:gd name="connsiteX20" fmla="*/ 2218760 w 3152217"/>
                <a:gd name="connsiteY20" fmla="*/ 2005781 h 2217998"/>
                <a:gd name="connsiteX21" fmla="*/ 2218760 w 3152217"/>
                <a:gd name="connsiteY21" fmla="*/ 2217998 h 2217998"/>
                <a:gd name="connsiteX22" fmla="*/ 2006543 w 3152217"/>
                <a:gd name="connsiteY22" fmla="*/ 2217998 h 2217998"/>
                <a:gd name="connsiteX23" fmla="*/ 1798691 w 3152217"/>
                <a:gd name="connsiteY23" fmla="*/ 2010144 h 2217998"/>
                <a:gd name="connsiteX24" fmla="*/ 1775643 w 3152217"/>
                <a:gd name="connsiteY24" fmla="*/ 1987096 h 2217998"/>
                <a:gd name="connsiteX25" fmla="*/ 1842458 w 3152217"/>
                <a:gd name="connsiteY25" fmla="*/ 1897840 h 2217998"/>
                <a:gd name="connsiteX26" fmla="*/ 1533525 w 3152217"/>
                <a:gd name="connsiteY26" fmla="*/ 1485900 h 2217998"/>
                <a:gd name="connsiteX27" fmla="*/ 1219200 w 3152217"/>
                <a:gd name="connsiteY27" fmla="*/ 1181100 h 2217998"/>
                <a:gd name="connsiteX28" fmla="*/ 571500 w 3152217"/>
                <a:gd name="connsiteY28" fmla="*/ 1295400 h 2217998"/>
                <a:gd name="connsiteX29" fmla="*/ 0 w 3152217"/>
                <a:gd name="connsiteY29" fmla="*/ 1266825 h 2217998"/>
                <a:gd name="connsiteX30" fmla="*/ 9525 w 3152217"/>
                <a:gd name="connsiteY30" fmla="*/ 28575 h 2217998"/>
                <a:gd name="connsiteX31" fmla="*/ 323850 w 3152217"/>
                <a:gd name="connsiteY31" fmla="*/ 0 h 2217998"/>
                <a:gd name="connsiteX0" fmla="*/ 361950 w 3152217"/>
                <a:gd name="connsiteY0" fmla="*/ 0 h 2256098"/>
                <a:gd name="connsiteX1" fmla="*/ 95250 w 3152217"/>
                <a:gd name="connsiteY1" fmla="*/ 247650 h 2256098"/>
                <a:gd name="connsiteX2" fmla="*/ 1352550 w 3152217"/>
                <a:gd name="connsiteY2" fmla="*/ 123825 h 2256098"/>
                <a:gd name="connsiteX3" fmla="*/ 2314575 w 3152217"/>
                <a:gd name="connsiteY3" fmla="*/ 323850 h 2256098"/>
                <a:gd name="connsiteX4" fmla="*/ 2724150 w 3152217"/>
                <a:gd name="connsiteY4" fmla="*/ 819150 h 2256098"/>
                <a:gd name="connsiteX5" fmla="*/ 3152217 w 3152217"/>
                <a:gd name="connsiteY5" fmla="*/ 1255785 h 2256098"/>
                <a:gd name="connsiteX6" fmla="*/ 3152217 w 3152217"/>
                <a:gd name="connsiteY6" fmla="*/ 1468002 h 2256098"/>
                <a:gd name="connsiteX7" fmla="*/ 2940000 w 3152217"/>
                <a:gd name="connsiteY7" fmla="*/ 1468002 h 2256098"/>
                <a:gd name="connsiteX8" fmla="*/ 2539107 w 3152217"/>
                <a:gd name="connsiteY8" fmla="*/ 1067108 h 2256098"/>
                <a:gd name="connsiteX9" fmla="*/ 2474399 w 3152217"/>
                <a:gd name="connsiteY9" fmla="*/ 1153817 h 2256098"/>
                <a:gd name="connsiteX10" fmla="*/ 2907621 w 3152217"/>
                <a:gd name="connsiteY10" fmla="*/ 1587040 h 2256098"/>
                <a:gd name="connsiteX11" fmla="*/ 2907621 w 3152217"/>
                <a:gd name="connsiteY11" fmla="*/ 1799257 h 2256098"/>
                <a:gd name="connsiteX12" fmla="*/ 2695404 w 3152217"/>
                <a:gd name="connsiteY12" fmla="*/ 1799257 h 2256098"/>
                <a:gd name="connsiteX13" fmla="*/ 2293017 w 3152217"/>
                <a:gd name="connsiteY13" fmla="*/ 1396869 h 2256098"/>
                <a:gd name="connsiteX14" fmla="*/ 2228234 w 3152217"/>
                <a:gd name="connsiteY14" fmla="*/ 1483678 h 2256098"/>
                <a:gd name="connsiteX15" fmla="*/ 2648161 w 3152217"/>
                <a:gd name="connsiteY15" fmla="*/ 1903605 h 2256098"/>
                <a:gd name="connsiteX16" fmla="*/ 2648161 w 3152217"/>
                <a:gd name="connsiteY16" fmla="*/ 2115822 h 2256098"/>
                <a:gd name="connsiteX17" fmla="*/ 2435944 w 3152217"/>
                <a:gd name="connsiteY17" fmla="*/ 2115822 h 2256098"/>
                <a:gd name="connsiteX18" fmla="*/ 2046853 w 3152217"/>
                <a:gd name="connsiteY18" fmla="*/ 1726729 h 2256098"/>
                <a:gd name="connsiteX19" fmla="*/ 1987859 w 3152217"/>
                <a:gd name="connsiteY19" fmla="*/ 1812979 h 2256098"/>
                <a:gd name="connsiteX20" fmla="*/ 2218760 w 3152217"/>
                <a:gd name="connsiteY20" fmla="*/ 2043881 h 2256098"/>
                <a:gd name="connsiteX21" fmla="*/ 2218760 w 3152217"/>
                <a:gd name="connsiteY21" fmla="*/ 2256098 h 2256098"/>
                <a:gd name="connsiteX22" fmla="*/ 2006543 w 3152217"/>
                <a:gd name="connsiteY22" fmla="*/ 2256098 h 2256098"/>
                <a:gd name="connsiteX23" fmla="*/ 1798691 w 3152217"/>
                <a:gd name="connsiteY23" fmla="*/ 2048244 h 2256098"/>
                <a:gd name="connsiteX24" fmla="*/ 1775643 w 3152217"/>
                <a:gd name="connsiteY24" fmla="*/ 2025196 h 2256098"/>
                <a:gd name="connsiteX25" fmla="*/ 1842458 w 3152217"/>
                <a:gd name="connsiteY25" fmla="*/ 1935940 h 2256098"/>
                <a:gd name="connsiteX26" fmla="*/ 1533525 w 3152217"/>
                <a:gd name="connsiteY26" fmla="*/ 1524000 h 2256098"/>
                <a:gd name="connsiteX27" fmla="*/ 1219200 w 3152217"/>
                <a:gd name="connsiteY27" fmla="*/ 1219200 h 2256098"/>
                <a:gd name="connsiteX28" fmla="*/ 571500 w 3152217"/>
                <a:gd name="connsiteY28" fmla="*/ 1333500 h 2256098"/>
                <a:gd name="connsiteX29" fmla="*/ 0 w 3152217"/>
                <a:gd name="connsiteY29" fmla="*/ 1304925 h 2256098"/>
                <a:gd name="connsiteX30" fmla="*/ 9525 w 3152217"/>
                <a:gd name="connsiteY30" fmla="*/ 66675 h 2256098"/>
                <a:gd name="connsiteX31" fmla="*/ 361950 w 3152217"/>
                <a:gd name="connsiteY31" fmla="*/ 0 h 2256098"/>
                <a:gd name="connsiteX0" fmla="*/ 361950 w 3152217"/>
                <a:gd name="connsiteY0" fmla="*/ 9525 h 2265623"/>
                <a:gd name="connsiteX1" fmla="*/ 95250 w 3152217"/>
                <a:gd name="connsiteY1" fmla="*/ 257175 h 2265623"/>
                <a:gd name="connsiteX2" fmla="*/ 1352550 w 3152217"/>
                <a:gd name="connsiteY2" fmla="*/ 133350 h 2265623"/>
                <a:gd name="connsiteX3" fmla="*/ 2314575 w 3152217"/>
                <a:gd name="connsiteY3" fmla="*/ 333375 h 2265623"/>
                <a:gd name="connsiteX4" fmla="*/ 2724150 w 3152217"/>
                <a:gd name="connsiteY4" fmla="*/ 828675 h 2265623"/>
                <a:gd name="connsiteX5" fmla="*/ 3152217 w 3152217"/>
                <a:gd name="connsiteY5" fmla="*/ 1265310 h 2265623"/>
                <a:gd name="connsiteX6" fmla="*/ 3152217 w 3152217"/>
                <a:gd name="connsiteY6" fmla="*/ 1477527 h 2265623"/>
                <a:gd name="connsiteX7" fmla="*/ 2940000 w 3152217"/>
                <a:gd name="connsiteY7" fmla="*/ 1477527 h 2265623"/>
                <a:gd name="connsiteX8" fmla="*/ 2539107 w 3152217"/>
                <a:gd name="connsiteY8" fmla="*/ 1076633 h 2265623"/>
                <a:gd name="connsiteX9" fmla="*/ 2474399 w 3152217"/>
                <a:gd name="connsiteY9" fmla="*/ 1163342 h 2265623"/>
                <a:gd name="connsiteX10" fmla="*/ 2907621 w 3152217"/>
                <a:gd name="connsiteY10" fmla="*/ 1596565 h 2265623"/>
                <a:gd name="connsiteX11" fmla="*/ 2907621 w 3152217"/>
                <a:gd name="connsiteY11" fmla="*/ 1808782 h 2265623"/>
                <a:gd name="connsiteX12" fmla="*/ 2695404 w 3152217"/>
                <a:gd name="connsiteY12" fmla="*/ 1808782 h 2265623"/>
                <a:gd name="connsiteX13" fmla="*/ 2293017 w 3152217"/>
                <a:gd name="connsiteY13" fmla="*/ 1406394 h 2265623"/>
                <a:gd name="connsiteX14" fmla="*/ 2228234 w 3152217"/>
                <a:gd name="connsiteY14" fmla="*/ 1493203 h 2265623"/>
                <a:gd name="connsiteX15" fmla="*/ 2648161 w 3152217"/>
                <a:gd name="connsiteY15" fmla="*/ 1913130 h 2265623"/>
                <a:gd name="connsiteX16" fmla="*/ 2648161 w 3152217"/>
                <a:gd name="connsiteY16" fmla="*/ 2125347 h 2265623"/>
                <a:gd name="connsiteX17" fmla="*/ 2435944 w 3152217"/>
                <a:gd name="connsiteY17" fmla="*/ 2125347 h 2265623"/>
                <a:gd name="connsiteX18" fmla="*/ 2046853 w 3152217"/>
                <a:gd name="connsiteY18" fmla="*/ 1736254 h 2265623"/>
                <a:gd name="connsiteX19" fmla="*/ 1987859 w 3152217"/>
                <a:gd name="connsiteY19" fmla="*/ 1822504 h 2265623"/>
                <a:gd name="connsiteX20" fmla="*/ 2218760 w 3152217"/>
                <a:gd name="connsiteY20" fmla="*/ 2053406 h 2265623"/>
                <a:gd name="connsiteX21" fmla="*/ 2218760 w 3152217"/>
                <a:gd name="connsiteY21" fmla="*/ 2265623 h 2265623"/>
                <a:gd name="connsiteX22" fmla="*/ 2006543 w 3152217"/>
                <a:gd name="connsiteY22" fmla="*/ 2265623 h 2265623"/>
                <a:gd name="connsiteX23" fmla="*/ 1798691 w 3152217"/>
                <a:gd name="connsiteY23" fmla="*/ 2057769 h 2265623"/>
                <a:gd name="connsiteX24" fmla="*/ 1775643 w 3152217"/>
                <a:gd name="connsiteY24" fmla="*/ 2034721 h 2265623"/>
                <a:gd name="connsiteX25" fmla="*/ 1842458 w 3152217"/>
                <a:gd name="connsiteY25" fmla="*/ 1945465 h 2265623"/>
                <a:gd name="connsiteX26" fmla="*/ 1533525 w 3152217"/>
                <a:gd name="connsiteY26" fmla="*/ 1533525 h 2265623"/>
                <a:gd name="connsiteX27" fmla="*/ 1219200 w 3152217"/>
                <a:gd name="connsiteY27" fmla="*/ 1228725 h 2265623"/>
                <a:gd name="connsiteX28" fmla="*/ 571500 w 3152217"/>
                <a:gd name="connsiteY28" fmla="*/ 1343025 h 2265623"/>
                <a:gd name="connsiteX29" fmla="*/ 0 w 3152217"/>
                <a:gd name="connsiteY29" fmla="*/ 1314450 h 2265623"/>
                <a:gd name="connsiteX30" fmla="*/ 0 w 3152217"/>
                <a:gd name="connsiteY30" fmla="*/ 0 h 2265623"/>
                <a:gd name="connsiteX31" fmla="*/ 361950 w 3152217"/>
                <a:gd name="connsiteY31" fmla="*/ 9525 h 2265623"/>
                <a:gd name="connsiteX0" fmla="*/ 409575 w 3152217"/>
                <a:gd name="connsiteY0" fmla="*/ 9525 h 2265623"/>
                <a:gd name="connsiteX1" fmla="*/ 95250 w 3152217"/>
                <a:gd name="connsiteY1" fmla="*/ 257175 h 2265623"/>
                <a:gd name="connsiteX2" fmla="*/ 1352550 w 3152217"/>
                <a:gd name="connsiteY2" fmla="*/ 133350 h 2265623"/>
                <a:gd name="connsiteX3" fmla="*/ 2314575 w 3152217"/>
                <a:gd name="connsiteY3" fmla="*/ 333375 h 2265623"/>
                <a:gd name="connsiteX4" fmla="*/ 2724150 w 3152217"/>
                <a:gd name="connsiteY4" fmla="*/ 828675 h 2265623"/>
                <a:gd name="connsiteX5" fmla="*/ 3152217 w 3152217"/>
                <a:gd name="connsiteY5" fmla="*/ 1265310 h 2265623"/>
                <a:gd name="connsiteX6" fmla="*/ 3152217 w 3152217"/>
                <a:gd name="connsiteY6" fmla="*/ 1477527 h 2265623"/>
                <a:gd name="connsiteX7" fmla="*/ 2940000 w 3152217"/>
                <a:gd name="connsiteY7" fmla="*/ 1477527 h 2265623"/>
                <a:gd name="connsiteX8" fmla="*/ 2539107 w 3152217"/>
                <a:gd name="connsiteY8" fmla="*/ 1076633 h 2265623"/>
                <a:gd name="connsiteX9" fmla="*/ 2474399 w 3152217"/>
                <a:gd name="connsiteY9" fmla="*/ 1163342 h 2265623"/>
                <a:gd name="connsiteX10" fmla="*/ 2907621 w 3152217"/>
                <a:gd name="connsiteY10" fmla="*/ 1596565 h 2265623"/>
                <a:gd name="connsiteX11" fmla="*/ 2907621 w 3152217"/>
                <a:gd name="connsiteY11" fmla="*/ 1808782 h 2265623"/>
                <a:gd name="connsiteX12" fmla="*/ 2695404 w 3152217"/>
                <a:gd name="connsiteY12" fmla="*/ 1808782 h 2265623"/>
                <a:gd name="connsiteX13" fmla="*/ 2293017 w 3152217"/>
                <a:gd name="connsiteY13" fmla="*/ 1406394 h 2265623"/>
                <a:gd name="connsiteX14" fmla="*/ 2228234 w 3152217"/>
                <a:gd name="connsiteY14" fmla="*/ 1493203 h 2265623"/>
                <a:gd name="connsiteX15" fmla="*/ 2648161 w 3152217"/>
                <a:gd name="connsiteY15" fmla="*/ 1913130 h 2265623"/>
                <a:gd name="connsiteX16" fmla="*/ 2648161 w 3152217"/>
                <a:gd name="connsiteY16" fmla="*/ 2125347 h 2265623"/>
                <a:gd name="connsiteX17" fmla="*/ 2435944 w 3152217"/>
                <a:gd name="connsiteY17" fmla="*/ 2125347 h 2265623"/>
                <a:gd name="connsiteX18" fmla="*/ 2046853 w 3152217"/>
                <a:gd name="connsiteY18" fmla="*/ 1736254 h 2265623"/>
                <a:gd name="connsiteX19" fmla="*/ 1987859 w 3152217"/>
                <a:gd name="connsiteY19" fmla="*/ 1822504 h 2265623"/>
                <a:gd name="connsiteX20" fmla="*/ 2218760 w 3152217"/>
                <a:gd name="connsiteY20" fmla="*/ 2053406 h 2265623"/>
                <a:gd name="connsiteX21" fmla="*/ 2218760 w 3152217"/>
                <a:gd name="connsiteY21" fmla="*/ 2265623 h 2265623"/>
                <a:gd name="connsiteX22" fmla="*/ 2006543 w 3152217"/>
                <a:gd name="connsiteY22" fmla="*/ 2265623 h 2265623"/>
                <a:gd name="connsiteX23" fmla="*/ 1798691 w 3152217"/>
                <a:gd name="connsiteY23" fmla="*/ 2057769 h 2265623"/>
                <a:gd name="connsiteX24" fmla="*/ 1775643 w 3152217"/>
                <a:gd name="connsiteY24" fmla="*/ 2034721 h 2265623"/>
                <a:gd name="connsiteX25" fmla="*/ 1842458 w 3152217"/>
                <a:gd name="connsiteY25" fmla="*/ 1945465 h 2265623"/>
                <a:gd name="connsiteX26" fmla="*/ 1533525 w 3152217"/>
                <a:gd name="connsiteY26" fmla="*/ 1533525 h 2265623"/>
                <a:gd name="connsiteX27" fmla="*/ 1219200 w 3152217"/>
                <a:gd name="connsiteY27" fmla="*/ 1228725 h 2265623"/>
                <a:gd name="connsiteX28" fmla="*/ 571500 w 3152217"/>
                <a:gd name="connsiteY28" fmla="*/ 1343025 h 2265623"/>
                <a:gd name="connsiteX29" fmla="*/ 0 w 3152217"/>
                <a:gd name="connsiteY29" fmla="*/ 1314450 h 2265623"/>
                <a:gd name="connsiteX30" fmla="*/ 0 w 3152217"/>
                <a:gd name="connsiteY30" fmla="*/ 0 h 2265623"/>
                <a:gd name="connsiteX31" fmla="*/ 409575 w 3152217"/>
                <a:gd name="connsiteY31" fmla="*/ 9525 h 2265623"/>
                <a:gd name="connsiteX0" fmla="*/ 390525 w 3152217"/>
                <a:gd name="connsiteY0" fmla="*/ 9525 h 2265623"/>
                <a:gd name="connsiteX1" fmla="*/ 95250 w 3152217"/>
                <a:gd name="connsiteY1" fmla="*/ 257175 h 2265623"/>
                <a:gd name="connsiteX2" fmla="*/ 1352550 w 3152217"/>
                <a:gd name="connsiteY2" fmla="*/ 133350 h 2265623"/>
                <a:gd name="connsiteX3" fmla="*/ 2314575 w 3152217"/>
                <a:gd name="connsiteY3" fmla="*/ 333375 h 2265623"/>
                <a:gd name="connsiteX4" fmla="*/ 2724150 w 3152217"/>
                <a:gd name="connsiteY4" fmla="*/ 828675 h 2265623"/>
                <a:gd name="connsiteX5" fmla="*/ 3152217 w 3152217"/>
                <a:gd name="connsiteY5" fmla="*/ 1265310 h 2265623"/>
                <a:gd name="connsiteX6" fmla="*/ 3152217 w 3152217"/>
                <a:gd name="connsiteY6" fmla="*/ 1477527 h 2265623"/>
                <a:gd name="connsiteX7" fmla="*/ 2940000 w 3152217"/>
                <a:gd name="connsiteY7" fmla="*/ 1477527 h 2265623"/>
                <a:gd name="connsiteX8" fmla="*/ 2539107 w 3152217"/>
                <a:gd name="connsiteY8" fmla="*/ 1076633 h 2265623"/>
                <a:gd name="connsiteX9" fmla="*/ 2474399 w 3152217"/>
                <a:gd name="connsiteY9" fmla="*/ 1163342 h 2265623"/>
                <a:gd name="connsiteX10" fmla="*/ 2907621 w 3152217"/>
                <a:gd name="connsiteY10" fmla="*/ 1596565 h 2265623"/>
                <a:gd name="connsiteX11" fmla="*/ 2907621 w 3152217"/>
                <a:gd name="connsiteY11" fmla="*/ 1808782 h 2265623"/>
                <a:gd name="connsiteX12" fmla="*/ 2695404 w 3152217"/>
                <a:gd name="connsiteY12" fmla="*/ 1808782 h 2265623"/>
                <a:gd name="connsiteX13" fmla="*/ 2293017 w 3152217"/>
                <a:gd name="connsiteY13" fmla="*/ 1406394 h 2265623"/>
                <a:gd name="connsiteX14" fmla="*/ 2228234 w 3152217"/>
                <a:gd name="connsiteY14" fmla="*/ 1493203 h 2265623"/>
                <a:gd name="connsiteX15" fmla="*/ 2648161 w 3152217"/>
                <a:gd name="connsiteY15" fmla="*/ 1913130 h 2265623"/>
                <a:gd name="connsiteX16" fmla="*/ 2648161 w 3152217"/>
                <a:gd name="connsiteY16" fmla="*/ 2125347 h 2265623"/>
                <a:gd name="connsiteX17" fmla="*/ 2435944 w 3152217"/>
                <a:gd name="connsiteY17" fmla="*/ 2125347 h 2265623"/>
                <a:gd name="connsiteX18" fmla="*/ 2046853 w 3152217"/>
                <a:gd name="connsiteY18" fmla="*/ 1736254 h 2265623"/>
                <a:gd name="connsiteX19" fmla="*/ 1987859 w 3152217"/>
                <a:gd name="connsiteY19" fmla="*/ 1822504 h 2265623"/>
                <a:gd name="connsiteX20" fmla="*/ 2218760 w 3152217"/>
                <a:gd name="connsiteY20" fmla="*/ 2053406 h 2265623"/>
                <a:gd name="connsiteX21" fmla="*/ 2218760 w 3152217"/>
                <a:gd name="connsiteY21" fmla="*/ 2265623 h 2265623"/>
                <a:gd name="connsiteX22" fmla="*/ 2006543 w 3152217"/>
                <a:gd name="connsiteY22" fmla="*/ 2265623 h 2265623"/>
                <a:gd name="connsiteX23" fmla="*/ 1798691 w 3152217"/>
                <a:gd name="connsiteY23" fmla="*/ 2057769 h 2265623"/>
                <a:gd name="connsiteX24" fmla="*/ 1775643 w 3152217"/>
                <a:gd name="connsiteY24" fmla="*/ 2034721 h 2265623"/>
                <a:gd name="connsiteX25" fmla="*/ 1842458 w 3152217"/>
                <a:gd name="connsiteY25" fmla="*/ 1945465 h 2265623"/>
                <a:gd name="connsiteX26" fmla="*/ 1533525 w 3152217"/>
                <a:gd name="connsiteY26" fmla="*/ 1533525 h 2265623"/>
                <a:gd name="connsiteX27" fmla="*/ 1219200 w 3152217"/>
                <a:gd name="connsiteY27" fmla="*/ 1228725 h 2265623"/>
                <a:gd name="connsiteX28" fmla="*/ 571500 w 3152217"/>
                <a:gd name="connsiteY28" fmla="*/ 1343025 h 2265623"/>
                <a:gd name="connsiteX29" fmla="*/ 0 w 3152217"/>
                <a:gd name="connsiteY29" fmla="*/ 1314450 h 2265623"/>
                <a:gd name="connsiteX30" fmla="*/ 0 w 3152217"/>
                <a:gd name="connsiteY30" fmla="*/ 0 h 2265623"/>
                <a:gd name="connsiteX31" fmla="*/ 390525 w 3152217"/>
                <a:gd name="connsiteY31" fmla="*/ 9525 h 2265623"/>
                <a:gd name="connsiteX0" fmla="*/ 390525 w 3152217"/>
                <a:gd name="connsiteY0" fmla="*/ 24506 h 2280604"/>
                <a:gd name="connsiteX1" fmla="*/ 95250 w 3152217"/>
                <a:gd name="connsiteY1" fmla="*/ 272156 h 2280604"/>
                <a:gd name="connsiteX2" fmla="*/ 1352550 w 3152217"/>
                <a:gd name="connsiteY2" fmla="*/ 148331 h 2280604"/>
                <a:gd name="connsiteX3" fmla="*/ 2314575 w 3152217"/>
                <a:gd name="connsiteY3" fmla="*/ 348356 h 2280604"/>
                <a:gd name="connsiteX4" fmla="*/ 2724150 w 3152217"/>
                <a:gd name="connsiteY4" fmla="*/ 843656 h 2280604"/>
                <a:gd name="connsiteX5" fmla="*/ 3152217 w 3152217"/>
                <a:gd name="connsiteY5" fmla="*/ 1280291 h 2280604"/>
                <a:gd name="connsiteX6" fmla="*/ 3152217 w 3152217"/>
                <a:gd name="connsiteY6" fmla="*/ 1492508 h 2280604"/>
                <a:gd name="connsiteX7" fmla="*/ 2940000 w 3152217"/>
                <a:gd name="connsiteY7" fmla="*/ 1492508 h 2280604"/>
                <a:gd name="connsiteX8" fmla="*/ 2539107 w 3152217"/>
                <a:gd name="connsiteY8" fmla="*/ 1091614 h 2280604"/>
                <a:gd name="connsiteX9" fmla="*/ 2474399 w 3152217"/>
                <a:gd name="connsiteY9" fmla="*/ 1178323 h 2280604"/>
                <a:gd name="connsiteX10" fmla="*/ 2907621 w 3152217"/>
                <a:gd name="connsiteY10" fmla="*/ 1611546 h 2280604"/>
                <a:gd name="connsiteX11" fmla="*/ 2907621 w 3152217"/>
                <a:gd name="connsiteY11" fmla="*/ 1823763 h 2280604"/>
                <a:gd name="connsiteX12" fmla="*/ 2695404 w 3152217"/>
                <a:gd name="connsiteY12" fmla="*/ 1823763 h 2280604"/>
                <a:gd name="connsiteX13" fmla="*/ 2293017 w 3152217"/>
                <a:gd name="connsiteY13" fmla="*/ 1421375 h 2280604"/>
                <a:gd name="connsiteX14" fmla="*/ 2228234 w 3152217"/>
                <a:gd name="connsiteY14" fmla="*/ 1508184 h 2280604"/>
                <a:gd name="connsiteX15" fmla="*/ 2648161 w 3152217"/>
                <a:gd name="connsiteY15" fmla="*/ 1928111 h 2280604"/>
                <a:gd name="connsiteX16" fmla="*/ 2648161 w 3152217"/>
                <a:gd name="connsiteY16" fmla="*/ 2140328 h 2280604"/>
                <a:gd name="connsiteX17" fmla="*/ 2435944 w 3152217"/>
                <a:gd name="connsiteY17" fmla="*/ 2140328 h 2280604"/>
                <a:gd name="connsiteX18" fmla="*/ 2046853 w 3152217"/>
                <a:gd name="connsiteY18" fmla="*/ 1751235 h 2280604"/>
                <a:gd name="connsiteX19" fmla="*/ 1987859 w 3152217"/>
                <a:gd name="connsiteY19" fmla="*/ 1837485 h 2280604"/>
                <a:gd name="connsiteX20" fmla="*/ 2218760 w 3152217"/>
                <a:gd name="connsiteY20" fmla="*/ 2068387 h 2280604"/>
                <a:gd name="connsiteX21" fmla="*/ 2218760 w 3152217"/>
                <a:gd name="connsiteY21" fmla="*/ 2280604 h 2280604"/>
                <a:gd name="connsiteX22" fmla="*/ 2006543 w 3152217"/>
                <a:gd name="connsiteY22" fmla="*/ 2280604 h 2280604"/>
                <a:gd name="connsiteX23" fmla="*/ 1798691 w 3152217"/>
                <a:gd name="connsiteY23" fmla="*/ 2072750 h 2280604"/>
                <a:gd name="connsiteX24" fmla="*/ 1775643 w 3152217"/>
                <a:gd name="connsiteY24" fmla="*/ 2049702 h 2280604"/>
                <a:gd name="connsiteX25" fmla="*/ 1842458 w 3152217"/>
                <a:gd name="connsiteY25" fmla="*/ 1960446 h 2280604"/>
                <a:gd name="connsiteX26" fmla="*/ 1533525 w 3152217"/>
                <a:gd name="connsiteY26" fmla="*/ 1548506 h 2280604"/>
                <a:gd name="connsiteX27" fmla="*/ 1219200 w 3152217"/>
                <a:gd name="connsiteY27" fmla="*/ 1243706 h 2280604"/>
                <a:gd name="connsiteX28" fmla="*/ 571500 w 3152217"/>
                <a:gd name="connsiteY28" fmla="*/ 1358006 h 2280604"/>
                <a:gd name="connsiteX29" fmla="*/ 0 w 3152217"/>
                <a:gd name="connsiteY29" fmla="*/ 1329431 h 2280604"/>
                <a:gd name="connsiteX30" fmla="*/ 0 w 3152217"/>
                <a:gd name="connsiteY30" fmla="*/ 14981 h 2280604"/>
                <a:gd name="connsiteX31" fmla="*/ 390525 w 3152217"/>
                <a:gd name="connsiteY31" fmla="*/ 24506 h 2280604"/>
                <a:gd name="connsiteX0" fmla="*/ 390525 w 3152217"/>
                <a:gd name="connsiteY0" fmla="*/ 33386 h 2289484"/>
                <a:gd name="connsiteX1" fmla="*/ 95250 w 3152217"/>
                <a:gd name="connsiteY1" fmla="*/ 281036 h 2289484"/>
                <a:gd name="connsiteX2" fmla="*/ 1352550 w 3152217"/>
                <a:gd name="connsiteY2" fmla="*/ 157211 h 2289484"/>
                <a:gd name="connsiteX3" fmla="*/ 2314575 w 3152217"/>
                <a:gd name="connsiteY3" fmla="*/ 357236 h 2289484"/>
                <a:gd name="connsiteX4" fmla="*/ 2724150 w 3152217"/>
                <a:gd name="connsiteY4" fmla="*/ 852536 h 2289484"/>
                <a:gd name="connsiteX5" fmla="*/ 3152217 w 3152217"/>
                <a:gd name="connsiteY5" fmla="*/ 1289171 h 2289484"/>
                <a:gd name="connsiteX6" fmla="*/ 3152217 w 3152217"/>
                <a:gd name="connsiteY6" fmla="*/ 1501388 h 2289484"/>
                <a:gd name="connsiteX7" fmla="*/ 2940000 w 3152217"/>
                <a:gd name="connsiteY7" fmla="*/ 1501388 h 2289484"/>
                <a:gd name="connsiteX8" fmla="*/ 2539107 w 3152217"/>
                <a:gd name="connsiteY8" fmla="*/ 1100494 h 2289484"/>
                <a:gd name="connsiteX9" fmla="*/ 2474399 w 3152217"/>
                <a:gd name="connsiteY9" fmla="*/ 1187203 h 2289484"/>
                <a:gd name="connsiteX10" fmla="*/ 2907621 w 3152217"/>
                <a:gd name="connsiteY10" fmla="*/ 1620426 h 2289484"/>
                <a:gd name="connsiteX11" fmla="*/ 2907621 w 3152217"/>
                <a:gd name="connsiteY11" fmla="*/ 1832643 h 2289484"/>
                <a:gd name="connsiteX12" fmla="*/ 2695404 w 3152217"/>
                <a:gd name="connsiteY12" fmla="*/ 1832643 h 2289484"/>
                <a:gd name="connsiteX13" fmla="*/ 2293017 w 3152217"/>
                <a:gd name="connsiteY13" fmla="*/ 1430255 h 2289484"/>
                <a:gd name="connsiteX14" fmla="*/ 2228234 w 3152217"/>
                <a:gd name="connsiteY14" fmla="*/ 1517064 h 2289484"/>
                <a:gd name="connsiteX15" fmla="*/ 2648161 w 3152217"/>
                <a:gd name="connsiteY15" fmla="*/ 1936991 h 2289484"/>
                <a:gd name="connsiteX16" fmla="*/ 2648161 w 3152217"/>
                <a:gd name="connsiteY16" fmla="*/ 2149208 h 2289484"/>
                <a:gd name="connsiteX17" fmla="*/ 2435944 w 3152217"/>
                <a:gd name="connsiteY17" fmla="*/ 2149208 h 2289484"/>
                <a:gd name="connsiteX18" fmla="*/ 2046853 w 3152217"/>
                <a:gd name="connsiteY18" fmla="*/ 1760115 h 2289484"/>
                <a:gd name="connsiteX19" fmla="*/ 1987859 w 3152217"/>
                <a:gd name="connsiteY19" fmla="*/ 1846365 h 2289484"/>
                <a:gd name="connsiteX20" fmla="*/ 2218760 w 3152217"/>
                <a:gd name="connsiteY20" fmla="*/ 2077267 h 2289484"/>
                <a:gd name="connsiteX21" fmla="*/ 2218760 w 3152217"/>
                <a:gd name="connsiteY21" fmla="*/ 2289484 h 2289484"/>
                <a:gd name="connsiteX22" fmla="*/ 2006543 w 3152217"/>
                <a:gd name="connsiteY22" fmla="*/ 2289484 h 2289484"/>
                <a:gd name="connsiteX23" fmla="*/ 1798691 w 3152217"/>
                <a:gd name="connsiteY23" fmla="*/ 2081630 h 2289484"/>
                <a:gd name="connsiteX24" fmla="*/ 1775643 w 3152217"/>
                <a:gd name="connsiteY24" fmla="*/ 2058582 h 2289484"/>
                <a:gd name="connsiteX25" fmla="*/ 1842458 w 3152217"/>
                <a:gd name="connsiteY25" fmla="*/ 1969326 h 2289484"/>
                <a:gd name="connsiteX26" fmla="*/ 1533525 w 3152217"/>
                <a:gd name="connsiteY26" fmla="*/ 1557386 h 2289484"/>
                <a:gd name="connsiteX27" fmla="*/ 1219200 w 3152217"/>
                <a:gd name="connsiteY27" fmla="*/ 1252586 h 2289484"/>
                <a:gd name="connsiteX28" fmla="*/ 571500 w 3152217"/>
                <a:gd name="connsiteY28" fmla="*/ 1366886 h 2289484"/>
                <a:gd name="connsiteX29" fmla="*/ 0 w 3152217"/>
                <a:gd name="connsiteY29" fmla="*/ 1338311 h 2289484"/>
                <a:gd name="connsiteX30" fmla="*/ 0 w 3152217"/>
                <a:gd name="connsiteY30" fmla="*/ 23861 h 2289484"/>
                <a:gd name="connsiteX31" fmla="*/ 390525 w 3152217"/>
                <a:gd name="connsiteY31" fmla="*/ 33386 h 2289484"/>
                <a:gd name="connsiteX0" fmla="*/ 390525 w 3152217"/>
                <a:gd name="connsiteY0" fmla="*/ 24507 h 2280605"/>
                <a:gd name="connsiteX1" fmla="*/ 95250 w 3152217"/>
                <a:gd name="connsiteY1" fmla="*/ 272157 h 2280605"/>
                <a:gd name="connsiteX2" fmla="*/ 1352550 w 3152217"/>
                <a:gd name="connsiteY2" fmla="*/ 148332 h 2280605"/>
                <a:gd name="connsiteX3" fmla="*/ 2314575 w 3152217"/>
                <a:gd name="connsiteY3" fmla="*/ 348357 h 2280605"/>
                <a:gd name="connsiteX4" fmla="*/ 2724150 w 3152217"/>
                <a:gd name="connsiteY4" fmla="*/ 843657 h 2280605"/>
                <a:gd name="connsiteX5" fmla="*/ 3152217 w 3152217"/>
                <a:gd name="connsiteY5" fmla="*/ 1280292 h 2280605"/>
                <a:gd name="connsiteX6" fmla="*/ 3152217 w 3152217"/>
                <a:gd name="connsiteY6" fmla="*/ 1492509 h 2280605"/>
                <a:gd name="connsiteX7" fmla="*/ 2940000 w 3152217"/>
                <a:gd name="connsiteY7" fmla="*/ 1492509 h 2280605"/>
                <a:gd name="connsiteX8" fmla="*/ 2539107 w 3152217"/>
                <a:gd name="connsiteY8" fmla="*/ 1091615 h 2280605"/>
                <a:gd name="connsiteX9" fmla="*/ 2474399 w 3152217"/>
                <a:gd name="connsiteY9" fmla="*/ 1178324 h 2280605"/>
                <a:gd name="connsiteX10" fmla="*/ 2907621 w 3152217"/>
                <a:gd name="connsiteY10" fmla="*/ 1611547 h 2280605"/>
                <a:gd name="connsiteX11" fmla="*/ 2907621 w 3152217"/>
                <a:gd name="connsiteY11" fmla="*/ 1823764 h 2280605"/>
                <a:gd name="connsiteX12" fmla="*/ 2695404 w 3152217"/>
                <a:gd name="connsiteY12" fmla="*/ 1823764 h 2280605"/>
                <a:gd name="connsiteX13" fmla="*/ 2293017 w 3152217"/>
                <a:gd name="connsiteY13" fmla="*/ 1421376 h 2280605"/>
                <a:gd name="connsiteX14" fmla="*/ 2228234 w 3152217"/>
                <a:gd name="connsiteY14" fmla="*/ 1508185 h 2280605"/>
                <a:gd name="connsiteX15" fmla="*/ 2648161 w 3152217"/>
                <a:gd name="connsiteY15" fmla="*/ 1928112 h 2280605"/>
                <a:gd name="connsiteX16" fmla="*/ 2648161 w 3152217"/>
                <a:gd name="connsiteY16" fmla="*/ 2140329 h 2280605"/>
                <a:gd name="connsiteX17" fmla="*/ 2435944 w 3152217"/>
                <a:gd name="connsiteY17" fmla="*/ 2140329 h 2280605"/>
                <a:gd name="connsiteX18" fmla="*/ 2046853 w 3152217"/>
                <a:gd name="connsiteY18" fmla="*/ 1751236 h 2280605"/>
                <a:gd name="connsiteX19" fmla="*/ 1987859 w 3152217"/>
                <a:gd name="connsiteY19" fmla="*/ 1837486 h 2280605"/>
                <a:gd name="connsiteX20" fmla="*/ 2218760 w 3152217"/>
                <a:gd name="connsiteY20" fmla="*/ 2068388 h 2280605"/>
                <a:gd name="connsiteX21" fmla="*/ 2218760 w 3152217"/>
                <a:gd name="connsiteY21" fmla="*/ 2280605 h 2280605"/>
                <a:gd name="connsiteX22" fmla="*/ 2006543 w 3152217"/>
                <a:gd name="connsiteY22" fmla="*/ 2280605 h 2280605"/>
                <a:gd name="connsiteX23" fmla="*/ 1798691 w 3152217"/>
                <a:gd name="connsiteY23" fmla="*/ 2072751 h 2280605"/>
                <a:gd name="connsiteX24" fmla="*/ 1775643 w 3152217"/>
                <a:gd name="connsiteY24" fmla="*/ 2049703 h 2280605"/>
                <a:gd name="connsiteX25" fmla="*/ 1842458 w 3152217"/>
                <a:gd name="connsiteY25" fmla="*/ 1960447 h 2280605"/>
                <a:gd name="connsiteX26" fmla="*/ 1533525 w 3152217"/>
                <a:gd name="connsiteY26" fmla="*/ 1548507 h 2280605"/>
                <a:gd name="connsiteX27" fmla="*/ 1219200 w 3152217"/>
                <a:gd name="connsiteY27" fmla="*/ 1243707 h 2280605"/>
                <a:gd name="connsiteX28" fmla="*/ 571500 w 3152217"/>
                <a:gd name="connsiteY28" fmla="*/ 1358007 h 2280605"/>
                <a:gd name="connsiteX29" fmla="*/ 0 w 3152217"/>
                <a:gd name="connsiteY29" fmla="*/ 1329432 h 2280605"/>
                <a:gd name="connsiteX30" fmla="*/ 0 w 3152217"/>
                <a:gd name="connsiteY30" fmla="*/ 14982 h 2280605"/>
                <a:gd name="connsiteX31" fmla="*/ 390525 w 3152217"/>
                <a:gd name="connsiteY31" fmla="*/ 24507 h 2280605"/>
                <a:gd name="connsiteX0" fmla="*/ 390525 w 3152217"/>
                <a:gd name="connsiteY0" fmla="*/ 9525 h 2265623"/>
                <a:gd name="connsiteX1" fmla="*/ 95250 w 3152217"/>
                <a:gd name="connsiteY1" fmla="*/ 257175 h 2265623"/>
                <a:gd name="connsiteX2" fmla="*/ 1352550 w 3152217"/>
                <a:gd name="connsiteY2" fmla="*/ 133350 h 2265623"/>
                <a:gd name="connsiteX3" fmla="*/ 2314575 w 3152217"/>
                <a:gd name="connsiteY3" fmla="*/ 333375 h 2265623"/>
                <a:gd name="connsiteX4" fmla="*/ 2724150 w 3152217"/>
                <a:gd name="connsiteY4" fmla="*/ 828675 h 2265623"/>
                <a:gd name="connsiteX5" fmla="*/ 3152217 w 3152217"/>
                <a:gd name="connsiteY5" fmla="*/ 1265310 h 2265623"/>
                <a:gd name="connsiteX6" fmla="*/ 3152217 w 3152217"/>
                <a:gd name="connsiteY6" fmla="*/ 1477527 h 2265623"/>
                <a:gd name="connsiteX7" fmla="*/ 2940000 w 3152217"/>
                <a:gd name="connsiteY7" fmla="*/ 1477527 h 2265623"/>
                <a:gd name="connsiteX8" fmla="*/ 2539107 w 3152217"/>
                <a:gd name="connsiteY8" fmla="*/ 1076633 h 2265623"/>
                <a:gd name="connsiteX9" fmla="*/ 2474399 w 3152217"/>
                <a:gd name="connsiteY9" fmla="*/ 1163342 h 2265623"/>
                <a:gd name="connsiteX10" fmla="*/ 2907621 w 3152217"/>
                <a:gd name="connsiteY10" fmla="*/ 1596565 h 2265623"/>
                <a:gd name="connsiteX11" fmla="*/ 2907621 w 3152217"/>
                <a:gd name="connsiteY11" fmla="*/ 1808782 h 2265623"/>
                <a:gd name="connsiteX12" fmla="*/ 2695404 w 3152217"/>
                <a:gd name="connsiteY12" fmla="*/ 1808782 h 2265623"/>
                <a:gd name="connsiteX13" fmla="*/ 2293017 w 3152217"/>
                <a:gd name="connsiteY13" fmla="*/ 1406394 h 2265623"/>
                <a:gd name="connsiteX14" fmla="*/ 2228234 w 3152217"/>
                <a:gd name="connsiteY14" fmla="*/ 1493203 h 2265623"/>
                <a:gd name="connsiteX15" fmla="*/ 2648161 w 3152217"/>
                <a:gd name="connsiteY15" fmla="*/ 1913130 h 2265623"/>
                <a:gd name="connsiteX16" fmla="*/ 2648161 w 3152217"/>
                <a:gd name="connsiteY16" fmla="*/ 2125347 h 2265623"/>
                <a:gd name="connsiteX17" fmla="*/ 2435944 w 3152217"/>
                <a:gd name="connsiteY17" fmla="*/ 2125347 h 2265623"/>
                <a:gd name="connsiteX18" fmla="*/ 2046853 w 3152217"/>
                <a:gd name="connsiteY18" fmla="*/ 1736254 h 2265623"/>
                <a:gd name="connsiteX19" fmla="*/ 1987859 w 3152217"/>
                <a:gd name="connsiteY19" fmla="*/ 1822504 h 2265623"/>
                <a:gd name="connsiteX20" fmla="*/ 2218760 w 3152217"/>
                <a:gd name="connsiteY20" fmla="*/ 2053406 h 2265623"/>
                <a:gd name="connsiteX21" fmla="*/ 2218760 w 3152217"/>
                <a:gd name="connsiteY21" fmla="*/ 2265623 h 2265623"/>
                <a:gd name="connsiteX22" fmla="*/ 2006543 w 3152217"/>
                <a:gd name="connsiteY22" fmla="*/ 2265623 h 2265623"/>
                <a:gd name="connsiteX23" fmla="*/ 1798691 w 3152217"/>
                <a:gd name="connsiteY23" fmla="*/ 2057769 h 2265623"/>
                <a:gd name="connsiteX24" fmla="*/ 1775643 w 3152217"/>
                <a:gd name="connsiteY24" fmla="*/ 2034721 h 2265623"/>
                <a:gd name="connsiteX25" fmla="*/ 1842458 w 3152217"/>
                <a:gd name="connsiteY25" fmla="*/ 1945465 h 2265623"/>
                <a:gd name="connsiteX26" fmla="*/ 1533525 w 3152217"/>
                <a:gd name="connsiteY26" fmla="*/ 1533525 h 2265623"/>
                <a:gd name="connsiteX27" fmla="*/ 1219200 w 3152217"/>
                <a:gd name="connsiteY27" fmla="*/ 1228725 h 2265623"/>
                <a:gd name="connsiteX28" fmla="*/ 571500 w 3152217"/>
                <a:gd name="connsiteY28" fmla="*/ 1343025 h 2265623"/>
                <a:gd name="connsiteX29" fmla="*/ 0 w 3152217"/>
                <a:gd name="connsiteY29" fmla="*/ 1314450 h 2265623"/>
                <a:gd name="connsiteX30" fmla="*/ 0 w 3152217"/>
                <a:gd name="connsiteY30" fmla="*/ 0 h 2265623"/>
                <a:gd name="connsiteX31" fmla="*/ 390525 w 3152217"/>
                <a:gd name="connsiteY31" fmla="*/ 9525 h 2265623"/>
                <a:gd name="connsiteX0" fmla="*/ 390525 w 3152217"/>
                <a:gd name="connsiteY0" fmla="*/ 9525 h 2265623"/>
                <a:gd name="connsiteX1" fmla="*/ 95250 w 3152217"/>
                <a:gd name="connsiteY1" fmla="*/ 257175 h 2265623"/>
                <a:gd name="connsiteX2" fmla="*/ 1352550 w 3152217"/>
                <a:gd name="connsiteY2" fmla="*/ 133350 h 2265623"/>
                <a:gd name="connsiteX3" fmla="*/ 2314575 w 3152217"/>
                <a:gd name="connsiteY3" fmla="*/ 333375 h 2265623"/>
                <a:gd name="connsiteX4" fmla="*/ 2724150 w 3152217"/>
                <a:gd name="connsiteY4" fmla="*/ 828675 h 2265623"/>
                <a:gd name="connsiteX5" fmla="*/ 3152217 w 3152217"/>
                <a:gd name="connsiteY5" fmla="*/ 1265310 h 2265623"/>
                <a:gd name="connsiteX6" fmla="*/ 3152217 w 3152217"/>
                <a:gd name="connsiteY6" fmla="*/ 1477527 h 2265623"/>
                <a:gd name="connsiteX7" fmla="*/ 2940000 w 3152217"/>
                <a:gd name="connsiteY7" fmla="*/ 1477527 h 2265623"/>
                <a:gd name="connsiteX8" fmla="*/ 2539107 w 3152217"/>
                <a:gd name="connsiteY8" fmla="*/ 1076633 h 2265623"/>
                <a:gd name="connsiteX9" fmla="*/ 2474399 w 3152217"/>
                <a:gd name="connsiteY9" fmla="*/ 1163342 h 2265623"/>
                <a:gd name="connsiteX10" fmla="*/ 2907621 w 3152217"/>
                <a:gd name="connsiteY10" fmla="*/ 1596565 h 2265623"/>
                <a:gd name="connsiteX11" fmla="*/ 2907621 w 3152217"/>
                <a:gd name="connsiteY11" fmla="*/ 1808782 h 2265623"/>
                <a:gd name="connsiteX12" fmla="*/ 2695404 w 3152217"/>
                <a:gd name="connsiteY12" fmla="*/ 1808782 h 2265623"/>
                <a:gd name="connsiteX13" fmla="*/ 2293017 w 3152217"/>
                <a:gd name="connsiteY13" fmla="*/ 1406394 h 2265623"/>
                <a:gd name="connsiteX14" fmla="*/ 2228234 w 3152217"/>
                <a:gd name="connsiteY14" fmla="*/ 1493203 h 2265623"/>
                <a:gd name="connsiteX15" fmla="*/ 2648161 w 3152217"/>
                <a:gd name="connsiteY15" fmla="*/ 1913130 h 2265623"/>
                <a:gd name="connsiteX16" fmla="*/ 2648161 w 3152217"/>
                <a:gd name="connsiteY16" fmla="*/ 2125347 h 2265623"/>
                <a:gd name="connsiteX17" fmla="*/ 2435944 w 3152217"/>
                <a:gd name="connsiteY17" fmla="*/ 2125347 h 2265623"/>
                <a:gd name="connsiteX18" fmla="*/ 2046853 w 3152217"/>
                <a:gd name="connsiteY18" fmla="*/ 1736254 h 2265623"/>
                <a:gd name="connsiteX19" fmla="*/ 1987859 w 3152217"/>
                <a:gd name="connsiteY19" fmla="*/ 1822504 h 2265623"/>
                <a:gd name="connsiteX20" fmla="*/ 2218760 w 3152217"/>
                <a:gd name="connsiteY20" fmla="*/ 2053406 h 2265623"/>
                <a:gd name="connsiteX21" fmla="*/ 2218760 w 3152217"/>
                <a:gd name="connsiteY21" fmla="*/ 2265623 h 2265623"/>
                <a:gd name="connsiteX22" fmla="*/ 2006543 w 3152217"/>
                <a:gd name="connsiteY22" fmla="*/ 2265623 h 2265623"/>
                <a:gd name="connsiteX23" fmla="*/ 1798691 w 3152217"/>
                <a:gd name="connsiteY23" fmla="*/ 2057769 h 2265623"/>
                <a:gd name="connsiteX24" fmla="*/ 1775643 w 3152217"/>
                <a:gd name="connsiteY24" fmla="*/ 2034721 h 2265623"/>
                <a:gd name="connsiteX25" fmla="*/ 1842458 w 3152217"/>
                <a:gd name="connsiteY25" fmla="*/ 1945465 h 2265623"/>
                <a:gd name="connsiteX26" fmla="*/ 1533525 w 3152217"/>
                <a:gd name="connsiteY26" fmla="*/ 1533525 h 2265623"/>
                <a:gd name="connsiteX27" fmla="*/ 1219200 w 3152217"/>
                <a:gd name="connsiteY27" fmla="*/ 1228725 h 2265623"/>
                <a:gd name="connsiteX28" fmla="*/ 571500 w 3152217"/>
                <a:gd name="connsiteY28" fmla="*/ 1343025 h 2265623"/>
                <a:gd name="connsiteX29" fmla="*/ 0 w 3152217"/>
                <a:gd name="connsiteY29" fmla="*/ 1314450 h 2265623"/>
                <a:gd name="connsiteX30" fmla="*/ 0 w 3152217"/>
                <a:gd name="connsiteY30" fmla="*/ 0 h 2265623"/>
                <a:gd name="connsiteX31" fmla="*/ 390525 w 3152217"/>
                <a:gd name="connsiteY31" fmla="*/ 9525 h 2265623"/>
                <a:gd name="connsiteX0" fmla="*/ 400050 w 3152217"/>
                <a:gd name="connsiteY0" fmla="*/ 0 h 2284673"/>
                <a:gd name="connsiteX1" fmla="*/ 95250 w 3152217"/>
                <a:gd name="connsiteY1" fmla="*/ 276225 h 2284673"/>
                <a:gd name="connsiteX2" fmla="*/ 1352550 w 3152217"/>
                <a:gd name="connsiteY2" fmla="*/ 152400 h 2284673"/>
                <a:gd name="connsiteX3" fmla="*/ 2314575 w 3152217"/>
                <a:gd name="connsiteY3" fmla="*/ 352425 h 2284673"/>
                <a:gd name="connsiteX4" fmla="*/ 2724150 w 3152217"/>
                <a:gd name="connsiteY4" fmla="*/ 847725 h 2284673"/>
                <a:gd name="connsiteX5" fmla="*/ 3152217 w 3152217"/>
                <a:gd name="connsiteY5" fmla="*/ 1284360 h 2284673"/>
                <a:gd name="connsiteX6" fmla="*/ 3152217 w 3152217"/>
                <a:gd name="connsiteY6" fmla="*/ 1496577 h 2284673"/>
                <a:gd name="connsiteX7" fmla="*/ 2940000 w 3152217"/>
                <a:gd name="connsiteY7" fmla="*/ 1496577 h 2284673"/>
                <a:gd name="connsiteX8" fmla="*/ 2539107 w 3152217"/>
                <a:gd name="connsiteY8" fmla="*/ 1095683 h 2284673"/>
                <a:gd name="connsiteX9" fmla="*/ 2474399 w 3152217"/>
                <a:gd name="connsiteY9" fmla="*/ 1182392 h 2284673"/>
                <a:gd name="connsiteX10" fmla="*/ 2907621 w 3152217"/>
                <a:gd name="connsiteY10" fmla="*/ 1615615 h 2284673"/>
                <a:gd name="connsiteX11" fmla="*/ 2907621 w 3152217"/>
                <a:gd name="connsiteY11" fmla="*/ 1827832 h 2284673"/>
                <a:gd name="connsiteX12" fmla="*/ 2695404 w 3152217"/>
                <a:gd name="connsiteY12" fmla="*/ 1827832 h 2284673"/>
                <a:gd name="connsiteX13" fmla="*/ 2293017 w 3152217"/>
                <a:gd name="connsiteY13" fmla="*/ 1425444 h 2284673"/>
                <a:gd name="connsiteX14" fmla="*/ 2228234 w 3152217"/>
                <a:gd name="connsiteY14" fmla="*/ 1512253 h 2284673"/>
                <a:gd name="connsiteX15" fmla="*/ 2648161 w 3152217"/>
                <a:gd name="connsiteY15" fmla="*/ 1932180 h 2284673"/>
                <a:gd name="connsiteX16" fmla="*/ 2648161 w 3152217"/>
                <a:gd name="connsiteY16" fmla="*/ 2144397 h 2284673"/>
                <a:gd name="connsiteX17" fmla="*/ 2435944 w 3152217"/>
                <a:gd name="connsiteY17" fmla="*/ 2144397 h 2284673"/>
                <a:gd name="connsiteX18" fmla="*/ 2046853 w 3152217"/>
                <a:gd name="connsiteY18" fmla="*/ 1755304 h 2284673"/>
                <a:gd name="connsiteX19" fmla="*/ 1987859 w 3152217"/>
                <a:gd name="connsiteY19" fmla="*/ 1841554 h 2284673"/>
                <a:gd name="connsiteX20" fmla="*/ 2218760 w 3152217"/>
                <a:gd name="connsiteY20" fmla="*/ 2072456 h 2284673"/>
                <a:gd name="connsiteX21" fmla="*/ 2218760 w 3152217"/>
                <a:gd name="connsiteY21" fmla="*/ 2284673 h 2284673"/>
                <a:gd name="connsiteX22" fmla="*/ 2006543 w 3152217"/>
                <a:gd name="connsiteY22" fmla="*/ 2284673 h 2284673"/>
                <a:gd name="connsiteX23" fmla="*/ 1798691 w 3152217"/>
                <a:gd name="connsiteY23" fmla="*/ 2076819 h 2284673"/>
                <a:gd name="connsiteX24" fmla="*/ 1775643 w 3152217"/>
                <a:gd name="connsiteY24" fmla="*/ 2053771 h 2284673"/>
                <a:gd name="connsiteX25" fmla="*/ 1842458 w 3152217"/>
                <a:gd name="connsiteY25" fmla="*/ 1964515 h 2284673"/>
                <a:gd name="connsiteX26" fmla="*/ 1533525 w 3152217"/>
                <a:gd name="connsiteY26" fmla="*/ 1552575 h 2284673"/>
                <a:gd name="connsiteX27" fmla="*/ 1219200 w 3152217"/>
                <a:gd name="connsiteY27" fmla="*/ 1247775 h 2284673"/>
                <a:gd name="connsiteX28" fmla="*/ 571500 w 3152217"/>
                <a:gd name="connsiteY28" fmla="*/ 1362075 h 2284673"/>
                <a:gd name="connsiteX29" fmla="*/ 0 w 3152217"/>
                <a:gd name="connsiteY29" fmla="*/ 1333500 h 2284673"/>
                <a:gd name="connsiteX30" fmla="*/ 0 w 3152217"/>
                <a:gd name="connsiteY30" fmla="*/ 19050 h 2284673"/>
                <a:gd name="connsiteX31" fmla="*/ 400050 w 3152217"/>
                <a:gd name="connsiteY31" fmla="*/ 0 h 2284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152217" h="2284673">
                  <a:moveTo>
                    <a:pt x="400050" y="0"/>
                  </a:moveTo>
                  <a:lnTo>
                    <a:pt x="95250" y="276225"/>
                  </a:lnTo>
                  <a:cubicBezTo>
                    <a:pt x="349250" y="777875"/>
                    <a:pt x="831850" y="460375"/>
                    <a:pt x="1352550" y="152400"/>
                  </a:cubicBezTo>
                  <a:cubicBezTo>
                    <a:pt x="1641475" y="288925"/>
                    <a:pt x="1968500" y="301625"/>
                    <a:pt x="2314575" y="352425"/>
                  </a:cubicBezTo>
                  <a:cubicBezTo>
                    <a:pt x="2451100" y="603250"/>
                    <a:pt x="2587625" y="682625"/>
                    <a:pt x="2724150" y="847725"/>
                  </a:cubicBezTo>
                  <a:lnTo>
                    <a:pt x="3152217" y="1284360"/>
                  </a:lnTo>
                  <a:cubicBezTo>
                    <a:pt x="3210819" y="1342962"/>
                    <a:pt x="3210819" y="1437975"/>
                    <a:pt x="3152217" y="1496577"/>
                  </a:cubicBezTo>
                  <a:cubicBezTo>
                    <a:pt x="3093615" y="1555179"/>
                    <a:pt x="2998602" y="1555179"/>
                    <a:pt x="2940000" y="1496577"/>
                  </a:cubicBezTo>
                  <a:lnTo>
                    <a:pt x="2539107" y="1095683"/>
                  </a:lnTo>
                  <a:lnTo>
                    <a:pt x="2474399" y="1182392"/>
                  </a:lnTo>
                  <a:lnTo>
                    <a:pt x="2907621" y="1615615"/>
                  </a:lnTo>
                  <a:cubicBezTo>
                    <a:pt x="2966223" y="1674217"/>
                    <a:pt x="2966223" y="1769230"/>
                    <a:pt x="2907621" y="1827832"/>
                  </a:cubicBezTo>
                  <a:cubicBezTo>
                    <a:pt x="2849019" y="1886434"/>
                    <a:pt x="2754006" y="1886434"/>
                    <a:pt x="2695404" y="1827832"/>
                  </a:cubicBezTo>
                  <a:lnTo>
                    <a:pt x="2293017" y="1425444"/>
                  </a:lnTo>
                  <a:lnTo>
                    <a:pt x="2228234" y="1512253"/>
                  </a:lnTo>
                  <a:lnTo>
                    <a:pt x="2648161" y="1932180"/>
                  </a:lnTo>
                  <a:cubicBezTo>
                    <a:pt x="2706763" y="1990782"/>
                    <a:pt x="2706763" y="2085795"/>
                    <a:pt x="2648161" y="2144397"/>
                  </a:cubicBezTo>
                  <a:cubicBezTo>
                    <a:pt x="2589559" y="2202999"/>
                    <a:pt x="2494546" y="2202999"/>
                    <a:pt x="2435944" y="2144397"/>
                  </a:cubicBezTo>
                  <a:lnTo>
                    <a:pt x="2046853" y="1755304"/>
                  </a:lnTo>
                  <a:lnTo>
                    <a:pt x="1987859" y="1841554"/>
                  </a:lnTo>
                  <a:lnTo>
                    <a:pt x="2218760" y="2072456"/>
                  </a:lnTo>
                  <a:cubicBezTo>
                    <a:pt x="2277362" y="2131058"/>
                    <a:pt x="2277362" y="2226071"/>
                    <a:pt x="2218760" y="2284673"/>
                  </a:cubicBezTo>
                  <a:cubicBezTo>
                    <a:pt x="2160158" y="2343275"/>
                    <a:pt x="2065146" y="2343275"/>
                    <a:pt x="2006543" y="2284673"/>
                  </a:cubicBezTo>
                  <a:lnTo>
                    <a:pt x="1798691" y="2076819"/>
                  </a:lnTo>
                  <a:lnTo>
                    <a:pt x="1775643" y="2053771"/>
                  </a:lnTo>
                  <a:lnTo>
                    <a:pt x="1842458" y="1964515"/>
                  </a:lnTo>
                  <a:cubicBezTo>
                    <a:pt x="2026677" y="1607442"/>
                    <a:pt x="1697608" y="1472750"/>
                    <a:pt x="1533525" y="1552575"/>
                  </a:cubicBezTo>
                  <a:cubicBezTo>
                    <a:pt x="1555750" y="1323975"/>
                    <a:pt x="1380229" y="1237081"/>
                    <a:pt x="1219200" y="1247775"/>
                  </a:cubicBezTo>
                  <a:cubicBezTo>
                    <a:pt x="1190625" y="958850"/>
                    <a:pt x="838200" y="793750"/>
                    <a:pt x="571500" y="1362075"/>
                  </a:cubicBezTo>
                  <a:cubicBezTo>
                    <a:pt x="504825" y="1114425"/>
                    <a:pt x="276225" y="1066800"/>
                    <a:pt x="0" y="1333500"/>
                  </a:cubicBezTo>
                  <a:lnTo>
                    <a:pt x="0" y="19050"/>
                  </a:lnTo>
                  <a:lnTo>
                    <a:pt x="40005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4220A4A9-B6B2-40C6-86FB-5EF7FF666916}"/>
              </a:ext>
            </a:extLst>
          </p:cNvPr>
          <p:cNvSpPr/>
          <p:nvPr/>
        </p:nvSpPr>
        <p:spPr>
          <a:xfrm>
            <a:off x="0" y="2277516"/>
            <a:ext cx="4224000" cy="1656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D105450-EA47-47B3-8181-71B7232429D2}"/>
              </a:ext>
            </a:extLst>
          </p:cNvPr>
          <p:cNvSpPr/>
          <p:nvPr/>
        </p:nvSpPr>
        <p:spPr>
          <a:xfrm>
            <a:off x="7968003" y="2277516"/>
            <a:ext cx="4223999" cy="165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407907D-E596-4E8F-94B8-F9CD580155E2}"/>
              </a:ext>
            </a:extLst>
          </p:cNvPr>
          <p:cNvSpPr/>
          <p:nvPr/>
        </p:nvSpPr>
        <p:spPr>
          <a:xfrm>
            <a:off x="3341105" y="2877685"/>
            <a:ext cx="504000" cy="50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00" b="1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A6FB69C-2B69-41F7-B771-DCA9EE84E053}"/>
              </a:ext>
            </a:extLst>
          </p:cNvPr>
          <p:cNvSpPr txBox="1"/>
          <p:nvPr/>
        </p:nvSpPr>
        <p:spPr>
          <a:xfrm>
            <a:off x="478970" y="2806520"/>
            <a:ext cx="2772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466D0E2-B2FC-43DC-A38E-AA8AC028C92C}"/>
              </a:ext>
            </a:extLst>
          </p:cNvPr>
          <p:cNvSpPr/>
          <p:nvPr/>
        </p:nvSpPr>
        <p:spPr>
          <a:xfrm>
            <a:off x="8326613" y="2877685"/>
            <a:ext cx="504000" cy="50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00" b="1" dirty="0"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2566DE5-1BE3-498A-8E05-425D90A05C28}"/>
              </a:ext>
            </a:extLst>
          </p:cNvPr>
          <p:cNvSpPr txBox="1"/>
          <p:nvPr/>
        </p:nvSpPr>
        <p:spPr>
          <a:xfrm>
            <a:off x="8940744" y="2806520"/>
            <a:ext cx="27722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7" name="Oval 1">
            <a:extLst>
              <a:ext uri="{FF2B5EF4-FFF2-40B4-BE49-F238E27FC236}">
                <a16:creationId xmlns:a16="http://schemas.microsoft.com/office/drawing/2014/main" id="{E2D4CEC0-02AA-471D-A6C2-E6F8EA7907AB}"/>
              </a:ext>
            </a:extLst>
          </p:cNvPr>
          <p:cNvSpPr>
            <a:spLocks noChangeAspect="1"/>
          </p:cNvSpPr>
          <p:nvPr/>
        </p:nvSpPr>
        <p:spPr>
          <a:xfrm>
            <a:off x="3431106" y="2967685"/>
            <a:ext cx="324002" cy="324000"/>
          </a:xfrm>
          <a:custGeom>
            <a:avLst/>
            <a:gdLst/>
            <a:ahLst/>
            <a:cxnLst/>
            <a:rect l="l" t="t" r="r" b="b"/>
            <a:pathLst>
              <a:path w="3848188" h="3848188">
                <a:moveTo>
                  <a:pt x="1531053" y="504131"/>
                </a:moveTo>
                <a:lnTo>
                  <a:pt x="1531053" y="1481511"/>
                </a:lnTo>
                <a:lnTo>
                  <a:pt x="553673" y="1481511"/>
                </a:lnTo>
                <a:lnTo>
                  <a:pt x="553673" y="2263055"/>
                </a:lnTo>
                <a:lnTo>
                  <a:pt x="1531053" y="2263055"/>
                </a:lnTo>
                <a:lnTo>
                  <a:pt x="1531053" y="3240435"/>
                </a:lnTo>
                <a:lnTo>
                  <a:pt x="2312597" y="3240435"/>
                </a:lnTo>
                <a:lnTo>
                  <a:pt x="2312597" y="2263055"/>
                </a:lnTo>
                <a:lnTo>
                  <a:pt x="3289977" y="2263055"/>
                </a:lnTo>
                <a:lnTo>
                  <a:pt x="3289977" y="1481511"/>
                </a:lnTo>
                <a:lnTo>
                  <a:pt x="2312597" y="1481511"/>
                </a:lnTo>
                <a:lnTo>
                  <a:pt x="2312597" y="504131"/>
                </a:lnTo>
                <a:close/>
                <a:moveTo>
                  <a:pt x="1924094" y="0"/>
                </a:moveTo>
                <a:cubicBezTo>
                  <a:pt x="2986742" y="0"/>
                  <a:pt x="3848188" y="861446"/>
                  <a:pt x="3848188" y="1924094"/>
                </a:cubicBezTo>
                <a:cubicBezTo>
                  <a:pt x="3848188" y="2986742"/>
                  <a:pt x="2986742" y="3848188"/>
                  <a:pt x="1924094" y="3848188"/>
                </a:cubicBezTo>
                <a:cubicBezTo>
                  <a:pt x="861446" y="3848188"/>
                  <a:pt x="0" y="2986742"/>
                  <a:pt x="0" y="1924094"/>
                </a:cubicBezTo>
                <a:cubicBezTo>
                  <a:pt x="0" y="861446"/>
                  <a:pt x="861446" y="0"/>
                  <a:pt x="192409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18" name="Rectangle 6">
            <a:extLst>
              <a:ext uri="{FF2B5EF4-FFF2-40B4-BE49-F238E27FC236}">
                <a16:creationId xmlns:a16="http://schemas.microsoft.com/office/drawing/2014/main" id="{254BA4F2-E187-4F73-A753-F88726D57C74}"/>
              </a:ext>
            </a:extLst>
          </p:cNvPr>
          <p:cNvSpPr>
            <a:spLocks noChangeAspect="1"/>
          </p:cNvSpPr>
          <p:nvPr/>
        </p:nvSpPr>
        <p:spPr>
          <a:xfrm>
            <a:off x="8429565" y="2967685"/>
            <a:ext cx="298096" cy="324000"/>
          </a:xfrm>
          <a:custGeom>
            <a:avLst/>
            <a:gdLst/>
            <a:ahLst/>
            <a:cxnLst/>
            <a:rect l="l" t="t" r="r" b="b"/>
            <a:pathLst>
              <a:path w="3860876" h="3940019">
                <a:moveTo>
                  <a:pt x="3248876" y="1942264"/>
                </a:moveTo>
                <a:lnTo>
                  <a:pt x="3860876" y="1942264"/>
                </a:lnTo>
                <a:lnTo>
                  <a:pt x="3860876" y="2090815"/>
                </a:lnTo>
                <a:lnTo>
                  <a:pt x="3859023" y="2090815"/>
                </a:lnTo>
                <a:cubicBezTo>
                  <a:pt x="3817225" y="2949620"/>
                  <a:pt x="3215273" y="3679864"/>
                  <a:pt x="2378197" y="3884304"/>
                </a:cubicBezTo>
                <a:cubicBezTo>
                  <a:pt x="2219818" y="3922985"/>
                  <a:pt x="2060231" y="3941082"/>
                  <a:pt x="1902626" y="3939971"/>
                </a:cubicBezTo>
                <a:cubicBezTo>
                  <a:pt x="1286982" y="3935631"/>
                  <a:pt x="701577" y="3638194"/>
                  <a:pt x="337583" y="3128887"/>
                </a:cubicBezTo>
                <a:lnTo>
                  <a:pt x="30667" y="3435803"/>
                </a:lnTo>
                <a:lnTo>
                  <a:pt x="30667" y="2342045"/>
                </a:lnTo>
                <a:lnTo>
                  <a:pt x="1124425" y="2342045"/>
                </a:lnTo>
                <a:lnTo>
                  <a:pt x="781340" y="2685130"/>
                </a:lnTo>
                <a:cubicBezTo>
                  <a:pt x="1079782" y="3180935"/>
                  <a:pt x="1667379" y="3425841"/>
                  <a:pt x="2232517" y="3287817"/>
                </a:cubicBezTo>
                <a:cubicBezTo>
                  <a:pt x="2810639" y="3146622"/>
                  <a:pt x="3224897" y="2638979"/>
                  <a:pt x="3247291" y="2044286"/>
                </a:cubicBezTo>
                <a:lnTo>
                  <a:pt x="3248876" y="2044345"/>
                </a:lnTo>
                <a:close/>
                <a:moveTo>
                  <a:pt x="1958249" y="48"/>
                </a:moveTo>
                <a:cubicBezTo>
                  <a:pt x="2573893" y="4388"/>
                  <a:pt x="3159298" y="301825"/>
                  <a:pt x="3523293" y="811132"/>
                </a:cubicBezTo>
                <a:lnTo>
                  <a:pt x="3830209" y="504216"/>
                </a:lnTo>
                <a:lnTo>
                  <a:pt x="3830209" y="1597974"/>
                </a:lnTo>
                <a:lnTo>
                  <a:pt x="2736450" y="1597974"/>
                </a:lnTo>
                <a:lnTo>
                  <a:pt x="3079535" y="1254889"/>
                </a:lnTo>
                <a:cubicBezTo>
                  <a:pt x="2781093" y="759084"/>
                  <a:pt x="2193496" y="514178"/>
                  <a:pt x="1628358" y="652202"/>
                </a:cubicBezTo>
                <a:cubicBezTo>
                  <a:pt x="1050236" y="793397"/>
                  <a:pt x="635978" y="1301040"/>
                  <a:pt x="613584" y="1895733"/>
                </a:cubicBezTo>
                <a:lnTo>
                  <a:pt x="612000" y="1895674"/>
                </a:lnTo>
                <a:lnTo>
                  <a:pt x="612000" y="1985958"/>
                </a:lnTo>
                <a:lnTo>
                  <a:pt x="0" y="1985958"/>
                </a:lnTo>
                <a:lnTo>
                  <a:pt x="0" y="1837407"/>
                </a:lnTo>
                <a:lnTo>
                  <a:pt x="2787" y="1837407"/>
                </a:lnTo>
                <a:cubicBezTo>
                  <a:pt x="49183" y="983705"/>
                  <a:pt x="649445" y="259216"/>
                  <a:pt x="1482678" y="55715"/>
                </a:cubicBezTo>
                <a:cubicBezTo>
                  <a:pt x="1641057" y="17034"/>
                  <a:pt x="1800644" y="-1063"/>
                  <a:pt x="1958249" y="4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2F123F5-0F30-4DBA-BDB8-EF220E4BAF40}"/>
              </a:ext>
            </a:extLst>
          </p:cNvPr>
          <p:cNvGrpSpPr/>
          <p:nvPr/>
        </p:nvGrpSpPr>
        <p:grpSpPr>
          <a:xfrm>
            <a:off x="1474674" y="4685000"/>
            <a:ext cx="9242653" cy="1731804"/>
            <a:chOff x="1248563" y="4685000"/>
            <a:chExt cx="9242653" cy="1731804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26F60980-0E16-447A-AAFB-CE1B07EE20A5}"/>
                </a:ext>
              </a:extLst>
            </p:cNvPr>
            <p:cNvSpPr/>
            <p:nvPr/>
          </p:nvSpPr>
          <p:spPr>
            <a:xfrm>
              <a:off x="1736694" y="4685000"/>
              <a:ext cx="610352" cy="610352"/>
            </a:xfrm>
            <a:prstGeom prst="rect">
              <a:avLst/>
            </a:prstGeom>
            <a:solidFill>
              <a:schemeClr val="accent1"/>
            </a:solidFill>
            <a:ln w="412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95D2974-A114-4A7D-9739-97D3CAF1EDB7}"/>
                </a:ext>
              </a:extLst>
            </p:cNvPr>
            <p:cNvSpPr/>
            <p:nvPr/>
          </p:nvSpPr>
          <p:spPr>
            <a:xfrm>
              <a:off x="3650704" y="4685000"/>
              <a:ext cx="610352" cy="610352"/>
            </a:xfrm>
            <a:prstGeom prst="rect">
              <a:avLst/>
            </a:prstGeom>
            <a:solidFill>
              <a:schemeClr val="accent2"/>
            </a:solidFill>
            <a:ln w="412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E9EF9D8-4C08-4280-B857-5E8E3AA5CA97}"/>
                </a:ext>
              </a:extLst>
            </p:cNvPr>
            <p:cNvSpPr/>
            <p:nvPr/>
          </p:nvSpPr>
          <p:spPr>
            <a:xfrm>
              <a:off x="7478724" y="4685000"/>
              <a:ext cx="610352" cy="610352"/>
            </a:xfrm>
            <a:prstGeom prst="rect">
              <a:avLst/>
            </a:prstGeom>
            <a:solidFill>
              <a:schemeClr val="accent4"/>
            </a:solidFill>
            <a:ln w="412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DE13622-E5C1-4420-9EC8-ABA813917A61}"/>
                </a:ext>
              </a:extLst>
            </p:cNvPr>
            <p:cNvSpPr/>
            <p:nvPr/>
          </p:nvSpPr>
          <p:spPr>
            <a:xfrm>
              <a:off x="5564714" y="4685000"/>
              <a:ext cx="610352" cy="610352"/>
            </a:xfrm>
            <a:prstGeom prst="rect">
              <a:avLst/>
            </a:prstGeom>
            <a:solidFill>
              <a:schemeClr val="accent3"/>
            </a:solidFill>
            <a:ln w="412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514B43B3-0CF2-4CAB-B340-36A51AE38538}"/>
                </a:ext>
              </a:extLst>
            </p:cNvPr>
            <p:cNvSpPr/>
            <p:nvPr/>
          </p:nvSpPr>
          <p:spPr>
            <a:xfrm>
              <a:off x="9392734" y="4685000"/>
              <a:ext cx="610352" cy="610352"/>
            </a:xfrm>
            <a:prstGeom prst="rect">
              <a:avLst/>
            </a:prstGeom>
            <a:solidFill>
              <a:schemeClr val="accent5"/>
            </a:solidFill>
            <a:ln w="412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C58F1FD-2E87-4DE3-B0A6-C754331F5188}"/>
                </a:ext>
              </a:extLst>
            </p:cNvPr>
            <p:cNvSpPr txBox="1"/>
            <p:nvPr/>
          </p:nvSpPr>
          <p:spPr>
            <a:xfrm>
              <a:off x="1736691" y="4746075"/>
              <a:ext cx="610355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AF9043D-B83B-4C5F-8439-97234A0FC595}"/>
                </a:ext>
              </a:extLst>
            </p:cNvPr>
            <p:cNvSpPr txBox="1"/>
            <p:nvPr/>
          </p:nvSpPr>
          <p:spPr>
            <a:xfrm>
              <a:off x="3650700" y="4746075"/>
              <a:ext cx="610355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4E5C71B-F24F-476D-9793-E95EEEA26708}"/>
                </a:ext>
              </a:extLst>
            </p:cNvPr>
            <p:cNvSpPr txBox="1"/>
            <p:nvPr/>
          </p:nvSpPr>
          <p:spPr>
            <a:xfrm>
              <a:off x="7478721" y="4746075"/>
              <a:ext cx="610355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4069889-2343-4257-8D40-3E054AC57F18}"/>
                </a:ext>
              </a:extLst>
            </p:cNvPr>
            <p:cNvSpPr txBox="1"/>
            <p:nvPr/>
          </p:nvSpPr>
          <p:spPr>
            <a:xfrm>
              <a:off x="5564711" y="4746075"/>
              <a:ext cx="610355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64250A6-C3E9-4772-AB6E-4D5E34758B28}"/>
                </a:ext>
              </a:extLst>
            </p:cNvPr>
            <p:cNvSpPr txBox="1"/>
            <p:nvPr/>
          </p:nvSpPr>
          <p:spPr>
            <a:xfrm>
              <a:off x="9392731" y="4746075"/>
              <a:ext cx="610355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05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A704A85D-DE7F-4A52-BB4D-B7F56CB615A8}"/>
                </a:ext>
              </a:extLst>
            </p:cNvPr>
            <p:cNvGrpSpPr/>
            <p:nvPr/>
          </p:nvGrpSpPr>
          <p:grpSpPr>
            <a:xfrm>
              <a:off x="1248563" y="5399330"/>
              <a:ext cx="1586613" cy="1017474"/>
              <a:chOff x="3017859" y="4283314"/>
              <a:chExt cx="1890849" cy="1511389"/>
            </a:xfrm>
          </p:grpSpPr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D087AC10-184B-40FA-B4AB-DF81DB2B5032}"/>
                  </a:ext>
                </a:extLst>
              </p:cNvPr>
              <p:cNvSpPr txBox="1"/>
              <p:nvPr/>
            </p:nvSpPr>
            <p:spPr>
              <a:xfrm>
                <a:off x="3021856" y="4560313"/>
                <a:ext cx="1886852" cy="12343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  Presentation that is beautifully designed.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AE7AE3EB-A142-451A-B7A7-96BF762A9672}"/>
                  </a:ext>
                </a:extLst>
              </p:cNvPr>
              <p:cNvSpPr txBox="1"/>
              <p:nvPr/>
            </p:nvSpPr>
            <p:spPr>
              <a:xfrm>
                <a:off x="3017859" y="4283314"/>
                <a:ext cx="1870812" cy="4114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D2FBA8DA-C29C-42E0-8077-A6E24F0DC95B}"/>
                </a:ext>
              </a:extLst>
            </p:cNvPr>
            <p:cNvGrpSpPr/>
            <p:nvPr/>
          </p:nvGrpSpPr>
          <p:grpSpPr>
            <a:xfrm>
              <a:off x="3162573" y="5399330"/>
              <a:ext cx="1586613" cy="1017474"/>
              <a:chOff x="3017859" y="4283314"/>
              <a:chExt cx="1890849" cy="1511389"/>
            </a:xfrm>
          </p:grpSpPr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F9CD99E7-F8F3-443B-A95F-6B672A056A5F}"/>
                  </a:ext>
                </a:extLst>
              </p:cNvPr>
              <p:cNvSpPr txBox="1"/>
              <p:nvPr/>
            </p:nvSpPr>
            <p:spPr>
              <a:xfrm>
                <a:off x="3021856" y="4560313"/>
                <a:ext cx="1886852" cy="12343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  Presentation that is beautifully designed.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AC7DF9DF-F69E-446A-9BC1-1BD3D58EE9A4}"/>
                  </a:ext>
                </a:extLst>
              </p:cNvPr>
              <p:cNvSpPr txBox="1"/>
              <p:nvPr/>
            </p:nvSpPr>
            <p:spPr>
              <a:xfrm>
                <a:off x="3017859" y="4283314"/>
                <a:ext cx="1870812" cy="4114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434F9795-2147-499F-A4CC-DE6918EC0A02}"/>
                </a:ext>
              </a:extLst>
            </p:cNvPr>
            <p:cNvGrpSpPr/>
            <p:nvPr/>
          </p:nvGrpSpPr>
          <p:grpSpPr>
            <a:xfrm>
              <a:off x="5076583" y="5399330"/>
              <a:ext cx="1586613" cy="1017474"/>
              <a:chOff x="3017859" y="4283314"/>
              <a:chExt cx="1890849" cy="1511389"/>
            </a:xfrm>
          </p:grpSpPr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0EACD1AC-9535-479A-B374-7C361A6692A7}"/>
                  </a:ext>
                </a:extLst>
              </p:cNvPr>
              <p:cNvSpPr txBox="1"/>
              <p:nvPr/>
            </p:nvSpPr>
            <p:spPr>
              <a:xfrm>
                <a:off x="3021856" y="4560313"/>
                <a:ext cx="1886852" cy="12343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  Presentation that is beautifully designed.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48A7651B-8010-4B0F-947F-3BFDE2E5676A}"/>
                  </a:ext>
                </a:extLst>
              </p:cNvPr>
              <p:cNvSpPr txBox="1"/>
              <p:nvPr/>
            </p:nvSpPr>
            <p:spPr>
              <a:xfrm>
                <a:off x="3017859" y="4283314"/>
                <a:ext cx="1870812" cy="4114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19CCB4D2-2442-4BCC-BCCC-2927A5A555B7}"/>
                </a:ext>
              </a:extLst>
            </p:cNvPr>
            <p:cNvGrpSpPr/>
            <p:nvPr/>
          </p:nvGrpSpPr>
          <p:grpSpPr>
            <a:xfrm>
              <a:off x="6990593" y="5399330"/>
              <a:ext cx="1586613" cy="1017474"/>
              <a:chOff x="3017859" y="4283314"/>
              <a:chExt cx="1890849" cy="1511389"/>
            </a:xfrm>
          </p:grpSpPr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FDCFD80A-AF7C-4B45-93D0-030DA4B6C336}"/>
                  </a:ext>
                </a:extLst>
              </p:cNvPr>
              <p:cNvSpPr txBox="1"/>
              <p:nvPr/>
            </p:nvSpPr>
            <p:spPr>
              <a:xfrm>
                <a:off x="3021856" y="4560313"/>
                <a:ext cx="1886852" cy="12343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  Presentation that is beautifully designed.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1E2D08B9-830B-4F1C-AC28-2A21C421B21B}"/>
                  </a:ext>
                </a:extLst>
              </p:cNvPr>
              <p:cNvSpPr txBox="1"/>
              <p:nvPr/>
            </p:nvSpPr>
            <p:spPr>
              <a:xfrm>
                <a:off x="3017859" y="4283314"/>
                <a:ext cx="1870812" cy="4114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04301911-5DC0-4415-8686-7169C30614FB}"/>
                </a:ext>
              </a:extLst>
            </p:cNvPr>
            <p:cNvGrpSpPr/>
            <p:nvPr/>
          </p:nvGrpSpPr>
          <p:grpSpPr>
            <a:xfrm>
              <a:off x="8904603" y="5399330"/>
              <a:ext cx="1586613" cy="1017474"/>
              <a:chOff x="3017859" y="4283314"/>
              <a:chExt cx="1890849" cy="1511389"/>
            </a:xfrm>
          </p:grpSpPr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D30E160C-BB24-40D9-A833-25E8F4723060}"/>
                  </a:ext>
                </a:extLst>
              </p:cNvPr>
              <p:cNvSpPr txBox="1"/>
              <p:nvPr/>
            </p:nvSpPr>
            <p:spPr>
              <a:xfrm>
                <a:off x="3021856" y="4560313"/>
                <a:ext cx="1886852" cy="12343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  Presentation that is beautifully designed.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E254AAA2-8D2D-4E92-9FFD-2D4174CBDFE5}"/>
                  </a:ext>
                </a:extLst>
              </p:cNvPr>
              <p:cNvSpPr txBox="1"/>
              <p:nvPr/>
            </p:nvSpPr>
            <p:spPr>
              <a:xfrm>
                <a:off x="3017859" y="4283314"/>
                <a:ext cx="1870812" cy="4114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AC2B3FF1-9F76-44D2-A26C-833205932C49}"/>
              </a:ext>
            </a:extLst>
          </p:cNvPr>
          <p:cNvGrpSpPr/>
          <p:nvPr/>
        </p:nvGrpSpPr>
        <p:grpSpPr>
          <a:xfrm>
            <a:off x="2670349" y="1534411"/>
            <a:ext cx="6851302" cy="2189419"/>
            <a:chOff x="1287363" y="1734398"/>
            <a:chExt cx="6125045" cy="1957336"/>
          </a:xfrm>
        </p:grpSpPr>
        <p:sp>
          <p:nvSpPr>
            <p:cNvPr id="4" name="Oval 21">
              <a:extLst>
                <a:ext uri="{FF2B5EF4-FFF2-40B4-BE49-F238E27FC236}">
                  <a16:creationId xmlns:a16="http://schemas.microsoft.com/office/drawing/2014/main" id="{512F1042-6058-4DEB-AD64-2E619E345461}"/>
                </a:ext>
              </a:extLst>
            </p:cNvPr>
            <p:cNvSpPr/>
            <p:nvPr/>
          </p:nvSpPr>
          <p:spPr>
            <a:xfrm rot="5400000">
              <a:off x="4404964" y="1766586"/>
              <a:ext cx="1448756" cy="2401537"/>
            </a:xfrm>
            <a:custGeom>
              <a:avLst/>
              <a:gdLst/>
              <a:ahLst/>
              <a:cxnLst/>
              <a:rect l="l" t="t" r="r" b="b"/>
              <a:pathLst>
                <a:path w="1368152" h="2298537">
                  <a:moveTo>
                    <a:pt x="684076" y="0"/>
                  </a:moveTo>
                  <a:cubicBezTo>
                    <a:pt x="803370" y="0"/>
                    <a:pt x="900076" y="96706"/>
                    <a:pt x="900076" y="216000"/>
                  </a:cubicBezTo>
                  <a:cubicBezTo>
                    <a:pt x="900076" y="287268"/>
                    <a:pt x="865561" y="350475"/>
                    <a:pt x="810076" y="386760"/>
                  </a:cubicBezTo>
                  <a:lnTo>
                    <a:pt x="810076" y="450517"/>
                  </a:lnTo>
                  <a:lnTo>
                    <a:pt x="1368152" y="450517"/>
                  </a:lnTo>
                  <a:lnTo>
                    <a:pt x="1368152" y="895744"/>
                  </a:lnTo>
                  <a:cubicBezTo>
                    <a:pt x="1331417" y="875468"/>
                    <a:pt x="1289090" y="864516"/>
                    <a:pt x="1244206" y="864516"/>
                  </a:cubicBezTo>
                  <a:cubicBezTo>
                    <a:pt x="1095089" y="864516"/>
                    <a:pt x="974206" y="985399"/>
                    <a:pt x="974206" y="1134516"/>
                  </a:cubicBezTo>
                  <a:cubicBezTo>
                    <a:pt x="974206" y="1283633"/>
                    <a:pt x="1095089" y="1404516"/>
                    <a:pt x="1244206" y="1404516"/>
                  </a:cubicBezTo>
                  <a:cubicBezTo>
                    <a:pt x="1289090" y="1404516"/>
                    <a:pt x="1331417" y="1393563"/>
                    <a:pt x="1368152" y="1373288"/>
                  </a:cubicBezTo>
                  <a:lnTo>
                    <a:pt x="1368152" y="1818517"/>
                  </a:lnTo>
                  <a:lnTo>
                    <a:pt x="810076" y="1818517"/>
                  </a:lnTo>
                  <a:lnTo>
                    <a:pt x="810076" y="1911777"/>
                  </a:lnTo>
                  <a:cubicBezTo>
                    <a:pt x="865561" y="1948062"/>
                    <a:pt x="900076" y="2011269"/>
                    <a:pt x="900076" y="2082537"/>
                  </a:cubicBezTo>
                  <a:cubicBezTo>
                    <a:pt x="900076" y="2201831"/>
                    <a:pt x="803370" y="2298537"/>
                    <a:pt x="684076" y="2298537"/>
                  </a:cubicBezTo>
                  <a:cubicBezTo>
                    <a:pt x="564782" y="2298537"/>
                    <a:pt x="468076" y="2201831"/>
                    <a:pt x="468076" y="2082537"/>
                  </a:cubicBezTo>
                  <a:cubicBezTo>
                    <a:pt x="468076" y="2011269"/>
                    <a:pt x="502591" y="1948062"/>
                    <a:pt x="558076" y="1911777"/>
                  </a:cubicBezTo>
                  <a:lnTo>
                    <a:pt x="558076" y="1818517"/>
                  </a:lnTo>
                  <a:lnTo>
                    <a:pt x="0" y="1818517"/>
                  </a:lnTo>
                  <a:lnTo>
                    <a:pt x="0" y="1368933"/>
                  </a:lnTo>
                  <a:cubicBezTo>
                    <a:pt x="39235" y="1391659"/>
                    <a:pt x="84862" y="1404516"/>
                    <a:pt x="133491" y="1404516"/>
                  </a:cubicBezTo>
                  <a:cubicBezTo>
                    <a:pt x="282608" y="1404516"/>
                    <a:pt x="403491" y="1283633"/>
                    <a:pt x="403491" y="1134516"/>
                  </a:cubicBezTo>
                  <a:cubicBezTo>
                    <a:pt x="403491" y="985399"/>
                    <a:pt x="282608" y="864516"/>
                    <a:pt x="133491" y="864516"/>
                  </a:cubicBezTo>
                  <a:cubicBezTo>
                    <a:pt x="84862" y="864516"/>
                    <a:pt x="39235" y="877372"/>
                    <a:pt x="0" y="900098"/>
                  </a:cubicBezTo>
                  <a:lnTo>
                    <a:pt x="0" y="450517"/>
                  </a:lnTo>
                  <a:lnTo>
                    <a:pt x="558076" y="450517"/>
                  </a:lnTo>
                  <a:lnTo>
                    <a:pt x="558076" y="386760"/>
                  </a:lnTo>
                  <a:cubicBezTo>
                    <a:pt x="502591" y="350475"/>
                    <a:pt x="468076" y="287268"/>
                    <a:pt x="468076" y="216000"/>
                  </a:cubicBezTo>
                  <a:cubicBezTo>
                    <a:pt x="468076" y="96706"/>
                    <a:pt x="564782" y="0"/>
                    <a:pt x="684076" y="0"/>
                  </a:cubicBezTo>
                  <a:close/>
                </a:path>
              </a:pathLst>
            </a:custGeom>
            <a:solidFill>
              <a:schemeClr val="accent3"/>
            </a:solidFill>
            <a:ln w="6350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156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5" name="Oval 21">
              <a:extLst>
                <a:ext uri="{FF2B5EF4-FFF2-40B4-BE49-F238E27FC236}">
                  <a16:creationId xmlns:a16="http://schemas.microsoft.com/office/drawing/2014/main" id="{5FC9576F-A1D2-4201-9671-B478620C2292}"/>
                </a:ext>
              </a:extLst>
            </p:cNvPr>
            <p:cNvSpPr/>
            <p:nvPr/>
          </p:nvSpPr>
          <p:spPr>
            <a:xfrm rot="16200000">
              <a:off x="1526029" y="2004312"/>
              <a:ext cx="1448756" cy="1926087"/>
            </a:xfrm>
            <a:custGeom>
              <a:avLst/>
              <a:gdLst/>
              <a:ahLst/>
              <a:cxnLst/>
              <a:rect l="l" t="t" r="r" b="b"/>
              <a:pathLst>
                <a:path w="1449013" h="1952472">
                  <a:moveTo>
                    <a:pt x="1449013" y="0"/>
                  </a:moveTo>
                  <a:lnTo>
                    <a:pt x="1449013" y="466741"/>
                  </a:lnTo>
                  <a:cubicBezTo>
                    <a:pt x="1410107" y="445266"/>
                    <a:pt x="1365278" y="433666"/>
                    <a:pt x="1317741" y="433666"/>
                  </a:cubicBezTo>
                  <a:cubicBezTo>
                    <a:pt x="1159811" y="433666"/>
                    <a:pt x="1031784" y="561696"/>
                    <a:pt x="1031784" y="719630"/>
                  </a:cubicBezTo>
                  <a:cubicBezTo>
                    <a:pt x="1031784" y="877563"/>
                    <a:pt x="1159811" y="1005593"/>
                    <a:pt x="1317741" y="1005593"/>
                  </a:cubicBezTo>
                  <a:cubicBezTo>
                    <a:pt x="1365278" y="1005593"/>
                    <a:pt x="1410107" y="993993"/>
                    <a:pt x="1449013" y="972519"/>
                  </a:cubicBezTo>
                  <a:lnTo>
                    <a:pt x="1449013" y="1444072"/>
                  </a:lnTo>
                  <a:lnTo>
                    <a:pt x="857954" y="1444072"/>
                  </a:lnTo>
                  <a:lnTo>
                    <a:pt x="857954" y="1542845"/>
                  </a:lnTo>
                  <a:cubicBezTo>
                    <a:pt x="916718" y="1581276"/>
                    <a:pt x="953273" y="1648220"/>
                    <a:pt x="953273" y="1723701"/>
                  </a:cubicBezTo>
                  <a:cubicBezTo>
                    <a:pt x="953273" y="1850048"/>
                    <a:pt x="850851" y="1952472"/>
                    <a:pt x="724507" y="1952472"/>
                  </a:cubicBezTo>
                  <a:cubicBezTo>
                    <a:pt x="598162" y="1952472"/>
                    <a:pt x="495741" y="1850048"/>
                    <a:pt x="495741" y="1723701"/>
                  </a:cubicBezTo>
                  <a:cubicBezTo>
                    <a:pt x="495741" y="1648220"/>
                    <a:pt x="532295" y="1581276"/>
                    <a:pt x="591060" y="1542845"/>
                  </a:cubicBezTo>
                  <a:lnTo>
                    <a:pt x="591060" y="1444072"/>
                  </a:lnTo>
                  <a:lnTo>
                    <a:pt x="0" y="1444072"/>
                  </a:lnTo>
                  <a:lnTo>
                    <a:pt x="0" y="967906"/>
                  </a:lnTo>
                  <a:cubicBezTo>
                    <a:pt x="41554" y="991976"/>
                    <a:pt x="89878" y="1005593"/>
                    <a:pt x="141381" y="1005593"/>
                  </a:cubicBezTo>
                  <a:cubicBezTo>
                    <a:pt x="299311" y="1005593"/>
                    <a:pt x="427338" y="877563"/>
                    <a:pt x="427338" y="719630"/>
                  </a:cubicBezTo>
                  <a:cubicBezTo>
                    <a:pt x="427338" y="561696"/>
                    <a:pt x="299311" y="433666"/>
                    <a:pt x="141381" y="433666"/>
                  </a:cubicBezTo>
                  <a:cubicBezTo>
                    <a:pt x="89878" y="433666"/>
                    <a:pt x="41554" y="447283"/>
                    <a:pt x="0" y="471352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6350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156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6" name="Oval 21">
              <a:extLst>
                <a:ext uri="{FF2B5EF4-FFF2-40B4-BE49-F238E27FC236}">
                  <a16:creationId xmlns:a16="http://schemas.microsoft.com/office/drawing/2014/main" id="{4466977A-2852-4B4E-B35E-5EC9D88CCAE1}"/>
                </a:ext>
              </a:extLst>
            </p:cNvPr>
            <p:cNvSpPr/>
            <p:nvPr/>
          </p:nvSpPr>
          <p:spPr>
            <a:xfrm rot="10800000">
              <a:off x="2858124" y="1734398"/>
              <a:ext cx="1429432" cy="1952126"/>
            </a:xfrm>
            <a:custGeom>
              <a:avLst/>
              <a:gdLst/>
              <a:ahLst/>
              <a:cxnLst/>
              <a:rect l="l" t="t" r="r" b="b"/>
              <a:pathLst>
                <a:path w="1449013" h="1952472">
                  <a:moveTo>
                    <a:pt x="1449013" y="0"/>
                  </a:moveTo>
                  <a:lnTo>
                    <a:pt x="1449013" y="466741"/>
                  </a:lnTo>
                  <a:cubicBezTo>
                    <a:pt x="1410107" y="445266"/>
                    <a:pt x="1365278" y="433666"/>
                    <a:pt x="1317741" y="433666"/>
                  </a:cubicBezTo>
                  <a:cubicBezTo>
                    <a:pt x="1159811" y="433666"/>
                    <a:pt x="1031784" y="561696"/>
                    <a:pt x="1031784" y="719630"/>
                  </a:cubicBezTo>
                  <a:cubicBezTo>
                    <a:pt x="1031784" y="877563"/>
                    <a:pt x="1159811" y="1005593"/>
                    <a:pt x="1317741" y="1005593"/>
                  </a:cubicBezTo>
                  <a:cubicBezTo>
                    <a:pt x="1365278" y="1005593"/>
                    <a:pt x="1410107" y="993993"/>
                    <a:pt x="1449013" y="972519"/>
                  </a:cubicBezTo>
                  <a:lnTo>
                    <a:pt x="1449013" y="1444072"/>
                  </a:lnTo>
                  <a:lnTo>
                    <a:pt x="857954" y="1444072"/>
                  </a:lnTo>
                  <a:lnTo>
                    <a:pt x="857954" y="1542845"/>
                  </a:lnTo>
                  <a:cubicBezTo>
                    <a:pt x="916718" y="1581276"/>
                    <a:pt x="953273" y="1648220"/>
                    <a:pt x="953273" y="1723701"/>
                  </a:cubicBezTo>
                  <a:cubicBezTo>
                    <a:pt x="953273" y="1850048"/>
                    <a:pt x="850851" y="1952472"/>
                    <a:pt x="724507" y="1952472"/>
                  </a:cubicBezTo>
                  <a:cubicBezTo>
                    <a:pt x="598162" y="1952472"/>
                    <a:pt x="495741" y="1850048"/>
                    <a:pt x="495741" y="1723701"/>
                  </a:cubicBezTo>
                  <a:cubicBezTo>
                    <a:pt x="495741" y="1648220"/>
                    <a:pt x="532295" y="1581276"/>
                    <a:pt x="591060" y="1542845"/>
                  </a:cubicBezTo>
                  <a:lnTo>
                    <a:pt x="591060" y="1444072"/>
                  </a:lnTo>
                  <a:lnTo>
                    <a:pt x="0" y="1444072"/>
                  </a:lnTo>
                  <a:lnTo>
                    <a:pt x="0" y="967906"/>
                  </a:lnTo>
                  <a:cubicBezTo>
                    <a:pt x="41554" y="991976"/>
                    <a:pt x="89878" y="1005593"/>
                    <a:pt x="141381" y="1005593"/>
                  </a:cubicBezTo>
                  <a:cubicBezTo>
                    <a:pt x="299311" y="1005593"/>
                    <a:pt x="427338" y="877563"/>
                    <a:pt x="427338" y="719630"/>
                  </a:cubicBezTo>
                  <a:cubicBezTo>
                    <a:pt x="427338" y="561696"/>
                    <a:pt x="299311" y="433666"/>
                    <a:pt x="141381" y="433666"/>
                  </a:cubicBezTo>
                  <a:cubicBezTo>
                    <a:pt x="89878" y="433666"/>
                    <a:pt x="41554" y="447283"/>
                    <a:pt x="0" y="471352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 w="6350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156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7" name="Oval 21">
              <a:extLst>
                <a:ext uri="{FF2B5EF4-FFF2-40B4-BE49-F238E27FC236}">
                  <a16:creationId xmlns:a16="http://schemas.microsoft.com/office/drawing/2014/main" id="{33D1E2DF-601A-46AA-989D-CB402BD87CE2}"/>
                </a:ext>
              </a:extLst>
            </p:cNvPr>
            <p:cNvSpPr/>
            <p:nvPr/>
          </p:nvSpPr>
          <p:spPr>
            <a:xfrm rot="10800000">
              <a:off x="5982976" y="1734447"/>
              <a:ext cx="1429432" cy="1952078"/>
            </a:xfrm>
            <a:custGeom>
              <a:avLst/>
              <a:gdLst>
                <a:gd name="connsiteX0" fmla="*/ 0 w 1449013"/>
                <a:gd name="connsiteY0" fmla="*/ 1444024 h 1952424"/>
                <a:gd name="connsiteX1" fmla="*/ 0 w 1449013"/>
                <a:gd name="connsiteY1" fmla="*/ 967858 h 1952424"/>
                <a:gd name="connsiteX2" fmla="*/ 427338 w 1449013"/>
                <a:gd name="connsiteY2" fmla="*/ 719582 h 1952424"/>
                <a:gd name="connsiteX3" fmla="*/ 141381 w 1449013"/>
                <a:gd name="connsiteY3" fmla="*/ 433619 h 1952424"/>
                <a:gd name="connsiteX4" fmla="*/ 0 w 1449013"/>
                <a:gd name="connsiteY4" fmla="*/ 471304 h 1952424"/>
                <a:gd name="connsiteX5" fmla="*/ 0 w 1449013"/>
                <a:gd name="connsiteY5" fmla="*/ 0 h 1952424"/>
                <a:gd name="connsiteX6" fmla="*/ 1449013 w 1449013"/>
                <a:gd name="connsiteY6" fmla="*/ 0 h 1952424"/>
                <a:gd name="connsiteX7" fmla="*/ 1449013 w 1449013"/>
                <a:gd name="connsiteY7" fmla="*/ 466693 h 1952424"/>
                <a:gd name="connsiteX8" fmla="*/ 1317742 w 1449013"/>
                <a:gd name="connsiteY8" fmla="*/ 433619 h 1952424"/>
                <a:gd name="connsiteX9" fmla="*/ 1031784 w 1449013"/>
                <a:gd name="connsiteY9" fmla="*/ 719582 h 1952424"/>
                <a:gd name="connsiteX10" fmla="*/ 1317742 w 1449013"/>
                <a:gd name="connsiteY10" fmla="*/ 1005545 h 1952424"/>
                <a:gd name="connsiteX11" fmla="*/ 1449013 w 1449013"/>
                <a:gd name="connsiteY11" fmla="*/ 972471 h 1952424"/>
                <a:gd name="connsiteX12" fmla="*/ 1449013 w 1449013"/>
                <a:gd name="connsiteY12" fmla="*/ 1444024 h 1952424"/>
                <a:gd name="connsiteX13" fmla="*/ 857954 w 1449013"/>
                <a:gd name="connsiteY13" fmla="*/ 1444024 h 1952424"/>
                <a:gd name="connsiteX14" fmla="*/ 857954 w 1449013"/>
                <a:gd name="connsiteY14" fmla="*/ 1542797 h 1952424"/>
                <a:gd name="connsiteX15" fmla="*/ 953273 w 1449013"/>
                <a:gd name="connsiteY15" fmla="*/ 1723653 h 1952424"/>
                <a:gd name="connsiteX16" fmla="*/ 724507 w 1449013"/>
                <a:gd name="connsiteY16" fmla="*/ 1952424 h 1952424"/>
                <a:gd name="connsiteX17" fmla="*/ 495741 w 1449013"/>
                <a:gd name="connsiteY17" fmla="*/ 1723653 h 1952424"/>
                <a:gd name="connsiteX18" fmla="*/ 591060 w 1449013"/>
                <a:gd name="connsiteY18" fmla="*/ 1542797 h 1952424"/>
                <a:gd name="connsiteX19" fmla="*/ 591060 w 1449013"/>
                <a:gd name="connsiteY19" fmla="*/ 1444024 h 1952424"/>
                <a:gd name="connsiteX20" fmla="*/ 0 w 1449013"/>
                <a:gd name="connsiteY20" fmla="*/ 1444024 h 1952424"/>
                <a:gd name="connsiteX0" fmla="*/ 0 w 1449013"/>
                <a:gd name="connsiteY0" fmla="*/ 1444024 h 1952424"/>
                <a:gd name="connsiteX1" fmla="*/ 0 w 1449013"/>
                <a:gd name="connsiteY1" fmla="*/ 967858 h 1952424"/>
                <a:gd name="connsiteX2" fmla="*/ 141381 w 1449013"/>
                <a:gd name="connsiteY2" fmla="*/ 433619 h 1952424"/>
                <a:gd name="connsiteX3" fmla="*/ 0 w 1449013"/>
                <a:gd name="connsiteY3" fmla="*/ 471304 h 1952424"/>
                <a:gd name="connsiteX4" fmla="*/ 0 w 1449013"/>
                <a:gd name="connsiteY4" fmla="*/ 0 h 1952424"/>
                <a:gd name="connsiteX5" fmla="*/ 1449013 w 1449013"/>
                <a:gd name="connsiteY5" fmla="*/ 0 h 1952424"/>
                <a:gd name="connsiteX6" fmla="*/ 1449013 w 1449013"/>
                <a:gd name="connsiteY6" fmla="*/ 466693 h 1952424"/>
                <a:gd name="connsiteX7" fmla="*/ 1317742 w 1449013"/>
                <a:gd name="connsiteY7" fmla="*/ 433619 h 1952424"/>
                <a:gd name="connsiteX8" fmla="*/ 1031784 w 1449013"/>
                <a:gd name="connsiteY8" fmla="*/ 719582 h 1952424"/>
                <a:gd name="connsiteX9" fmla="*/ 1317742 w 1449013"/>
                <a:gd name="connsiteY9" fmla="*/ 1005545 h 1952424"/>
                <a:gd name="connsiteX10" fmla="*/ 1449013 w 1449013"/>
                <a:gd name="connsiteY10" fmla="*/ 972471 h 1952424"/>
                <a:gd name="connsiteX11" fmla="*/ 1449013 w 1449013"/>
                <a:gd name="connsiteY11" fmla="*/ 1444024 h 1952424"/>
                <a:gd name="connsiteX12" fmla="*/ 857954 w 1449013"/>
                <a:gd name="connsiteY12" fmla="*/ 1444024 h 1952424"/>
                <a:gd name="connsiteX13" fmla="*/ 857954 w 1449013"/>
                <a:gd name="connsiteY13" fmla="*/ 1542797 h 1952424"/>
                <a:gd name="connsiteX14" fmla="*/ 953273 w 1449013"/>
                <a:gd name="connsiteY14" fmla="*/ 1723653 h 1952424"/>
                <a:gd name="connsiteX15" fmla="*/ 724507 w 1449013"/>
                <a:gd name="connsiteY15" fmla="*/ 1952424 h 1952424"/>
                <a:gd name="connsiteX16" fmla="*/ 495741 w 1449013"/>
                <a:gd name="connsiteY16" fmla="*/ 1723653 h 1952424"/>
                <a:gd name="connsiteX17" fmla="*/ 591060 w 1449013"/>
                <a:gd name="connsiteY17" fmla="*/ 1542797 h 1952424"/>
                <a:gd name="connsiteX18" fmla="*/ 591060 w 1449013"/>
                <a:gd name="connsiteY18" fmla="*/ 1444024 h 1952424"/>
                <a:gd name="connsiteX19" fmla="*/ 0 w 1449013"/>
                <a:gd name="connsiteY19" fmla="*/ 1444024 h 1952424"/>
                <a:gd name="connsiteX0" fmla="*/ 0 w 1449013"/>
                <a:gd name="connsiteY0" fmla="*/ 1444024 h 1952424"/>
                <a:gd name="connsiteX1" fmla="*/ 0 w 1449013"/>
                <a:gd name="connsiteY1" fmla="*/ 967858 h 1952424"/>
                <a:gd name="connsiteX2" fmla="*/ 0 w 1449013"/>
                <a:gd name="connsiteY2" fmla="*/ 471304 h 1952424"/>
                <a:gd name="connsiteX3" fmla="*/ 0 w 1449013"/>
                <a:gd name="connsiteY3" fmla="*/ 0 h 1952424"/>
                <a:gd name="connsiteX4" fmla="*/ 1449013 w 1449013"/>
                <a:gd name="connsiteY4" fmla="*/ 0 h 1952424"/>
                <a:gd name="connsiteX5" fmla="*/ 1449013 w 1449013"/>
                <a:gd name="connsiteY5" fmla="*/ 466693 h 1952424"/>
                <a:gd name="connsiteX6" fmla="*/ 1317742 w 1449013"/>
                <a:gd name="connsiteY6" fmla="*/ 433619 h 1952424"/>
                <a:gd name="connsiteX7" fmla="*/ 1031784 w 1449013"/>
                <a:gd name="connsiteY7" fmla="*/ 719582 h 1952424"/>
                <a:gd name="connsiteX8" fmla="*/ 1317742 w 1449013"/>
                <a:gd name="connsiteY8" fmla="*/ 1005545 h 1952424"/>
                <a:gd name="connsiteX9" fmla="*/ 1449013 w 1449013"/>
                <a:gd name="connsiteY9" fmla="*/ 972471 h 1952424"/>
                <a:gd name="connsiteX10" fmla="*/ 1449013 w 1449013"/>
                <a:gd name="connsiteY10" fmla="*/ 1444024 h 1952424"/>
                <a:gd name="connsiteX11" fmla="*/ 857954 w 1449013"/>
                <a:gd name="connsiteY11" fmla="*/ 1444024 h 1952424"/>
                <a:gd name="connsiteX12" fmla="*/ 857954 w 1449013"/>
                <a:gd name="connsiteY12" fmla="*/ 1542797 h 1952424"/>
                <a:gd name="connsiteX13" fmla="*/ 953273 w 1449013"/>
                <a:gd name="connsiteY13" fmla="*/ 1723653 h 1952424"/>
                <a:gd name="connsiteX14" fmla="*/ 724507 w 1449013"/>
                <a:gd name="connsiteY14" fmla="*/ 1952424 h 1952424"/>
                <a:gd name="connsiteX15" fmla="*/ 495741 w 1449013"/>
                <a:gd name="connsiteY15" fmla="*/ 1723653 h 1952424"/>
                <a:gd name="connsiteX16" fmla="*/ 591060 w 1449013"/>
                <a:gd name="connsiteY16" fmla="*/ 1542797 h 1952424"/>
                <a:gd name="connsiteX17" fmla="*/ 591060 w 1449013"/>
                <a:gd name="connsiteY17" fmla="*/ 1444024 h 1952424"/>
                <a:gd name="connsiteX18" fmla="*/ 0 w 1449013"/>
                <a:gd name="connsiteY18" fmla="*/ 1444024 h 1952424"/>
                <a:gd name="connsiteX0" fmla="*/ 0 w 1449013"/>
                <a:gd name="connsiteY0" fmla="*/ 1444024 h 1952424"/>
                <a:gd name="connsiteX1" fmla="*/ 0 w 1449013"/>
                <a:gd name="connsiteY1" fmla="*/ 967858 h 1952424"/>
                <a:gd name="connsiteX2" fmla="*/ 0 w 1449013"/>
                <a:gd name="connsiteY2" fmla="*/ 0 h 1952424"/>
                <a:gd name="connsiteX3" fmla="*/ 1449013 w 1449013"/>
                <a:gd name="connsiteY3" fmla="*/ 0 h 1952424"/>
                <a:gd name="connsiteX4" fmla="*/ 1449013 w 1449013"/>
                <a:gd name="connsiteY4" fmla="*/ 466693 h 1952424"/>
                <a:gd name="connsiteX5" fmla="*/ 1317742 w 1449013"/>
                <a:gd name="connsiteY5" fmla="*/ 433619 h 1952424"/>
                <a:gd name="connsiteX6" fmla="*/ 1031784 w 1449013"/>
                <a:gd name="connsiteY6" fmla="*/ 719582 h 1952424"/>
                <a:gd name="connsiteX7" fmla="*/ 1317742 w 1449013"/>
                <a:gd name="connsiteY7" fmla="*/ 1005545 h 1952424"/>
                <a:gd name="connsiteX8" fmla="*/ 1449013 w 1449013"/>
                <a:gd name="connsiteY8" fmla="*/ 972471 h 1952424"/>
                <a:gd name="connsiteX9" fmla="*/ 1449013 w 1449013"/>
                <a:gd name="connsiteY9" fmla="*/ 1444024 h 1952424"/>
                <a:gd name="connsiteX10" fmla="*/ 857954 w 1449013"/>
                <a:gd name="connsiteY10" fmla="*/ 1444024 h 1952424"/>
                <a:gd name="connsiteX11" fmla="*/ 857954 w 1449013"/>
                <a:gd name="connsiteY11" fmla="*/ 1542797 h 1952424"/>
                <a:gd name="connsiteX12" fmla="*/ 953273 w 1449013"/>
                <a:gd name="connsiteY12" fmla="*/ 1723653 h 1952424"/>
                <a:gd name="connsiteX13" fmla="*/ 724507 w 1449013"/>
                <a:gd name="connsiteY13" fmla="*/ 1952424 h 1952424"/>
                <a:gd name="connsiteX14" fmla="*/ 495741 w 1449013"/>
                <a:gd name="connsiteY14" fmla="*/ 1723653 h 1952424"/>
                <a:gd name="connsiteX15" fmla="*/ 591060 w 1449013"/>
                <a:gd name="connsiteY15" fmla="*/ 1542797 h 1952424"/>
                <a:gd name="connsiteX16" fmla="*/ 591060 w 1449013"/>
                <a:gd name="connsiteY16" fmla="*/ 1444024 h 1952424"/>
                <a:gd name="connsiteX17" fmla="*/ 0 w 1449013"/>
                <a:gd name="connsiteY17" fmla="*/ 1444024 h 1952424"/>
                <a:gd name="connsiteX0" fmla="*/ 0 w 1449013"/>
                <a:gd name="connsiteY0" fmla="*/ 1444024 h 1952424"/>
                <a:gd name="connsiteX1" fmla="*/ 0 w 1449013"/>
                <a:gd name="connsiteY1" fmla="*/ 0 h 1952424"/>
                <a:gd name="connsiteX2" fmla="*/ 1449013 w 1449013"/>
                <a:gd name="connsiteY2" fmla="*/ 0 h 1952424"/>
                <a:gd name="connsiteX3" fmla="*/ 1449013 w 1449013"/>
                <a:gd name="connsiteY3" fmla="*/ 466693 h 1952424"/>
                <a:gd name="connsiteX4" fmla="*/ 1317742 w 1449013"/>
                <a:gd name="connsiteY4" fmla="*/ 433619 h 1952424"/>
                <a:gd name="connsiteX5" fmla="*/ 1031784 w 1449013"/>
                <a:gd name="connsiteY5" fmla="*/ 719582 h 1952424"/>
                <a:gd name="connsiteX6" fmla="*/ 1317742 w 1449013"/>
                <a:gd name="connsiteY6" fmla="*/ 1005545 h 1952424"/>
                <a:gd name="connsiteX7" fmla="*/ 1449013 w 1449013"/>
                <a:gd name="connsiteY7" fmla="*/ 972471 h 1952424"/>
                <a:gd name="connsiteX8" fmla="*/ 1449013 w 1449013"/>
                <a:gd name="connsiteY8" fmla="*/ 1444024 h 1952424"/>
                <a:gd name="connsiteX9" fmla="*/ 857954 w 1449013"/>
                <a:gd name="connsiteY9" fmla="*/ 1444024 h 1952424"/>
                <a:gd name="connsiteX10" fmla="*/ 857954 w 1449013"/>
                <a:gd name="connsiteY10" fmla="*/ 1542797 h 1952424"/>
                <a:gd name="connsiteX11" fmla="*/ 953273 w 1449013"/>
                <a:gd name="connsiteY11" fmla="*/ 1723653 h 1952424"/>
                <a:gd name="connsiteX12" fmla="*/ 724507 w 1449013"/>
                <a:gd name="connsiteY12" fmla="*/ 1952424 h 1952424"/>
                <a:gd name="connsiteX13" fmla="*/ 495741 w 1449013"/>
                <a:gd name="connsiteY13" fmla="*/ 1723653 h 1952424"/>
                <a:gd name="connsiteX14" fmla="*/ 591060 w 1449013"/>
                <a:gd name="connsiteY14" fmla="*/ 1542797 h 1952424"/>
                <a:gd name="connsiteX15" fmla="*/ 591060 w 1449013"/>
                <a:gd name="connsiteY15" fmla="*/ 1444024 h 1952424"/>
                <a:gd name="connsiteX16" fmla="*/ 0 w 1449013"/>
                <a:gd name="connsiteY16" fmla="*/ 1444024 h 1952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449013" h="1952424">
                  <a:moveTo>
                    <a:pt x="0" y="1444024"/>
                  </a:moveTo>
                  <a:lnTo>
                    <a:pt x="0" y="0"/>
                  </a:lnTo>
                  <a:lnTo>
                    <a:pt x="1449013" y="0"/>
                  </a:lnTo>
                  <a:lnTo>
                    <a:pt x="1449013" y="466693"/>
                  </a:lnTo>
                  <a:cubicBezTo>
                    <a:pt x="1410107" y="445218"/>
                    <a:pt x="1365278" y="433619"/>
                    <a:pt x="1317742" y="433619"/>
                  </a:cubicBezTo>
                  <a:cubicBezTo>
                    <a:pt x="1159811" y="433619"/>
                    <a:pt x="1031784" y="561649"/>
                    <a:pt x="1031784" y="719582"/>
                  </a:cubicBezTo>
                  <a:cubicBezTo>
                    <a:pt x="1031784" y="877515"/>
                    <a:pt x="1159811" y="1005545"/>
                    <a:pt x="1317742" y="1005545"/>
                  </a:cubicBezTo>
                  <a:cubicBezTo>
                    <a:pt x="1365278" y="1005545"/>
                    <a:pt x="1410107" y="993945"/>
                    <a:pt x="1449013" y="972471"/>
                  </a:cubicBezTo>
                  <a:lnTo>
                    <a:pt x="1449013" y="1444024"/>
                  </a:lnTo>
                  <a:lnTo>
                    <a:pt x="857954" y="1444024"/>
                  </a:lnTo>
                  <a:lnTo>
                    <a:pt x="857954" y="1542797"/>
                  </a:lnTo>
                  <a:cubicBezTo>
                    <a:pt x="916718" y="1581228"/>
                    <a:pt x="953273" y="1648172"/>
                    <a:pt x="953273" y="1723653"/>
                  </a:cubicBezTo>
                  <a:cubicBezTo>
                    <a:pt x="953273" y="1850000"/>
                    <a:pt x="850851" y="1952424"/>
                    <a:pt x="724507" y="1952424"/>
                  </a:cubicBezTo>
                  <a:cubicBezTo>
                    <a:pt x="598162" y="1952424"/>
                    <a:pt x="495741" y="1850000"/>
                    <a:pt x="495741" y="1723653"/>
                  </a:cubicBezTo>
                  <a:cubicBezTo>
                    <a:pt x="495741" y="1648172"/>
                    <a:pt x="532295" y="1581228"/>
                    <a:pt x="591060" y="1542797"/>
                  </a:cubicBezTo>
                  <a:lnTo>
                    <a:pt x="591060" y="1444024"/>
                  </a:lnTo>
                  <a:lnTo>
                    <a:pt x="0" y="1444024"/>
                  </a:lnTo>
                  <a:close/>
                </a:path>
              </a:pathLst>
            </a:custGeom>
            <a:solidFill>
              <a:schemeClr val="accent4"/>
            </a:solidFill>
            <a:ln w="6350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156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4055B1D-64A8-46E1-9552-A7866D9CFAE3}"/>
                </a:ext>
              </a:extLst>
            </p:cNvPr>
            <p:cNvSpPr txBox="1"/>
            <p:nvPr/>
          </p:nvSpPr>
          <p:spPr>
            <a:xfrm>
              <a:off x="1331323" y="2807707"/>
              <a:ext cx="1345760" cy="3026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A883D93-6529-40B6-B1D7-6F720545B253}"/>
                </a:ext>
              </a:extLst>
            </p:cNvPr>
            <p:cNvSpPr txBox="1"/>
            <p:nvPr/>
          </p:nvSpPr>
          <p:spPr>
            <a:xfrm>
              <a:off x="2896441" y="3320012"/>
              <a:ext cx="1345760" cy="3026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8493B80-0C2B-40C5-AC9A-7C696B851453}"/>
                </a:ext>
              </a:extLst>
            </p:cNvPr>
            <p:cNvSpPr txBox="1"/>
            <p:nvPr/>
          </p:nvSpPr>
          <p:spPr>
            <a:xfrm>
              <a:off x="4461559" y="2807707"/>
              <a:ext cx="1345760" cy="3026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54E055D-8597-4002-B7F0-35F84BF1BE70}"/>
                </a:ext>
              </a:extLst>
            </p:cNvPr>
            <p:cNvSpPr txBox="1"/>
            <p:nvPr/>
          </p:nvSpPr>
          <p:spPr>
            <a:xfrm>
              <a:off x="6024812" y="3320012"/>
              <a:ext cx="1345760" cy="3026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4171A07-4354-4979-BC3D-094AD60577E6}"/>
              </a:ext>
            </a:extLst>
          </p:cNvPr>
          <p:cNvGrpSpPr/>
          <p:nvPr/>
        </p:nvGrpSpPr>
        <p:grpSpPr>
          <a:xfrm>
            <a:off x="5301276" y="4538370"/>
            <a:ext cx="1580988" cy="1560749"/>
            <a:chOff x="3890020" y="1647850"/>
            <a:chExt cx="1381696" cy="1364008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39EF840-9B8A-4A66-A5EC-37B3AC31B93C}"/>
                </a:ext>
              </a:extLst>
            </p:cNvPr>
            <p:cNvSpPr/>
            <p:nvPr/>
          </p:nvSpPr>
          <p:spPr>
            <a:xfrm>
              <a:off x="4613844" y="1647850"/>
              <a:ext cx="657872" cy="65787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9A44F87-FB0C-4E47-94FC-6EA4B2E78DBB}"/>
                </a:ext>
              </a:extLst>
            </p:cNvPr>
            <p:cNvSpPr/>
            <p:nvPr/>
          </p:nvSpPr>
          <p:spPr>
            <a:xfrm>
              <a:off x="3890020" y="2353986"/>
              <a:ext cx="657872" cy="65787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C77FCDD1-0A31-4DD4-8529-75669B064651}"/>
                </a:ext>
              </a:extLst>
            </p:cNvPr>
            <p:cNvGrpSpPr/>
            <p:nvPr/>
          </p:nvGrpSpPr>
          <p:grpSpPr>
            <a:xfrm>
              <a:off x="3890020" y="1647850"/>
              <a:ext cx="1381696" cy="1364008"/>
              <a:chOff x="3890020" y="1647850"/>
              <a:chExt cx="1381696" cy="1364008"/>
            </a:xfrm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B997529E-CFC5-4D64-A1AD-48C46421668A}"/>
                  </a:ext>
                </a:extLst>
              </p:cNvPr>
              <p:cNvSpPr/>
              <p:nvPr/>
            </p:nvSpPr>
            <p:spPr>
              <a:xfrm>
                <a:off x="3890020" y="1647850"/>
                <a:ext cx="657872" cy="65787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800AADEA-836A-4080-8C91-EECA699E5733}"/>
                  </a:ext>
                </a:extLst>
              </p:cNvPr>
              <p:cNvSpPr/>
              <p:nvPr/>
            </p:nvSpPr>
            <p:spPr>
              <a:xfrm>
                <a:off x="4613844" y="2353986"/>
                <a:ext cx="657872" cy="657872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DBE2F39-0E0F-47B0-83D4-CCF3E5DE8821}"/>
              </a:ext>
            </a:extLst>
          </p:cNvPr>
          <p:cNvGrpSpPr/>
          <p:nvPr/>
        </p:nvGrpSpPr>
        <p:grpSpPr>
          <a:xfrm>
            <a:off x="7138372" y="4589252"/>
            <a:ext cx="4392000" cy="676735"/>
            <a:chOff x="3131840" y="2204864"/>
            <a:chExt cx="3096344" cy="676735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E27612A-6007-4ED4-95BA-6E778E8A94A8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52A236C-8413-4E54-996C-C3A8303136B2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This PowerPoint Template has clean and neutral design that can be adapted to any content and meets various market segments. 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771FA66-7532-437F-956A-309A2BB4B5A1}"/>
              </a:ext>
            </a:extLst>
          </p:cNvPr>
          <p:cNvGrpSpPr/>
          <p:nvPr/>
        </p:nvGrpSpPr>
        <p:grpSpPr>
          <a:xfrm>
            <a:off x="7138372" y="5400525"/>
            <a:ext cx="4392000" cy="676735"/>
            <a:chOff x="3131840" y="2204864"/>
            <a:chExt cx="3096344" cy="676735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92E16B3-D852-4947-9C99-68F7FD5BFBE2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DCE5C1D-21C9-4EC0-884E-61C83D7A6D6E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This PowerPoint Template has clean and neutral design that can be adapted to any content and meets various market segments. 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5403D05-B8EB-49E2-A133-6CE69EFD4E74}"/>
              </a:ext>
            </a:extLst>
          </p:cNvPr>
          <p:cNvGrpSpPr/>
          <p:nvPr/>
        </p:nvGrpSpPr>
        <p:grpSpPr>
          <a:xfrm>
            <a:off x="631826" y="4580460"/>
            <a:ext cx="4392000" cy="676735"/>
            <a:chOff x="3131840" y="2204864"/>
            <a:chExt cx="3096344" cy="676735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BF4DA97-B45E-4DA3-A377-7B2724234111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B4D7311-8E3B-4608-A380-D70F5727D61A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This PowerPoint Template has clean and neutral design that can be adapted to any content and meets various market segments.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E99713F-BDB5-4B15-9CBA-FABC019C7269}"/>
              </a:ext>
            </a:extLst>
          </p:cNvPr>
          <p:cNvGrpSpPr/>
          <p:nvPr/>
        </p:nvGrpSpPr>
        <p:grpSpPr>
          <a:xfrm>
            <a:off x="631826" y="5391733"/>
            <a:ext cx="4392000" cy="676735"/>
            <a:chOff x="3131840" y="2204864"/>
            <a:chExt cx="3096344" cy="676735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D9AB7A3-8A15-4F80-AEAC-E0E01F1A23A4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081D7AD-18E6-4B1E-935C-2A1B2E846FB6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This PowerPoint Template has clean and neutral design that can be adapted to any content and meets various market segments.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" name="Rounded Rectangle 10">
            <a:extLst>
              <a:ext uri="{FF2B5EF4-FFF2-40B4-BE49-F238E27FC236}">
                <a16:creationId xmlns:a16="http://schemas.microsoft.com/office/drawing/2014/main" id="{CDFF1B68-CDA8-4000-9E6B-BBC1CC0DF6B5}"/>
              </a:ext>
            </a:extLst>
          </p:cNvPr>
          <p:cNvSpPr/>
          <p:nvPr/>
        </p:nvSpPr>
        <p:spPr>
          <a:xfrm>
            <a:off x="5545033" y="5565030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ounded Rectangle 6">
            <a:extLst>
              <a:ext uri="{FF2B5EF4-FFF2-40B4-BE49-F238E27FC236}">
                <a16:creationId xmlns:a16="http://schemas.microsoft.com/office/drawing/2014/main" id="{6D1FDCA5-2080-4DE5-AF63-9DD3A3AFB9E2}"/>
              </a:ext>
            </a:extLst>
          </p:cNvPr>
          <p:cNvSpPr/>
          <p:nvPr/>
        </p:nvSpPr>
        <p:spPr>
          <a:xfrm>
            <a:off x="5500643" y="4762609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ounded Rectangle 27">
            <a:extLst>
              <a:ext uri="{FF2B5EF4-FFF2-40B4-BE49-F238E27FC236}">
                <a16:creationId xmlns:a16="http://schemas.microsoft.com/office/drawing/2014/main" id="{7055411A-4FD2-455F-BE1F-9D0C4C0FB51B}"/>
              </a:ext>
            </a:extLst>
          </p:cNvPr>
          <p:cNvSpPr/>
          <p:nvPr/>
        </p:nvSpPr>
        <p:spPr>
          <a:xfrm>
            <a:off x="6322686" y="4782843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ounded Rectangle 7">
            <a:extLst>
              <a:ext uri="{FF2B5EF4-FFF2-40B4-BE49-F238E27FC236}">
                <a16:creationId xmlns:a16="http://schemas.microsoft.com/office/drawing/2014/main" id="{A77BB3C4-970C-4669-B893-8782D0F4AA56}"/>
              </a:ext>
            </a:extLst>
          </p:cNvPr>
          <p:cNvSpPr/>
          <p:nvPr/>
        </p:nvSpPr>
        <p:spPr>
          <a:xfrm>
            <a:off x="6315770" y="5532759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DAA96230-D6B7-4A08-8AE0-5CB7A9C1AE0C}"/>
              </a:ext>
            </a:extLst>
          </p:cNvPr>
          <p:cNvGrpSpPr/>
          <p:nvPr/>
        </p:nvGrpSpPr>
        <p:grpSpPr>
          <a:xfrm>
            <a:off x="2619507" y="5072402"/>
            <a:ext cx="4805982" cy="1231107"/>
            <a:chOff x="3866265" y="1442486"/>
            <a:chExt cx="4217678" cy="1231107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73AF86A-E2C4-45F5-8614-2675FDD1CE7B}"/>
                </a:ext>
              </a:extLst>
            </p:cNvPr>
            <p:cNvSpPr txBox="1"/>
            <p:nvPr/>
          </p:nvSpPr>
          <p:spPr>
            <a:xfrm>
              <a:off x="3866265" y="1842596"/>
              <a:ext cx="421767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6EA7CB6-C0A8-4A6A-8E4D-4695FBC03850}"/>
                </a:ext>
              </a:extLst>
            </p:cNvPr>
            <p:cNvSpPr txBox="1"/>
            <p:nvPr/>
          </p:nvSpPr>
          <p:spPr>
            <a:xfrm>
              <a:off x="3866265" y="1442486"/>
              <a:ext cx="421767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8B30E872-9727-44E3-BEC2-A187517CE9AC}"/>
              </a:ext>
            </a:extLst>
          </p:cNvPr>
          <p:cNvSpPr txBox="1"/>
          <p:nvPr/>
        </p:nvSpPr>
        <p:spPr>
          <a:xfrm flipH="1">
            <a:off x="2619507" y="3429000"/>
            <a:ext cx="399393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US" altLang="ko-KR" sz="4400" b="1" spc="300" dirty="0">
                <a:solidFill>
                  <a:schemeClr val="accent2"/>
                </a:solidFill>
                <a:latin typeface="+mj-lt"/>
                <a:cs typeface="Arial" pitchFamily="34" charset="0"/>
              </a:rPr>
              <a:t>Success</a:t>
            </a:r>
          </a:p>
          <a:p>
            <a:pPr marL="0" indent="0">
              <a:buNone/>
            </a:pPr>
            <a:r>
              <a:rPr lang="en-US" altLang="ko-KR" sz="4400" b="1" spc="300" dirty="0">
                <a:solidFill>
                  <a:schemeClr val="accent2"/>
                </a:solidFill>
                <a:latin typeface="+mj-lt"/>
                <a:cs typeface="Arial" pitchFamily="34" charset="0"/>
              </a:rPr>
              <a:t>Business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41A6DFE2-6C1C-435A-8A20-13C424345D8A}"/>
              </a:ext>
            </a:extLst>
          </p:cNvPr>
          <p:cNvSpPr>
            <a:spLocks noGrp="1"/>
          </p:cNvSpPr>
          <p:nvPr>
            <p:ph type="pic" idx="23"/>
          </p:nvPr>
        </p:nvSpPr>
        <p:spPr/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BDE081C6-6676-4835-A733-E630F41C8CEC}"/>
              </a:ext>
            </a:extLst>
          </p:cNvPr>
          <p:cNvSpPr/>
          <p:nvPr/>
        </p:nvSpPr>
        <p:spPr>
          <a:xfrm>
            <a:off x="6102677" y="1811216"/>
            <a:ext cx="5184000" cy="94178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ea typeface="+mj-ea"/>
            </a:endParaRPr>
          </a:p>
        </p:txBody>
      </p:sp>
      <p:sp>
        <p:nvSpPr>
          <p:cNvPr id="31" name="Isosceles Triangle 26">
            <a:extLst>
              <a:ext uri="{FF2B5EF4-FFF2-40B4-BE49-F238E27FC236}">
                <a16:creationId xmlns:a16="http://schemas.microsoft.com/office/drawing/2014/main" id="{1A4A7728-9CCB-488E-81A2-9ECC9116C5EF}"/>
              </a:ext>
            </a:extLst>
          </p:cNvPr>
          <p:cNvSpPr/>
          <p:nvPr/>
        </p:nvSpPr>
        <p:spPr>
          <a:xfrm rot="16200000">
            <a:off x="4322378" y="2065721"/>
            <a:ext cx="2036677" cy="1527661"/>
          </a:xfrm>
          <a:custGeom>
            <a:avLst/>
            <a:gdLst>
              <a:gd name="connsiteX0" fmla="*/ 0 w 1008000"/>
              <a:gd name="connsiteY0" fmla="*/ 1096600 h 1096600"/>
              <a:gd name="connsiteX1" fmla="*/ 131856 w 1008000"/>
              <a:gd name="connsiteY1" fmla="*/ 0 h 1096600"/>
              <a:gd name="connsiteX2" fmla="*/ 1008000 w 1008000"/>
              <a:gd name="connsiteY2" fmla="*/ 1096600 h 1096600"/>
              <a:gd name="connsiteX3" fmla="*/ 0 w 1008000"/>
              <a:gd name="connsiteY3" fmla="*/ 1096600 h 1096600"/>
              <a:gd name="connsiteX0" fmla="*/ 1197213 w 2205213"/>
              <a:gd name="connsiteY0" fmla="*/ 1064702 h 1064702"/>
              <a:gd name="connsiteX1" fmla="*/ 0 w 2205213"/>
              <a:gd name="connsiteY1" fmla="*/ 0 h 1064702"/>
              <a:gd name="connsiteX2" fmla="*/ 2205213 w 2205213"/>
              <a:gd name="connsiteY2" fmla="*/ 1064702 h 1064702"/>
              <a:gd name="connsiteX3" fmla="*/ 1197213 w 2205213"/>
              <a:gd name="connsiteY3" fmla="*/ 1064702 h 1064702"/>
              <a:gd name="connsiteX0" fmla="*/ 1180481 w 2188481"/>
              <a:gd name="connsiteY0" fmla="*/ 1064702 h 1064702"/>
              <a:gd name="connsiteX1" fmla="*/ 0 w 2188481"/>
              <a:gd name="connsiteY1" fmla="*/ 0 h 1064702"/>
              <a:gd name="connsiteX2" fmla="*/ 2188481 w 2188481"/>
              <a:gd name="connsiteY2" fmla="*/ 1064702 h 1064702"/>
              <a:gd name="connsiteX3" fmla="*/ 1180481 w 2188481"/>
              <a:gd name="connsiteY3" fmla="*/ 1064702 h 1064702"/>
              <a:gd name="connsiteX0" fmla="*/ 1172115 w 2180115"/>
              <a:gd name="connsiteY0" fmla="*/ 1067431 h 1067431"/>
              <a:gd name="connsiteX1" fmla="*/ 0 w 2180115"/>
              <a:gd name="connsiteY1" fmla="*/ 0 h 1067431"/>
              <a:gd name="connsiteX2" fmla="*/ 2180115 w 2180115"/>
              <a:gd name="connsiteY2" fmla="*/ 1067431 h 1067431"/>
              <a:gd name="connsiteX3" fmla="*/ 1172115 w 2180115"/>
              <a:gd name="connsiteY3" fmla="*/ 1067431 h 10674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80115" h="1067431">
                <a:moveTo>
                  <a:pt x="1172115" y="1067431"/>
                </a:moveTo>
                <a:lnTo>
                  <a:pt x="0" y="0"/>
                </a:lnTo>
                <a:lnTo>
                  <a:pt x="2180115" y="1067431"/>
                </a:lnTo>
                <a:lnTo>
                  <a:pt x="1172115" y="1067431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80000"/>
                </a:schemeClr>
              </a:gs>
              <a:gs pos="100000">
                <a:schemeClr val="accent1">
                  <a:lumMod val="8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ea typeface="+mj-ea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94D8A313-C781-4072-832F-F9F626059C92}"/>
              </a:ext>
            </a:extLst>
          </p:cNvPr>
          <p:cNvSpPr/>
          <p:nvPr/>
        </p:nvSpPr>
        <p:spPr>
          <a:xfrm>
            <a:off x="6102677" y="2913849"/>
            <a:ext cx="5184000" cy="94178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ea typeface="+mj-ea"/>
            </a:endParaRPr>
          </a:p>
        </p:txBody>
      </p:sp>
      <p:sp>
        <p:nvSpPr>
          <p:cNvPr id="33" name="Isosceles Triangle 48">
            <a:extLst>
              <a:ext uri="{FF2B5EF4-FFF2-40B4-BE49-F238E27FC236}">
                <a16:creationId xmlns:a16="http://schemas.microsoft.com/office/drawing/2014/main" id="{63D23495-2154-4751-9D09-7857A3A9E9B3}"/>
              </a:ext>
            </a:extLst>
          </p:cNvPr>
          <p:cNvSpPr/>
          <p:nvPr/>
        </p:nvSpPr>
        <p:spPr>
          <a:xfrm rot="16200000">
            <a:off x="4833076" y="2646353"/>
            <a:ext cx="1003975" cy="1538968"/>
          </a:xfrm>
          <a:custGeom>
            <a:avLst/>
            <a:gdLst>
              <a:gd name="connsiteX0" fmla="*/ 0 w 1008000"/>
              <a:gd name="connsiteY0" fmla="*/ 1096600 h 1096600"/>
              <a:gd name="connsiteX1" fmla="*/ 131856 w 1008000"/>
              <a:gd name="connsiteY1" fmla="*/ 0 h 1096600"/>
              <a:gd name="connsiteX2" fmla="*/ 1008000 w 1008000"/>
              <a:gd name="connsiteY2" fmla="*/ 1096600 h 1096600"/>
              <a:gd name="connsiteX3" fmla="*/ 0 w 1008000"/>
              <a:gd name="connsiteY3" fmla="*/ 1096600 h 1096600"/>
              <a:gd name="connsiteX0" fmla="*/ 112693 w 1120693"/>
              <a:gd name="connsiteY0" fmla="*/ 1075334 h 1075334"/>
              <a:gd name="connsiteX1" fmla="*/ 0 w 1120693"/>
              <a:gd name="connsiteY1" fmla="*/ 0 h 1075334"/>
              <a:gd name="connsiteX2" fmla="*/ 1120693 w 1120693"/>
              <a:gd name="connsiteY2" fmla="*/ 1075334 h 1075334"/>
              <a:gd name="connsiteX3" fmla="*/ 112693 w 1120693"/>
              <a:gd name="connsiteY3" fmla="*/ 1075334 h 1075334"/>
              <a:gd name="connsiteX0" fmla="*/ 83413 w 1091413"/>
              <a:gd name="connsiteY0" fmla="*/ 1072603 h 1072603"/>
              <a:gd name="connsiteX1" fmla="*/ 0 w 1091413"/>
              <a:gd name="connsiteY1" fmla="*/ 0 h 1072603"/>
              <a:gd name="connsiteX2" fmla="*/ 1091413 w 1091413"/>
              <a:gd name="connsiteY2" fmla="*/ 1072603 h 1072603"/>
              <a:gd name="connsiteX3" fmla="*/ 83413 w 1091413"/>
              <a:gd name="connsiteY3" fmla="*/ 1072603 h 1072603"/>
              <a:gd name="connsiteX0" fmla="*/ 79231 w 1087231"/>
              <a:gd name="connsiteY0" fmla="*/ 1069873 h 1069873"/>
              <a:gd name="connsiteX1" fmla="*/ 0 w 1087231"/>
              <a:gd name="connsiteY1" fmla="*/ 0 h 1069873"/>
              <a:gd name="connsiteX2" fmla="*/ 1087231 w 1087231"/>
              <a:gd name="connsiteY2" fmla="*/ 1069873 h 1069873"/>
              <a:gd name="connsiteX3" fmla="*/ 79231 w 1087231"/>
              <a:gd name="connsiteY3" fmla="*/ 1069873 h 1069873"/>
              <a:gd name="connsiteX0" fmla="*/ 62499 w 1070499"/>
              <a:gd name="connsiteY0" fmla="*/ 1075334 h 1075334"/>
              <a:gd name="connsiteX1" fmla="*/ 0 w 1070499"/>
              <a:gd name="connsiteY1" fmla="*/ 0 h 1075334"/>
              <a:gd name="connsiteX2" fmla="*/ 1070499 w 1070499"/>
              <a:gd name="connsiteY2" fmla="*/ 1075334 h 1075334"/>
              <a:gd name="connsiteX3" fmla="*/ 62499 w 1070499"/>
              <a:gd name="connsiteY3" fmla="*/ 1075334 h 1075334"/>
              <a:gd name="connsiteX0" fmla="*/ 66683 w 1074683"/>
              <a:gd name="connsiteY0" fmla="*/ 1075332 h 1075332"/>
              <a:gd name="connsiteX1" fmla="*/ 0 w 1074683"/>
              <a:gd name="connsiteY1" fmla="*/ 0 h 1075332"/>
              <a:gd name="connsiteX2" fmla="*/ 1074683 w 1074683"/>
              <a:gd name="connsiteY2" fmla="*/ 1075332 h 1075332"/>
              <a:gd name="connsiteX3" fmla="*/ 66683 w 1074683"/>
              <a:gd name="connsiteY3" fmla="*/ 1075332 h 1075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74683" h="1075332">
                <a:moveTo>
                  <a:pt x="66683" y="1075332"/>
                </a:moveTo>
                <a:lnTo>
                  <a:pt x="0" y="0"/>
                </a:lnTo>
                <a:lnTo>
                  <a:pt x="1074683" y="1075332"/>
                </a:lnTo>
                <a:lnTo>
                  <a:pt x="66683" y="1075332"/>
                </a:lnTo>
                <a:close/>
              </a:path>
            </a:pathLst>
          </a:custGeom>
          <a:gradFill>
            <a:gsLst>
              <a:gs pos="0">
                <a:schemeClr val="accent2">
                  <a:lumMod val="80000"/>
                </a:schemeClr>
              </a:gs>
              <a:gs pos="100000">
                <a:schemeClr val="accent2">
                  <a:lumMod val="8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ea typeface="+mj-ea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9CC8627D-44FE-4D05-AF63-CB44FD60B1F4}"/>
              </a:ext>
            </a:extLst>
          </p:cNvPr>
          <p:cNvSpPr/>
          <p:nvPr/>
        </p:nvSpPr>
        <p:spPr>
          <a:xfrm>
            <a:off x="6102677" y="4016482"/>
            <a:ext cx="5184000" cy="94178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ea typeface="+mj-ea"/>
            </a:endParaRPr>
          </a:p>
        </p:txBody>
      </p:sp>
      <p:sp>
        <p:nvSpPr>
          <p:cNvPr id="35" name="Isosceles Triangle 49">
            <a:extLst>
              <a:ext uri="{FF2B5EF4-FFF2-40B4-BE49-F238E27FC236}">
                <a16:creationId xmlns:a16="http://schemas.microsoft.com/office/drawing/2014/main" id="{AE8B6F3B-AD1B-4293-A785-231B56E826E6}"/>
              </a:ext>
            </a:extLst>
          </p:cNvPr>
          <p:cNvSpPr/>
          <p:nvPr/>
        </p:nvSpPr>
        <p:spPr>
          <a:xfrm rot="16200000">
            <a:off x="4835894" y="3689615"/>
            <a:ext cx="998749" cy="1538555"/>
          </a:xfrm>
          <a:custGeom>
            <a:avLst/>
            <a:gdLst>
              <a:gd name="connsiteX0" fmla="*/ 0 w 1008000"/>
              <a:gd name="connsiteY0" fmla="*/ 1096600 h 1096600"/>
              <a:gd name="connsiteX1" fmla="*/ 131856 w 1008000"/>
              <a:gd name="connsiteY1" fmla="*/ 0 h 1096600"/>
              <a:gd name="connsiteX2" fmla="*/ 1008000 w 1008000"/>
              <a:gd name="connsiteY2" fmla="*/ 1096600 h 1096600"/>
              <a:gd name="connsiteX3" fmla="*/ 0 w 1008000"/>
              <a:gd name="connsiteY3" fmla="*/ 1096600 h 1096600"/>
              <a:gd name="connsiteX0" fmla="*/ 0 w 1035624"/>
              <a:gd name="connsiteY0" fmla="*/ 1085967 h 1085967"/>
              <a:gd name="connsiteX1" fmla="*/ 1035624 w 1035624"/>
              <a:gd name="connsiteY1" fmla="*/ 0 h 1085967"/>
              <a:gd name="connsiteX2" fmla="*/ 1008000 w 1035624"/>
              <a:gd name="connsiteY2" fmla="*/ 1085967 h 1085967"/>
              <a:gd name="connsiteX3" fmla="*/ 0 w 1035624"/>
              <a:gd name="connsiteY3" fmla="*/ 1085967 h 1085967"/>
              <a:gd name="connsiteX0" fmla="*/ 0 w 1060722"/>
              <a:gd name="connsiteY0" fmla="*/ 1075043 h 1075043"/>
              <a:gd name="connsiteX1" fmla="*/ 1060722 w 1060722"/>
              <a:gd name="connsiteY1" fmla="*/ 0 h 1075043"/>
              <a:gd name="connsiteX2" fmla="*/ 1008000 w 1060722"/>
              <a:gd name="connsiteY2" fmla="*/ 1075043 h 1075043"/>
              <a:gd name="connsiteX3" fmla="*/ 0 w 1060722"/>
              <a:gd name="connsiteY3" fmla="*/ 1075043 h 1075043"/>
              <a:gd name="connsiteX0" fmla="*/ 0 w 1069087"/>
              <a:gd name="connsiteY0" fmla="*/ 1075043 h 1075043"/>
              <a:gd name="connsiteX1" fmla="*/ 1069087 w 1069087"/>
              <a:gd name="connsiteY1" fmla="*/ 0 h 1075043"/>
              <a:gd name="connsiteX2" fmla="*/ 1008000 w 1069087"/>
              <a:gd name="connsiteY2" fmla="*/ 1075043 h 1075043"/>
              <a:gd name="connsiteX3" fmla="*/ 0 w 1069087"/>
              <a:gd name="connsiteY3" fmla="*/ 1075043 h 10750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69087" h="1075043">
                <a:moveTo>
                  <a:pt x="0" y="1075043"/>
                </a:moveTo>
                <a:lnTo>
                  <a:pt x="1069087" y="0"/>
                </a:lnTo>
                <a:lnTo>
                  <a:pt x="1008000" y="1075043"/>
                </a:lnTo>
                <a:lnTo>
                  <a:pt x="0" y="1075043"/>
                </a:lnTo>
                <a:close/>
              </a:path>
            </a:pathLst>
          </a:custGeom>
          <a:gradFill>
            <a:gsLst>
              <a:gs pos="0">
                <a:schemeClr val="accent3">
                  <a:lumMod val="80000"/>
                </a:schemeClr>
              </a:gs>
              <a:gs pos="100000">
                <a:schemeClr val="accent3">
                  <a:lumMod val="8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>
              <a:ea typeface="+mj-ea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8448DD25-2B10-4647-81E2-4411DAC947F7}"/>
              </a:ext>
            </a:extLst>
          </p:cNvPr>
          <p:cNvSpPr/>
          <p:nvPr/>
        </p:nvSpPr>
        <p:spPr>
          <a:xfrm>
            <a:off x="6102677" y="5120401"/>
            <a:ext cx="5184000" cy="94178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ea typeface="+mj-ea"/>
            </a:endParaRPr>
          </a:p>
        </p:txBody>
      </p:sp>
      <p:sp>
        <p:nvSpPr>
          <p:cNvPr id="37" name="Isosceles Triangle 50">
            <a:extLst>
              <a:ext uri="{FF2B5EF4-FFF2-40B4-BE49-F238E27FC236}">
                <a16:creationId xmlns:a16="http://schemas.microsoft.com/office/drawing/2014/main" id="{6246A2EB-3616-4C71-8FC1-3789770697BC}"/>
              </a:ext>
            </a:extLst>
          </p:cNvPr>
          <p:cNvSpPr/>
          <p:nvPr/>
        </p:nvSpPr>
        <p:spPr>
          <a:xfrm rot="16200000">
            <a:off x="4329752" y="4287388"/>
            <a:ext cx="2025426" cy="1524165"/>
          </a:xfrm>
          <a:custGeom>
            <a:avLst/>
            <a:gdLst>
              <a:gd name="connsiteX0" fmla="*/ 0 w 1008000"/>
              <a:gd name="connsiteY0" fmla="*/ 1096600 h 1096600"/>
              <a:gd name="connsiteX1" fmla="*/ 131856 w 1008000"/>
              <a:gd name="connsiteY1" fmla="*/ 0 h 1096600"/>
              <a:gd name="connsiteX2" fmla="*/ 1008000 w 1008000"/>
              <a:gd name="connsiteY2" fmla="*/ 1096600 h 1096600"/>
              <a:gd name="connsiteX3" fmla="*/ 0 w 1008000"/>
              <a:gd name="connsiteY3" fmla="*/ 1096600 h 1096600"/>
              <a:gd name="connsiteX0" fmla="*/ 0 w 2109512"/>
              <a:gd name="connsiteY0" fmla="*/ 1054069 h 1054069"/>
              <a:gd name="connsiteX1" fmla="*/ 2109512 w 2109512"/>
              <a:gd name="connsiteY1" fmla="*/ 0 h 1054069"/>
              <a:gd name="connsiteX2" fmla="*/ 1008000 w 2109512"/>
              <a:gd name="connsiteY2" fmla="*/ 1054069 h 1054069"/>
              <a:gd name="connsiteX3" fmla="*/ 0 w 2109512"/>
              <a:gd name="connsiteY3" fmla="*/ 1054069 h 1054069"/>
              <a:gd name="connsiteX0" fmla="*/ 0 w 2172255"/>
              <a:gd name="connsiteY0" fmla="*/ 1064989 h 1064989"/>
              <a:gd name="connsiteX1" fmla="*/ 2172255 w 2172255"/>
              <a:gd name="connsiteY1" fmla="*/ 0 h 1064989"/>
              <a:gd name="connsiteX2" fmla="*/ 1008000 w 2172255"/>
              <a:gd name="connsiteY2" fmla="*/ 1064989 h 1064989"/>
              <a:gd name="connsiteX3" fmla="*/ 0 w 2172255"/>
              <a:gd name="connsiteY3" fmla="*/ 1064989 h 1064989"/>
              <a:gd name="connsiteX0" fmla="*/ 0 w 2168072"/>
              <a:gd name="connsiteY0" fmla="*/ 1064989 h 1064989"/>
              <a:gd name="connsiteX1" fmla="*/ 2168072 w 2168072"/>
              <a:gd name="connsiteY1" fmla="*/ 0 h 1064989"/>
              <a:gd name="connsiteX2" fmla="*/ 1008000 w 2168072"/>
              <a:gd name="connsiteY2" fmla="*/ 1064989 h 1064989"/>
              <a:gd name="connsiteX3" fmla="*/ 0 w 2168072"/>
              <a:gd name="connsiteY3" fmla="*/ 1064989 h 1064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68072" h="1064989">
                <a:moveTo>
                  <a:pt x="0" y="1064989"/>
                </a:moveTo>
                <a:lnTo>
                  <a:pt x="2168072" y="0"/>
                </a:lnTo>
                <a:lnTo>
                  <a:pt x="1008000" y="1064989"/>
                </a:lnTo>
                <a:lnTo>
                  <a:pt x="0" y="1064989"/>
                </a:lnTo>
                <a:close/>
              </a:path>
            </a:pathLst>
          </a:custGeom>
          <a:gradFill>
            <a:gsLst>
              <a:gs pos="0">
                <a:schemeClr val="accent4">
                  <a:lumMod val="80000"/>
                </a:schemeClr>
              </a:gs>
              <a:gs pos="100000">
                <a:schemeClr val="accent4">
                  <a:lumMod val="8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>
              <a:ea typeface="+mj-ea"/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EAD84698-0377-4EE3-95A9-ED17DC97C0D9}"/>
              </a:ext>
            </a:extLst>
          </p:cNvPr>
          <p:cNvGrpSpPr/>
          <p:nvPr/>
        </p:nvGrpSpPr>
        <p:grpSpPr>
          <a:xfrm>
            <a:off x="1057410" y="3116587"/>
            <a:ext cx="3483040" cy="3495618"/>
            <a:chOff x="1130676" y="2793247"/>
            <a:chExt cx="3431456" cy="3443848"/>
          </a:xfrm>
        </p:grpSpPr>
        <p:sp>
          <p:nvSpPr>
            <p:cNvPr id="39" name="Freeform 18">
              <a:extLst>
                <a:ext uri="{FF2B5EF4-FFF2-40B4-BE49-F238E27FC236}">
                  <a16:creationId xmlns:a16="http://schemas.microsoft.com/office/drawing/2014/main" id="{A136CB49-16CB-4702-88EB-B05E33D8781E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259632" y="2793247"/>
              <a:ext cx="1656184" cy="1741475"/>
            </a:xfrm>
            <a:custGeom>
              <a:avLst/>
              <a:gdLst/>
              <a:ahLst/>
              <a:cxnLst/>
              <a:rect l="l" t="t" r="r" b="b"/>
              <a:pathLst>
                <a:path w="1656184" h="1741475">
                  <a:moveTo>
                    <a:pt x="853425" y="0"/>
                  </a:moveTo>
                  <a:lnTo>
                    <a:pt x="789249" y="5234"/>
                  </a:lnTo>
                  <a:lnTo>
                    <a:pt x="628247" y="41869"/>
                  </a:lnTo>
                  <a:lnTo>
                    <a:pt x="580396" y="59896"/>
                  </a:lnTo>
                  <a:lnTo>
                    <a:pt x="533110" y="80250"/>
                  </a:lnTo>
                  <a:lnTo>
                    <a:pt x="486948" y="104673"/>
                  </a:lnTo>
                  <a:lnTo>
                    <a:pt x="444164" y="132005"/>
                  </a:lnTo>
                  <a:lnTo>
                    <a:pt x="403069" y="162825"/>
                  </a:lnTo>
                  <a:lnTo>
                    <a:pt x="365352" y="196553"/>
                  </a:lnTo>
                  <a:lnTo>
                    <a:pt x="330449" y="233188"/>
                  </a:lnTo>
                  <a:lnTo>
                    <a:pt x="298924" y="273313"/>
                  </a:lnTo>
                  <a:lnTo>
                    <a:pt x="271340" y="315764"/>
                  </a:lnTo>
                  <a:lnTo>
                    <a:pt x="247696" y="361123"/>
                  </a:lnTo>
                  <a:lnTo>
                    <a:pt x="227993" y="409970"/>
                  </a:lnTo>
                  <a:lnTo>
                    <a:pt x="196468" y="544301"/>
                  </a:lnTo>
                  <a:lnTo>
                    <a:pt x="193653" y="576865"/>
                  </a:lnTo>
                  <a:cubicBezTo>
                    <a:pt x="193278" y="587139"/>
                    <a:pt x="192903" y="597412"/>
                    <a:pt x="192528" y="607686"/>
                  </a:cubicBezTo>
                  <a:cubicBezTo>
                    <a:pt x="192903" y="617184"/>
                    <a:pt x="193278" y="626682"/>
                    <a:pt x="193653" y="636180"/>
                  </a:cubicBezTo>
                  <a:cubicBezTo>
                    <a:pt x="193840" y="645678"/>
                    <a:pt x="194028" y="655177"/>
                    <a:pt x="194216" y="664674"/>
                  </a:cubicBezTo>
                  <a:lnTo>
                    <a:pt x="194216" y="691424"/>
                  </a:lnTo>
                  <a:lnTo>
                    <a:pt x="191402" y="716430"/>
                  </a:lnTo>
                  <a:lnTo>
                    <a:pt x="182958" y="742016"/>
                  </a:lnTo>
                  <a:lnTo>
                    <a:pt x="167758" y="772837"/>
                  </a:lnTo>
                  <a:lnTo>
                    <a:pt x="149181" y="801331"/>
                  </a:lnTo>
                  <a:lnTo>
                    <a:pt x="128915" y="826336"/>
                  </a:lnTo>
                  <a:lnTo>
                    <a:pt x="107523" y="851923"/>
                  </a:lnTo>
                  <a:lnTo>
                    <a:pt x="85005" y="875184"/>
                  </a:lnTo>
                  <a:lnTo>
                    <a:pt x="62487" y="898445"/>
                  </a:lnTo>
                  <a:lnTo>
                    <a:pt x="41095" y="924031"/>
                  </a:lnTo>
                  <a:lnTo>
                    <a:pt x="33777" y="931009"/>
                  </a:lnTo>
                  <a:lnTo>
                    <a:pt x="24769" y="939732"/>
                  </a:lnTo>
                  <a:lnTo>
                    <a:pt x="15200" y="950199"/>
                  </a:lnTo>
                  <a:lnTo>
                    <a:pt x="7319" y="960666"/>
                  </a:lnTo>
                  <a:lnTo>
                    <a:pt x="2252" y="973460"/>
                  </a:lnTo>
                  <a:lnTo>
                    <a:pt x="0" y="987416"/>
                  </a:lnTo>
                  <a:lnTo>
                    <a:pt x="2815" y="1001955"/>
                  </a:lnTo>
                  <a:lnTo>
                    <a:pt x="10133" y="1015911"/>
                  </a:lnTo>
                  <a:lnTo>
                    <a:pt x="22518" y="1027541"/>
                  </a:lnTo>
                  <a:lnTo>
                    <a:pt x="36592" y="1035682"/>
                  </a:lnTo>
                  <a:lnTo>
                    <a:pt x="54043" y="1043243"/>
                  </a:lnTo>
                  <a:lnTo>
                    <a:pt x="72621" y="1049639"/>
                  </a:lnTo>
                  <a:lnTo>
                    <a:pt x="91197" y="1056035"/>
                  </a:lnTo>
                  <a:lnTo>
                    <a:pt x="109212" y="1062432"/>
                  </a:lnTo>
                  <a:lnTo>
                    <a:pt x="126663" y="1069992"/>
                  </a:lnTo>
                  <a:lnTo>
                    <a:pt x="142425" y="1078133"/>
                  </a:lnTo>
                  <a:lnTo>
                    <a:pt x="153685" y="1088601"/>
                  </a:lnTo>
                  <a:lnTo>
                    <a:pt x="150306" y="1102557"/>
                  </a:lnTo>
                  <a:lnTo>
                    <a:pt x="144114" y="1115351"/>
                  </a:lnTo>
                  <a:lnTo>
                    <a:pt x="137921" y="1128725"/>
                  </a:lnTo>
                  <a:lnTo>
                    <a:pt x="131166" y="1141518"/>
                  </a:lnTo>
                  <a:lnTo>
                    <a:pt x="124974" y="1154312"/>
                  </a:lnTo>
                  <a:lnTo>
                    <a:pt x="120471" y="1167105"/>
                  </a:lnTo>
                  <a:lnTo>
                    <a:pt x="118781" y="1178735"/>
                  </a:lnTo>
                  <a:lnTo>
                    <a:pt x="119907" y="1191529"/>
                  </a:lnTo>
                  <a:lnTo>
                    <a:pt x="126100" y="1203159"/>
                  </a:lnTo>
                  <a:lnTo>
                    <a:pt x="137359" y="1214790"/>
                  </a:lnTo>
                  <a:lnTo>
                    <a:pt x="153685" y="1226420"/>
                  </a:lnTo>
                  <a:lnTo>
                    <a:pt x="150306" y="1235725"/>
                  </a:lnTo>
                  <a:lnTo>
                    <a:pt x="145240" y="1245029"/>
                  </a:lnTo>
                  <a:lnTo>
                    <a:pt x="141300" y="1256077"/>
                  </a:lnTo>
                  <a:lnTo>
                    <a:pt x="140174" y="1267708"/>
                  </a:lnTo>
                  <a:lnTo>
                    <a:pt x="142425" y="1279339"/>
                  </a:lnTo>
                  <a:lnTo>
                    <a:pt x="148618" y="1289806"/>
                  </a:lnTo>
                  <a:lnTo>
                    <a:pt x="156499" y="1297947"/>
                  </a:lnTo>
                  <a:lnTo>
                    <a:pt x="166632" y="1305506"/>
                  </a:lnTo>
                  <a:lnTo>
                    <a:pt x="176765" y="1310740"/>
                  </a:lnTo>
                  <a:lnTo>
                    <a:pt x="186335" y="1317137"/>
                  </a:lnTo>
                  <a:lnTo>
                    <a:pt x="195343" y="1325860"/>
                  </a:lnTo>
                  <a:lnTo>
                    <a:pt x="200408" y="1335164"/>
                  </a:lnTo>
                  <a:lnTo>
                    <a:pt x="205475" y="1352028"/>
                  </a:lnTo>
                  <a:lnTo>
                    <a:pt x="205475" y="1371218"/>
                  </a:lnTo>
                  <a:lnTo>
                    <a:pt x="203787" y="1389245"/>
                  </a:lnTo>
                  <a:lnTo>
                    <a:pt x="199283" y="1407854"/>
                  </a:lnTo>
                  <a:lnTo>
                    <a:pt x="195343" y="1425881"/>
                  </a:lnTo>
                  <a:lnTo>
                    <a:pt x="192528" y="1442163"/>
                  </a:lnTo>
                  <a:lnTo>
                    <a:pt x="190276" y="1465424"/>
                  </a:lnTo>
                  <a:lnTo>
                    <a:pt x="192528" y="1486358"/>
                  </a:lnTo>
                  <a:lnTo>
                    <a:pt x="198719" y="1505548"/>
                  </a:lnTo>
                  <a:lnTo>
                    <a:pt x="206601" y="1522413"/>
                  </a:lnTo>
                  <a:lnTo>
                    <a:pt x="217860" y="1535787"/>
                  </a:lnTo>
                  <a:lnTo>
                    <a:pt x="232497" y="1548581"/>
                  </a:lnTo>
                  <a:lnTo>
                    <a:pt x="246570" y="1559048"/>
                  </a:lnTo>
                  <a:lnTo>
                    <a:pt x="262896" y="1567771"/>
                  </a:lnTo>
                  <a:lnTo>
                    <a:pt x="279221" y="1575331"/>
                  </a:lnTo>
                  <a:lnTo>
                    <a:pt x="295546" y="1579401"/>
                  </a:lnTo>
                  <a:lnTo>
                    <a:pt x="325383" y="1584635"/>
                  </a:lnTo>
                  <a:lnTo>
                    <a:pt x="356908" y="1586961"/>
                  </a:lnTo>
                  <a:lnTo>
                    <a:pt x="390121" y="1585798"/>
                  </a:lnTo>
                  <a:lnTo>
                    <a:pt x="422772" y="1582309"/>
                  </a:lnTo>
                  <a:lnTo>
                    <a:pt x="455423" y="1578238"/>
                  </a:lnTo>
                  <a:lnTo>
                    <a:pt x="486385" y="1571841"/>
                  </a:lnTo>
                  <a:lnTo>
                    <a:pt x="513969" y="1564281"/>
                  </a:lnTo>
                  <a:lnTo>
                    <a:pt x="529900" y="1558923"/>
                  </a:lnTo>
                  <a:lnTo>
                    <a:pt x="609866" y="1741475"/>
                  </a:lnTo>
                  <a:lnTo>
                    <a:pt x="699234" y="1702328"/>
                  </a:lnTo>
                  <a:lnTo>
                    <a:pt x="697686" y="1708838"/>
                  </a:lnTo>
                  <a:lnTo>
                    <a:pt x="1413007" y="1487444"/>
                  </a:lnTo>
                  <a:lnTo>
                    <a:pt x="1412429" y="1485195"/>
                  </a:lnTo>
                  <a:lnTo>
                    <a:pt x="1405111" y="1455538"/>
                  </a:lnTo>
                  <a:lnTo>
                    <a:pt x="1398918" y="1425881"/>
                  </a:lnTo>
                  <a:lnTo>
                    <a:pt x="1394978" y="1398549"/>
                  </a:lnTo>
                  <a:lnTo>
                    <a:pt x="1392163" y="1372381"/>
                  </a:lnTo>
                  <a:lnTo>
                    <a:pt x="1391037" y="1350865"/>
                  </a:lnTo>
                  <a:lnTo>
                    <a:pt x="1392163" y="1332837"/>
                  </a:lnTo>
                  <a:lnTo>
                    <a:pt x="1401171" y="1295039"/>
                  </a:lnTo>
                  <a:lnTo>
                    <a:pt x="1412429" y="1260148"/>
                  </a:lnTo>
                  <a:lnTo>
                    <a:pt x="1426503" y="1227001"/>
                  </a:lnTo>
                  <a:lnTo>
                    <a:pt x="1443954" y="1197926"/>
                  </a:lnTo>
                  <a:lnTo>
                    <a:pt x="1469849" y="1161872"/>
                  </a:lnTo>
                  <a:lnTo>
                    <a:pt x="1496308" y="1125818"/>
                  </a:lnTo>
                  <a:lnTo>
                    <a:pt x="1522767" y="1090926"/>
                  </a:lnTo>
                  <a:lnTo>
                    <a:pt x="1549788" y="1053710"/>
                  </a:lnTo>
                  <a:lnTo>
                    <a:pt x="1573995" y="1015911"/>
                  </a:lnTo>
                  <a:lnTo>
                    <a:pt x="1597637" y="976949"/>
                  </a:lnTo>
                  <a:lnTo>
                    <a:pt x="1617341" y="934499"/>
                  </a:lnTo>
                  <a:lnTo>
                    <a:pt x="1633666" y="889140"/>
                  </a:lnTo>
                  <a:lnTo>
                    <a:pt x="1646051" y="836222"/>
                  </a:lnTo>
                  <a:lnTo>
                    <a:pt x="1652807" y="782141"/>
                  </a:lnTo>
                  <a:lnTo>
                    <a:pt x="1656184" y="726897"/>
                  </a:lnTo>
                  <a:cubicBezTo>
                    <a:pt x="1655809" y="708289"/>
                    <a:pt x="1655434" y="689680"/>
                    <a:pt x="1655059" y="671072"/>
                  </a:cubicBezTo>
                  <a:lnTo>
                    <a:pt x="1651118" y="616409"/>
                  </a:lnTo>
                  <a:lnTo>
                    <a:pt x="1642674" y="563490"/>
                  </a:lnTo>
                  <a:lnTo>
                    <a:pt x="1631415" y="511736"/>
                  </a:lnTo>
                  <a:lnTo>
                    <a:pt x="1617341" y="464051"/>
                  </a:lnTo>
                  <a:lnTo>
                    <a:pt x="1601579" y="420438"/>
                  </a:lnTo>
                  <a:lnTo>
                    <a:pt x="1583565" y="381475"/>
                  </a:lnTo>
                  <a:lnTo>
                    <a:pt x="1556543" y="334954"/>
                  </a:lnTo>
                  <a:lnTo>
                    <a:pt x="1527270" y="290759"/>
                  </a:lnTo>
                  <a:lnTo>
                    <a:pt x="1494056" y="249471"/>
                  </a:lnTo>
                  <a:lnTo>
                    <a:pt x="1458590" y="209928"/>
                  </a:lnTo>
                  <a:lnTo>
                    <a:pt x="1419747" y="174455"/>
                  </a:lnTo>
                  <a:lnTo>
                    <a:pt x="1376400" y="141309"/>
                  </a:lnTo>
                  <a:lnTo>
                    <a:pt x="1331365" y="111652"/>
                  </a:lnTo>
                  <a:lnTo>
                    <a:pt x="1283515" y="85483"/>
                  </a:lnTo>
                  <a:lnTo>
                    <a:pt x="1231161" y="63386"/>
                  </a:lnTo>
                  <a:lnTo>
                    <a:pt x="1177119" y="43033"/>
                  </a:lnTo>
                  <a:lnTo>
                    <a:pt x="1118572" y="27332"/>
                  </a:lnTo>
                  <a:lnTo>
                    <a:pt x="1057210" y="14538"/>
                  </a:lnTo>
                  <a:lnTo>
                    <a:pt x="993036" y="5815"/>
                  </a:lnTo>
                  <a:lnTo>
                    <a:pt x="925482" y="582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40" name="Rounded Rectangle 18">
              <a:extLst>
                <a:ext uri="{FF2B5EF4-FFF2-40B4-BE49-F238E27FC236}">
                  <a16:creationId xmlns:a16="http://schemas.microsoft.com/office/drawing/2014/main" id="{2B5D3EFA-0406-45A9-B4E1-E1C8A22E7C0B}"/>
                </a:ext>
              </a:extLst>
            </p:cNvPr>
            <p:cNvSpPr/>
            <p:nvPr/>
          </p:nvSpPr>
          <p:spPr>
            <a:xfrm>
              <a:off x="2733332" y="3284983"/>
              <a:ext cx="1828800" cy="648072"/>
            </a:xfrm>
            <a:custGeom>
              <a:avLst/>
              <a:gdLst/>
              <a:ahLst/>
              <a:cxnLst/>
              <a:rect l="l" t="t" r="r" b="b"/>
              <a:pathLst>
                <a:path w="1828800" h="648072">
                  <a:moveTo>
                    <a:pt x="1605221" y="0"/>
                  </a:moveTo>
                  <a:lnTo>
                    <a:pt x="1764347" y="0"/>
                  </a:lnTo>
                  <a:cubicBezTo>
                    <a:pt x="1799943" y="0"/>
                    <a:pt x="1828800" y="28857"/>
                    <a:pt x="1828800" y="64453"/>
                  </a:cubicBezTo>
                  <a:lnTo>
                    <a:pt x="1828800" y="583619"/>
                  </a:lnTo>
                  <a:cubicBezTo>
                    <a:pt x="1828800" y="619215"/>
                    <a:pt x="1799943" y="648072"/>
                    <a:pt x="1764347" y="648072"/>
                  </a:cubicBezTo>
                  <a:lnTo>
                    <a:pt x="1605221" y="648072"/>
                  </a:lnTo>
                  <a:cubicBezTo>
                    <a:pt x="1569625" y="648072"/>
                    <a:pt x="1540768" y="619215"/>
                    <a:pt x="1540768" y="583619"/>
                  </a:cubicBezTo>
                  <a:lnTo>
                    <a:pt x="1540768" y="581685"/>
                  </a:lnTo>
                  <a:lnTo>
                    <a:pt x="250059" y="581685"/>
                  </a:lnTo>
                  <a:cubicBezTo>
                    <a:pt x="224426" y="581685"/>
                    <a:pt x="203646" y="560905"/>
                    <a:pt x="203646" y="535272"/>
                  </a:cubicBezTo>
                  <a:lnTo>
                    <a:pt x="203646" y="466247"/>
                  </a:lnTo>
                  <a:cubicBezTo>
                    <a:pt x="203230" y="466497"/>
                    <a:pt x="202808" y="466502"/>
                    <a:pt x="202384" y="466502"/>
                  </a:cubicBezTo>
                  <a:lnTo>
                    <a:pt x="49692" y="466502"/>
                  </a:lnTo>
                  <a:cubicBezTo>
                    <a:pt x="22248" y="466502"/>
                    <a:pt x="0" y="444254"/>
                    <a:pt x="0" y="416810"/>
                  </a:cubicBezTo>
                  <a:lnTo>
                    <a:pt x="0" y="193708"/>
                  </a:lnTo>
                  <a:cubicBezTo>
                    <a:pt x="0" y="166264"/>
                    <a:pt x="22248" y="144016"/>
                    <a:pt x="49692" y="144016"/>
                  </a:cubicBezTo>
                  <a:lnTo>
                    <a:pt x="202384" y="144016"/>
                  </a:lnTo>
                  <a:lnTo>
                    <a:pt x="203646" y="144271"/>
                  </a:lnTo>
                  <a:lnTo>
                    <a:pt x="203646" y="112801"/>
                  </a:lnTo>
                  <a:cubicBezTo>
                    <a:pt x="203646" y="87168"/>
                    <a:pt x="224426" y="66388"/>
                    <a:pt x="250059" y="66388"/>
                  </a:cubicBezTo>
                  <a:lnTo>
                    <a:pt x="1540768" y="66388"/>
                  </a:lnTo>
                  <a:lnTo>
                    <a:pt x="1540768" y="64453"/>
                  </a:lnTo>
                  <a:cubicBezTo>
                    <a:pt x="1540768" y="28857"/>
                    <a:pt x="1569625" y="0"/>
                    <a:pt x="160522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1" name="Freeform 10">
              <a:extLst>
                <a:ext uri="{FF2B5EF4-FFF2-40B4-BE49-F238E27FC236}">
                  <a16:creationId xmlns:a16="http://schemas.microsoft.com/office/drawing/2014/main" id="{C1F8CC5F-CC5A-4FF8-8968-D73CBB1E0E96}"/>
                </a:ext>
              </a:extLst>
            </p:cNvPr>
            <p:cNvSpPr/>
            <p:nvPr/>
          </p:nvSpPr>
          <p:spPr>
            <a:xfrm>
              <a:off x="1130676" y="4159425"/>
              <a:ext cx="2759432" cy="2077670"/>
            </a:xfrm>
            <a:custGeom>
              <a:avLst/>
              <a:gdLst>
                <a:gd name="connsiteX0" fmla="*/ 19050 w 2628900"/>
                <a:gd name="connsiteY0" fmla="*/ 95250 h 2085975"/>
                <a:gd name="connsiteX1" fmla="*/ 0 w 2628900"/>
                <a:gd name="connsiteY1" fmla="*/ 2085975 h 2085975"/>
                <a:gd name="connsiteX2" fmla="*/ 1685925 w 2628900"/>
                <a:gd name="connsiteY2" fmla="*/ 2085975 h 2085975"/>
                <a:gd name="connsiteX3" fmla="*/ 1704975 w 2628900"/>
                <a:gd name="connsiteY3" fmla="*/ 1581150 h 2085975"/>
                <a:gd name="connsiteX4" fmla="*/ 2628900 w 2628900"/>
                <a:gd name="connsiteY4" fmla="*/ 47625 h 2085975"/>
                <a:gd name="connsiteX5" fmla="*/ 1914525 w 2628900"/>
                <a:gd name="connsiteY5" fmla="*/ 0 h 2085975"/>
                <a:gd name="connsiteX6" fmla="*/ 1914525 w 2628900"/>
                <a:gd name="connsiteY6" fmla="*/ 762000 h 2085975"/>
                <a:gd name="connsiteX7" fmla="*/ 1133475 w 2628900"/>
                <a:gd name="connsiteY7" fmla="*/ 533400 h 2085975"/>
                <a:gd name="connsiteX8" fmla="*/ 19050 w 2628900"/>
                <a:gd name="connsiteY8" fmla="*/ 95250 h 2085975"/>
                <a:gd name="connsiteX0" fmla="*/ 95250 w 2628900"/>
                <a:gd name="connsiteY0" fmla="*/ 66675 h 2085975"/>
                <a:gd name="connsiteX1" fmla="*/ 0 w 2628900"/>
                <a:gd name="connsiteY1" fmla="*/ 2085975 h 2085975"/>
                <a:gd name="connsiteX2" fmla="*/ 1685925 w 2628900"/>
                <a:gd name="connsiteY2" fmla="*/ 2085975 h 2085975"/>
                <a:gd name="connsiteX3" fmla="*/ 1704975 w 2628900"/>
                <a:gd name="connsiteY3" fmla="*/ 1581150 h 2085975"/>
                <a:gd name="connsiteX4" fmla="*/ 2628900 w 2628900"/>
                <a:gd name="connsiteY4" fmla="*/ 47625 h 2085975"/>
                <a:gd name="connsiteX5" fmla="*/ 1914525 w 2628900"/>
                <a:gd name="connsiteY5" fmla="*/ 0 h 2085975"/>
                <a:gd name="connsiteX6" fmla="*/ 1914525 w 2628900"/>
                <a:gd name="connsiteY6" fmla="*/ 762000 h 2085975"/>
                <a:gd name="connsiteX7" fmla="*/ 1133475 w 2628900"/>
                <a:gd name="connsiteY7" fmla="*/ 533400 h 2085975"/>
                <a:gd name="connsiteX8" fmla="*/ 95250 w 2628900"/>
                <a:gd name="connsiteY8" fmla="*/ 66675 h 2085975"/>
                <a:gd name="connsiteX0" fmla="*/ 232470 w 2766120"/>
                <a:gd name="connsiteY0" fmla="*/ 66675 h 2085975"/>
                <a:gd name="connsiteX1" fmla="*/ 137220 w 2766120"/>
                <a:gd name="connsiteY1" fmla="*/ 2085975 h 2085975"/>
                <a:gd name="connsiteX2" fmla="*/ 1823145 w 2766120"/>
                <a:gd name="connsiteY2" fmla="*/ 2085975 h 2085975"/>
                <a:gd name="connsiteX3" fmla="*/ 1842195 w 2766120"/>
                <a:gd name="connsiteY3" fmla="*/ 1581150 h 2085975"/>
                <a:gd name="connsiteX4" fmla="*/ 2766120 w 2766120"/>
                <a:gd name="connsiteY4" fmla="*/ 47625 h 2085975"/>
                <a:gd name="connsiteX5" fmla="*/ 2051745 w 2766120"/>
                <a:gd name="connsiteY5" fmla="*/ 0 h 2085975"/>
                <a:gd name="connsiteX6" fmla="*/ 2051745 w 2766120"/>
                <a:gd name="connsiteY6" fmla="*/ 762000 h 2085975"/>
                <a:gd name="connsiteX7" fmla="*/ 1270695 w 2766120"/>
                <a:gd name="connsiteY7" fmla="*/ 533400 h 2085975"/>
                <a:gd name="connsiteX8" fmla="*/ 232470 w 2766120"/>
                <a:gd name="connsiteY8" fmla="*/ 66675 h 2085975"/>
                <a:gd name="connsiteX0" fmla="*/ 232470 w 2766120"/>
                <a:gd name="connsiteY0" fmla="*/ 66675 h 2085975"/>
                <a:gd name="connsiteX1" fmla="*/ 137220 w 2766120"/>
                <a:gd name="connsiteY1" fmla="*/ 2085975 h 2085975"/>
                <a:gd name="connsiteX2" fmla="*/ 1823145 w 2766120"/>
                <a:gd name="connsiteY2" fmla="*/ 2085975 h 2085975"/>
                <a:gd name="connsiteX3" fmla="*/ 1842195 w 2766120"/>
                <a:gd name="connsiteY3" fmla="*/ 1581150 h 2085975"/>
                <a:gd name="connsiteX4" fmla="*/ 2766120 w 2766120"/>
                <a:gd name="connsiteY4" fmla="*/ 47625 h 2085975"/>
                <a:gd name="connsiteX5" fmla="*/ 2051745 w 2766120"/>
                <a:gd name="connsiteY5" fmla="*/ 0 h 2085975"/>
                <a:gd name="connsiteX6" fmla="*/ 2051745 w 2766120"/>
                <a:gd name="connsiteY6" fmla="*/ 762000 h 2085975"/>
                <a:gd name="connsiteX7" fmla="*/ 1270695 w 2766120"/>
                <a:gd name="connsiteY7" fmla="*/ 533400 h 2085975"/>
                <a:gd name="connsiteX8" fmla="*/ 232470 w 2766120"/>
                <a:gd name="connsiteY8" fmla="*/ 66675 h 2085975"/>
                <a:gd name="connsiteX0" fmla="*/ 232470 w 2766120"/>
                <a:gd name="connsiteY0" fmla="*/ 66675 h 2085975"/>
                <a:gd name="connsiteX1" fmla="*/ 137220 w 2766120"/>
                <a:gd name="connsiteY1" fmla="*/ 2085975 h 2085975"/>
                <a:gd name="connsiteX2" fmla="*/ 1823145 w 2766120"/>
                <a:gd name="connsiteY2" fmla="*/ 2085975 h 2085975"/>
                <a:gd name="connsiteX3" fmla="*/ 1842195 w 2766120"/>
                <a:gd name="connsiteY3" fmla="*/ 1581150 h 2085975"/>
                <a:gd name="connsiteX4" fmla="*/ 2766120 w 2766120"/>
                <a:gd name="connsiteY4" fmla="*/ 47625 h 2085975"/>
                <a:gd name="connsiteX5" fmla="*/ 2051745 w 2766120"/>
                <a:gd name="connsiteY5" fmla="*/ 0 h 2085975"/>
                <a:gd name="connsiteX6" fmla="*/ 2051745 w 2766120"/>
                <a:gd name="connsiteY6" fmla="*/ 762000 h 2085975"/>
                <a:gd name="connsiteX7" fmla="*/ 1270695 w 2766120"/>
                <a:gd name="connsiteY7" fmla="*/ 533400 h 2085975"/>
                <a:gd name="connsiteX8" fmla="*/ 232470 w 2766120"/>
                <a:gd name="connsiteY8" fmla="*/ 66675 h 2085975"/>
                <a:gd name="connsiteX0" fmla="*/ 232470 w 2766120"/>
                <a:gd name="connsiteY0" fmla="*/ 66675 h 2085975"/>
                <a:gd name="connsiteX1" fmla="*/ 137220 w 2766120"/>
                <a:gd name="connsiteY1" fmla="*/ 2085975 h 2085975"/>
                <a:gd name="connsiteX2" fmla="*/ 1823145 w 2766120"/>
                <a:gd name="connsiteY2" fmla="*/ 2085975 h 2085975"/>
                <a:gd name="connsiteX3" fmla="*/ 1842195 w 2766120"/>
                <a:gd name="connsiteY3" fmla="*/ 1581150 h 2085975"/>
                <a:gd name="connsiteX4" fmla="*/ 2766120 w 2766120"/>
                <a:gd name="connsiteY4" fmla="*/ 47625 h 2085975"/>
                <a:gd name="connsiteX5" fmla="*/ 2051745 w 2766120"/>
                <a:gd name="connsiteY5" fmla="*/ 0 h 2085975"/>
                <a:gd name="connsiteX6" fmla="*/ 2051745 w 2766120"/>
                <a:gd name="connsiteY6" fmla="*/ 762000 h 2085975"/>
                <a:gd name="connsiteX7" fmla="*/ 1270695 w 2766120"/>
                <a:gd name="connsiteY7" fmla="*/ 533400 h 2085975"/>
                <a:gd name="connsiteX8" fmla="*/ 232470 w 2766120"/>
                <a:gd name="connsiteY8" fmla="*/ 66675 h 2085975"/>
                <a:gd name="connsiteX0" fmla="*/ 232470 w 2766120"/>
                <a:gd name="connsiteY0" fmla="*/ 114300 h 2133600"/>
                <a:gd name="connsiteX1" fmla="*/ 137220 w 2766120"/>
                <a:gd name="connsiteY1" fmla="*/ 2133600 h 2133600"/>
                <a:gd name="connsiteX2" fmla="*/ 1823145 w 2766120"/>
                <a:gd name="connsiteY2" fmla="*/ 2133600 h 2133600"/>
                <a:gd name="connsiteX3" fmla="*/ 1842195 w 2766120"/>
                <a:gd name="connsiteY3" fmla="*/ 1628775 h 2133600"/>
                <a:gd name="connsiteX4" fmla="*/ 2766120 w 2766120"/>
                <a:gd name="connsiteY4" fmla="*/ 95250 h 2133600"/>
                <a:gd name="connsiteX5" fmla="*/ 1908870 w 2766120"/>
                <a:gd name="connsiteY5" fmla="*/ 0 h 2133600"/>
                <a:gd name="connsiteX6" fmla="*/ 2051745 w 2766120"/>
                <a:gd name="connsiteY6" fmla="*/ 809625 h 2133600"/>
                <a:gd name="connsiteX7" fmla="*/ 1270695 w 2766120"/>
                <a:gd name="connsiteY7" fmla="*/ 581025 h 2133600"/>
                <a:gd name="connsiteX8" fmla="*/ 232470 w 2766120"/>
                <a:gd name="connsiteY8" fmla="*/ 114300 h 2133600"/>
                <a:gd name="connsiteX0" fmla="*/ 232470 w 2766120"/>
                <a:gd name="connsiteY0" fmla="*/ 151521 h 2170821"/>
                <a:gd name="connsiteX1" fmla="*/ 137220 w 2766120"/>
                <a:gd name="connsiteY1" fmla="*/ 2170821 h 2170821"/>
                <a:gd name="connsiteX2" fmla="*/ 1823145 w 2766120"/>
                <a:gd name="connsiteY2" fmla="*/ 2170821 h 2170821"/>
                <a:gd name="connsiteX3" fmla="*/ 1842195 w 2766120"/>
                <a:gd name="connsiteY3" fmla="*/ 1665996 h 2170821"/>
                <a:gd name="connsiteX4" fmla="*/ 2766120 w 2766120"/>
                <a:gd name="connsiteY4" fmla="*/ 132471 h 2170821"/>
                <a:gd name="connsiteX5" fmla="*/ 1908870 w 2766120"/>
                <a:gd name="connsiteY5" fmla="*/ 37221 h 2170821"/>
                <a:gd name="connsiteX6" fmla="*/ 1937445 w 2766120"/>
                <a:gd name="connsiteY6" fmla="*/ 808746 h 2170821"/>
                <a:gd name="connsiteX7" fmla="*/ 1270695 w 2766120"/>
                <a:gd name="connsiteY7" fmla="*/ 618246 h 2170821"/>
                <a:gd name="connsiteX8" fmla="*/ 232470 w 2766120"/>
                <a:gd name="connsiteY8" fmla="*/ 151521 h 2170821"/>
                <a:gd name="connsiteX0" fmla="*/ 232470 w 2766120"/>
                <a:gd name="connsiteY0" fmla="*/ 176078 h 2195378"/>
                <a:gd name="connsiteX1" fmla="*/ 137220 w 2766120"/>
                <a:gd name="connsiteY1" fmla="*/ 2195378 h 2195378"/>
                <a:gd name="connsiteX2" fmla="*/ 1823145 w 2766120"/>
                <a:gd name="connsiteY2" fmla="*/ 2195378 h 2195378"/>
                <a:gd name="connsiteX3" fmla="*/ 1842195 w 2766120"/>
                <a:gd name="connsiteY3" fmla="*/ 1690553 h 2195378"/>
                <a:gd name="connsiteX4" fmla="*/ 2766120 w 2766120"/>
                <a:gd name="connsiteY4" fmla="*/ 157028 h 2195378"/>
                <a:gd name="connsiteX5" fmla="*/ 1908870 w 2766120"/>
                <a:gd name="connsiteY5" fmla="*/ 61778 h 2195378"/>
                <a:gd name="connsiteX6" fmla="*/ 1937445 w 2766120"/>
                <a:gd name="connsiteY6" fmla="*/ 833303 h 2195378"/>
                <a:gd name="connsiteX7" fmla="*/ 1270695 w 2766120"/>
                <a:gd name="connsiteY7" fmla="*/ 642803 h 2195378"/>
                <a:gd name="connsiteX8" fmla="*/ 232470 w 2766120"/>
                <a:gd name="connsiteY8" fmla="*/ 176078 h 2195378"/>
                <a:gd name="connsiteX0" fmla="*/ 232470 w 2661345"/>
                <a:gd name="connsiteY0" fmla="*/ 155790 h 2175090"/>
                <a:gd name="connsiteX1" fmla="*/ 137220 w 2661345"/>
                <a:gd name="connsiteY1" fmla="*/ 2175090 h 2175090"/>
                <a:gd name="connsiteX2" fmla="*/ 1823145 w 2661345"/>
                <a:gd name="connsiteY2" fmla="*/ 2175090 h 2175090"/>
                <a:gd name="connsiteX3" fmla="*/ 1842195 w 2661345"/>
                <a:gd name="connsiteY3" fmla="*/ 1670265 h 2175090"/>
                <a:gd name="connsiteX4" fmla="*/ 2661345 w 2661345"/>
                <a:gd name="connsiteY4" fmla="*/ 117690 h 2175090"/>
                <a:gd name="connsiteX5" fmla="*/ 1908870 w 2661345"/>
                <a:gd name="connsiteY5" fmla="*/ 41490 h 2175090"/>
                <a:gd name="connsiteX6" fmla="*/ 1937445 w 2661345"/>
                <a:gd name="connsiteY6" fmla="*/ 813015 h 2175090"/>
                <a:gd name="connsiteX7" fmla="*/ 1270695 w 2661345"/>
                <a:gd name="connsiteY7" fmla="*/ 622515 h 2175090"/>
                <a:gd name="connsiteX8" fmla="*/ 232470 w 2661345"/>
                <a:gd name="connsiteY8" fmla="*/ 155790 h 2175090"/>
                <a:gd name="connsiteX0" fmla="*/ 232470 w 2709520"/>
                <a:gd name="connsiteY0" fmla="*/ 155790 h 2175090"/>
                <a:gd name="connsiteX1" fmla="*/ 137220 w 2709520"/>
                <a:gd name="connsiteY1" fmla="*/ 2175090 h 2175090"/>
                <a:gd name="connsiteX2" fmla="*/ 1823145 w 2709520"/>
                <a:gd name="connsiteY2" fmla="*/ 2175090 h 2175090"/>
                <a:gd name="connsiteX3" fmla="*/ 1842195 w 2709520"/>
                <a:gd name="connsiteY3" fmla="*/ 1670265 h 2175090"/>
                <a:gd name="connsiteX4" fmla="*/ 2661345 w 2709520"/>
                <a:gd name="connsiteY4" fmla="*/ 117690 h 2175090"/>
                <a:gd name="connsiteX5" fmla="*/ 1908870 w 2709520"/>
                <a:gd name="connsiteY5" fmla="*/ 41490 h 2175090"/>
                <a:gd name="connsiteX6" fmla="*/ 1937445 w 2709520"/>
                <a:gd name="connsiteY6" fmla="*/ 813015 h 2175090"/>
                <a:gd name="connsiteX7" fmla="*/ 1270695 w 2709520"/>
                <a:gd name="connsiteY7" fmla="*/ 622515 h 2175090"/>
                <a:gd name="connsiteX8" fmla="*/ 232470 w 2709520"/>
                <a:gd name="connsiteY8" fmla="*/ 155790 h 2175090"/>
                <a:gd name="connsiteX0" fmla="*/ 232470 w 2725405"/>
                <a:gd name="connsiteY0" fmla="*/ 155790 h 2175090"/>
                <a:gd name="connsiteX1" fmla="*/ 137220 w 2725405"/>
                <a:gd name="connsiteY1" fmla="*/ 2175090 h 2175090"/>
                <a:gd name="connsiteX2" fmla="*/ 1823145 w 2725405"/>
                <a:gd name="connsiteY2" fmla="*/ 2175090 h 2175090"/>
                <a:gd name="connsiteX3" fmla="*/ 1842195 w 2725405"/>
                <a:gd name="connsiteY3" fmla="*/ 1670265 h 2175090"/>
                <a:gd name="connsiteX4" fmla="*/ 2661345 w 2725405"/>
                <a:gd name="connsiteY4" fmla="*/ 117690 h 2175090"/>
                <a:gd name="connsiteX5" fmla="*/ 1908870 w 2725405"/>
                <a:gd name="connsiteY5" fmla="*/ 41490 h 2175090"/>
                <a:gd name="connsiteX6" fmla="*/ 1937445 w 2725405"/>
                <a:gd name="connsiteY6" fmla="*/ 813015 h 2175090"/>
                <a:gd name="connsiteX7" fmla="*/ 1270695 w 2725405"/>
                <a:gd name="connsiteY7" fmla="*/ 622515 h 2175090"/>
                <a:gd name="connsiteX8" fmla="*/ 232470 w 2725405"/>
                <a:gd name="connsiteY8" fmla="*/ 155790 h 2175090"/>
                <a:gd name="connsiteX0" fmla="*/ 232470 w 2760521"/>
                <a:gd name="connsiteY0" fmla="*/ 155790 h 2175090"/>
                <a:gd name="connsiteX1" fmla="*/ 137220 w 2760521"/>
                <a:gd name="connsiteY1" fmla="*/ 2175090 h 2175090"/>
                <a:gd name="connsiteX2" fmla="*/ 1823145 w 2760521"/>
                <a:gd name="connsiteY2" fmla="*/ 2175090 h 2175090"/>
                <a:gd name="connsiteX3" fmla="*/ 1842195 w 2760521"/>
                <a:gd name="connsiteY3" fmla="*/ 1670265 h 2175090"/>
                <a:gd name="connsiteX4" fmla="*/ 2699445 w 2760521"/>
                <a:gd name="connsiteY4" fmla="*/ 117690 h 2175090"/>
                <a:gd name="connsiteX5" fmla="*/ 1908870 w 2760521"/>
                <a:gd name="connsiteY5" fmla="*/ 41490 h 2175090"/>
                <a:gd name="connsiteX6" fmla="*/ 1937445 w 2760521"/>
                <a:gd name="connsiteY6" fmla="*/ 813015 h 2175090"/>
                <a:gd name="connsiteX7" fmla="*/ 1270695 w 2760521"/>
                <a:gd name="connsiteY7" fmla="*/ 622515 h 2175090"/>
                <a:gd name="connsiteX8" fmla="*/ 232470 w 2760521"/>
                <a:gd name="connsiteY8" fmla="*/ 155790 h 2175090"/>
                <a:gd name="connsiteX0" fmla="*/ 232470 w 2757220"/>
                <a:gd name="connsiteY0" fmla="*/ 155790 h 2175090"/>
                <a:gd name="connsiteX1" fmla="*/ 137220 w 2757220"/>
                <a:gd name="connsiteY1" fmla="*/ 2175090 h 2175090"/>
                <a:gd name="connsiteX2" fmla="*/ 1823145 w 2757220"/>
                <a:gd name="connsiteY2" fmla="*/ 2175090 h 2175090"/>
                <a:gd name="connsiteX3" fmla="*/ 1842195 w 2757220"/>
                <a:gd name="connsiteY3" fmla="*/ 1670265 h 2175090"/>
                <a:gd name="connsiteX4" fmla="*/ 2699445 w 2757220"/>
                <a:gd name="connsiteY4" fmla="*/ 117690 h 2175090"/>
                <a:gd name="connsiteX5" fmla="*/ 1908870 w 2757220"/>
                <a:gd name="connsiteY5" fmla="*/ 41490 h 2175090"/>
                <a:gd name="connsiteX6" fmla="*/ 1937445 w 2757220"/>
                <a:gd name="connsiteY6" fmla="*/ 813015 h 2175090"/>
                <a:gd name="connsiteX7" fmla="*/ 1270695 w 2757220"/>
                <a:gd name="connsiteY7" fmla="*/ 622515 h 2175090"/>
                <a:gd name="connsiteX8" fmla="*/ 232470 w 2757220"/>
                <a:gd name="connsiteY8" fmla="*/ 155790 h 2175090"/>
                <a:gd name="connsiteX0" fmla="*/ 232470 w 2741311"/>
                <a:gd name="connsiteY0" fmla="*/ 155790 h 2175090"/>
                <a:gd name="connsiteX1" fmla="*/ 137220 w 2741311"/>
                <a:gd name="connsiteY1" fmla="*/ 2175090 h 2175090"/>
                <a:gd name="connsiteX2" fmla="*/ 1823145 w 2741311"/>
                <a:gd name="connsiteY2" fmla="*/ 2175090 h 2175090"/>
                <a:gd name="connsiteX3" fmla="*/ 1842195 w 2741311"/>
                <a:gd name="connsiteY3" fmla="*/ 1670265 h 2175090"/>
                <a:gd name="connsiteX4" fmla="*/ 2699445 w 2741311"/>
                <a:gd name="connsiteY4" fmla="*/ 117690 h 2175090"/>
                <a:gd name="connsiteX5" fmla="*/ 1908870 w 2741311"/>
                <a:gd name="connsiteY5" fmla="*/ 41490 h 2175090"/>
                <a:gd name="connsiteX6" fmla="*/ 1937445 w 2741311"/>
                <a:gd name="connsiteY6" fmla="*/ 813015 h 2175090"/>
                <a:gd name="connsiteX7" fmla="*/ 1270695 w 2741311"/>
                <a:gd name="connsiteY7" fmla="*/ 622515 h 2175090"/>
                <a:gd name="connsiteX8" fmla="*/ 232470 w 2741311"/>
                <a:gd name="connsiteY8" fmla="*/ 155790 h 2175090"/>
                <a:gd name="connsiteX0" fmla="*/ 232470 w 2741311"/>
                <a:gd name="connsiteY0" fmla="*/ 155790 h 2175090"/>
                <a:gd name="connsiteX1" fmla="*/ 137220 w 2741311"/>
                <a:gd name="connsiteY1" fmla="*/ 2175090 h 2175090"/>
                <a:gd name="connsiteX2" fmla="*/ 1823145 w 2741311"/>
                <a:gd name="connsiteY2" fmla="*/ 2175090 h 2175090"/>
                <a:gd name="connsiteX3" fmla="*/ 1842195 w 2741311"/>
                <a:gd name="connsiteY3" fmla="*/ 1670265 h 2175090"/>
                <a:gd name="connsiteX4" fmla="*/ 2699445 w 2741311"/>
                <a:gd name="connsiteY4" fmla="*/ 117690 h 2175090"/>
                <a:gd name="connsiteX5" fmla="*/ 1908870 w 2741311"/>
                <a:gd name="connsiteY5" fmla="*/ 41490 h 2175090"/>
                <a:gd name="connsiteX6" fmla="*/ 1937445 w 2741311"/>
                <a:gd name="connsiteY6" fmla="*/ 813015 h 2175090"/>
                <a:gd name="connsiteX7" fmla="*/ 1270695 w 2741311"/>
                <a:gd name="connsiteY7" fmla="*/ 622515 h 2175090"/>
                <a:gd name="connsiteX8" fmla="*/ 232470 w 2741311"/>
                <a:gd name="connsiteY8" fmla="*/ 155790 h 2175090"/>
                <a:gd name="connsiteX0" fmla="*/ 232470 w 2741311"/>
                <a:gd name="connsiteY0" fmla="*/ 155790 h 2175090"/>
                <a:gd name="connsiteX1" fmla="*/ 137220 w 2741311"/>
                <a:gd name="connsiteY1" fmla="*/ 2175090 h 2175090"/>
                <a:gd name="connsiteX2" fmla="*/ 1823145 w 2741311"/>
                <a:gd name="connsiteY2" fmla="*/ 2175090 h 2175090"/>
                <a:gd name="connsiteX3" fmla="*/ 1842195 w 2741311"/>
                <a:gd name="connsiteY3" fmla="*/ 1670265 h 2175090"/>
                <a:gd name="connsiteX4" fmla="*/ 2699445 w 2741311"/>
                <a:gd name="connsiteY4" fmla="*/ 117690 h 2175090"/>
                <a:gd name="connsiteX5" fmla="*/ 1908870 w 2741311"/>
                <a:gd name="connsiteY5" fmla="*/ 41490 h 2175090"/>
                <a:gd name="connsiteX6" fmla="*/ 1937445 w 2741311"/>
                <a:gd name="connsiteY6" fmla="*/ 813015 h 2175090"/>
                <a:gd name="connsiteX7" fmla="*/ 1270695 w 2741311"/>
                <a:gd name="connsiteY7" fmla="*/ 622515 h 2175090"/>
                <a:gd name="connsiteX8" fmla="*/ 232470 w 2741311"/>
                <a:gd name="connsiteY8" fmla="*/ 155790 h 2175090"/>
                <a:gd name="connsiteX0" fmla="*/ 232470 w 2741311"/>
                <a:gd name="connsiteY0" fmla="*/ 147713 h 2167013"/>
                <a:gd name="connsiteX1" fmla="*/ 137220 w 2741311"/>
                <a:gd name="connsiteY1" fmla="*/ 2167013 h 2167013"/>
                <a:gd name="connsiteX2" fmla="*/ 1823145 w 2741311"/>
                <a:gd name="connsiteY2" fmla="*/ 2167013 h 2167013"/>
                <a:gd name="connsiteX3" fmla="*/ 1842195 w 2741311"/>
                <a:gd name="connsiteY3" fmla="*/ 1662188 h 2167013"/>
                <a:gd name="connsiteX4" fmla="*/ 2699445 w 2741311"/>
                <a:gd name="connsiteY4" fmla="*/ 109613 h 2167013"/>
                <a:gd name="connsiteX5" fmla="*/ 1908870 w 2741311"/>
                <a:gd name="connsiteY5" fmla="*/ 33413 h 2167013"/>
                <a:gd name="connsiteX6" fmla="*/ 1937445 w 2741311"/>
                <a:gd name="connsiteY6" fmla="*/ 804938 h 2167013"/>
                <a:gd name="connsiteX7" fmla="*/ 1270695 w 2741311"/>
                <a:gd name="connsiteY7" fmla="*/ 614438 h 2167013"/>
                <a:gd name="connsiteX8" fmla="*/ 232470 w 2741311"/>
                <a:gd name="connsiteY8" fmla="*/ 147713 h 2167013"/>
                <a:gd name="connsiteX0" fmla="*/ 232470 w 2741311"/>
                <a:gd name="connsiteY0" fmla="*/ 95560 h 2114860"/>
                <a:gd name="connsiteX1" fmla="*/ 137220 w 2741311"/>
                <a:gd name="connsiteY1" fmla="*/ 2114860 h 2114860"/>
                <a:gd name="connsiteX2" fmla="*/ 1823145 w 2741311"/>
                <a:gd name="connsiteY2" fmla="*/ 2114860 h 2114860"/>
                <a:gd name="connsiteX3" fmla="*/ 1842195 w 2741311"/>
                <a:gd name="connsiteY3" fmla="*/ 1610035 h 2114860"/>
                <a:gd name="connsiteX4" fmla="*/ 2699445 w 2741311"/>
                <a:gd name="connsiteY4" fmla="*/ 57460 h 2114860"/>
                <a:gd name="connsiteX5" fmla="*/ 1927920 w 2741311"/>
                <a:gd name="connsiteY5" fmla="*/ 47935 h 2114860"/>
                <a:gd name="connsiteX6" fmla="*/ 1937445 w 2741311"/>
                <a:gd name="connsiteY6" fmla="*/ 752785 h 2114860"/>
                <a:gd name="connsiteX7" fmla="*/ 1270695 w 2741311"/>
                <a:gd name="connsiteY7" fmla="*/ 562285 h 2114860"/>
                <a:gd name="connsiteX8" fmla="*/ 232470 w 2741311"/>
                <a:gd name="connsiteY8" fmla="*/ 95560 h 2114860"/>
                <a:gd name="connsiteX0" fmla="*/ 232470 w 2741311"/>
                <a:gd name="connsiteY0" fmla="*/ 189280 h 2208580"/>
                <a:gd name="connsiteX1" fmla="*/ 137220 w 2741311"/>
                <a:gd name="connsiteY1" fmla="*/ 2208580 h 2208580"/>
                <a:gd name="connsiteX2" fmla="*/ 1823145 w 2741311"/>
                <a:gd name="connsiteY2" fmla="*/ 2208580 h 2208580"/>
                <a:gd name="connsiteX3" fmla="*/ 1842195 w 2741311"/>
                <a:gd name="connsiteY3" fmla="*/ 1703755 h 2208580"/>
                <a:gd name="connsiteX4" fmla="*/ 2699445 w 2741311"/>
                <a:gd name="connsiteY4" fmla="*/ 151180 h 2208580"/>
                <a:gd name="connsiteX5" fmla="*/ 1908870 w 2741311"/>
                <a:gd name="connsiteY5" fmla="*/ 27355 h 2208580"/>
                <a:gd name="connsiteX6" fmla="*/ 1937445 w 2741311"/>
                <a:gd name="connsiteY6" fmla="*/ 846505 h 2208580"/>
                <a:gd name="connsiteX7" fmla="*/ 1270695 w 2741311"/>
                <a:gd name="connsiteY7" fmla="*/ 656005 h 2208580"/>
                <a:gd name="connsiteX8" fmla="*/ 232470 w 2741311"/>
                <a:gd name="connsiteY8" fmla="*/ 189280 h 2208580"/>
                <a:gd name="connsiteX0" fmla="*/ 232470 w 2741311"/>
                <a:gd name="connsiteY0" fmla="*/ 213274 h 2232574"/>
                <a:gd name="connsiteX1" fmla="*/ 137220 w 2741311"/>
                <a:gd name="connsiteY1" fmla="*/ 2232574 h 2232574"/>
                <a:gd name="connsiteX2" fmla="*/ 1823145 w 2741311"/>
                <a:gd name="connsiteY2" fmla="*/ 2232574 h 2232574"/>
                <a:gd name="connsiteX3" fmla="*/ 1842195 w 2741311"/>
                <a:gd name="connsiteY3" fmla="*/ 1727749 h 2232574"/>
                <a:gd name="connsiteX4" fmla="*/ 2699445 w 2741311"/>
                <a:gd name="connsiteY4" fmla="*/ 175174 h 2232574"/>
                <a:gd name="connsiteX5" fmla="*/ 2127946 w 2741311"/>
                <a:gd name="connsiteY5" fmla="*/ 127549 h 2232574"/>
                <a:gd name="connsiteX6" fmla="*/ 1908870 w 2741311"/>
                <a:gd name="connsiteY6" fmla="*/ 51349 h 2232574"/>
                <a:gd name="connsiteX7" fmla="*/ 1937445 w 2741311"/>
                <a:gd name="connsiteY7" fmla="*/ 870499 h 2232574"/>
                <a:gd name="connsiteX8" fmla="*/ 1270695 w 2741311"/>
                <a:gd name="connsiteY8" fmla="*/ 679999 h 2232574"/>
                <a:gd name="connsiteX9" fmla="*/ 232470 w 2741311"/>
                <a:gd name="connsiteY9" fmla="*/ 213274 h 2232574"/>
                <a:gd name="connsiteX0" fmla="*/ 232470 w 2741311"/>
                <a:gd name="connsiteY0" fmla="*/ 214182 h 2233482"/>
                <a:gd name="connsiteX1" fmla="*/ 137220 w 2741311"/>
                <a:gd name="connsiteY1" fmla="*/ 2233482 h 2233482"/>
                <a:gd name="connsiteX2" fmla="*/ 1823145 w 2741311"/>
                <a:gd name="connsiteY2" fmla="*/ 2233482 h 2233482"/>
                <a:gd name="connsiteX3" fmla="*/ 1842195 w 2741311"/>
                <a:gd name="connsiteY3" fmla="*/ 1728657 h 2233482"/>
                <a:gd name="connsiteX4" fmla="*/ 2699445 w 2741311"/>
                <a:gd name="connsiteY4" fmla="*/ 176082 h 2233482"/>
                <a:gd name="connsiteX5" fmla="*/ 2048663 w 2741311"/>
                <a:gd name="connsiteY5" fmla="*/ 123172 h 2233482"/>
                <a:gd name="connsiteX6" fmla="*/ 1908870 w 2741311"/>
                <a:gd name="connsiteY6" fmla="*/ 52257 h 2233482"/>
                <a:gd name="connsiteX7" fmla="*/ 1937445 w 2741311"/>
                <a:gd name="connsiteY7" fmla="*/ 871407 h 2233482"/>
                <a:gd name="connsiteX8" fmla="*/ 1270695 w 2741311"/>
                <a:gd name="connsiteY8" fmla="*/ 680907 h 2233482"/>
                <a:gd name="connsiteX9" fmla="*/ 232470 w 2741311"/>
                <a:gd name="connsiteY9" fmla="*/ 214182 h 2233482"/>
                <a:gd name="connsiteX0" fmla="*/ 232470 w 2741311"/>
                <a:gd name="connsiteY0" fmla="*/ 228069 h 2247369"/>
                <a:gd name="connsiteX1" fmla="*/ 137220 w 2741311"/>
                <a:gd name="connsiteY1" fmla="*/ 2247369 h 2247369"/>
                <a:gd name="connsiteX2" fmla="*/ 1823145 w 2741311"/>
                <a:gd name="connsiteY2" fmla="*/ 2247369 h 2247369"/>
                <a:gd name="connsiteX3" fmla="*/ 1842195 w 2741311"/>
                <a:gd name="connsiteY3" fmla="*/ 1742544 h 2247369"/>
                <a:gd name="connsiteX4" fmla="*/ 2699445 w 2741311"/>
                <a:gd name="connsiteY4" fmla="*/ 189969 h 2247369"/>
                <a:gd name="connsiteX5" fmla="*/ 2048663 w 2741311"/>
                <a:gd name="connsiteY5" fmla="*/ 137059 h 2247369"/>
                <a:gd name="connsiteX6" fmla="*/ 1908870 w 2741311"/>
                <a:gd name="connsiteY6" fmla="*/ 66144 h 2247369"/>
                <a:gd name="connsiteX7" fmla="*/ 1937445 w 2741311"/>
                <a:gd name="connsiteY7" fmla="*/ 885294 h 2247369"/>
                <a:gd name="connsiteX8" fmla="*/ 1270695 w 2741311"/>
                <a:gd name="connsiteY8" fmla="*/ 694794 h 2247369"/>
                <a:gd name="connsiteX9" fmla="*/ 232470 w 2741311"/>
                <a:gd name="connsiteY9" fmla="*/ 228069 h 2247369"/>
                <a:gd name="connsiteX0" fmla="*/ 232470 w 2741311"/>
                <a:gd name="connsiteY0" fmla="*/ 175032 h 2194332"/>
                <a:gd name="connsiteX1" fmla="*/ 137220 w 2741311"/>
                <a:gd name="connsiteY1" fmla="*/ 2194332 h 2194332"/>
                <a:gd name="connsiteX2" fmla="*/ 1823145 w 2741311"/>
                <a:gd name="connsiteY2" fmla="*/ 2194332 h 2194332"/>
                <a:gd name="connsiteX3" fmla="*/ 1842195 w 2741311"/>
                <a:gd name="connsiteY3" fmla="*/ 1689507 h 2194332"/>
                <a:gd name="connsiteX4" fmla="*/ 2699445 w 2741311"/>
                <a:gd name="connsiteY4" fmla="*/ 136932 h 2194332"/>
                <a:gd name="connsiteX5" fmla="*/ 2048663 w 2741311"/>
                <a:gd name="connsiteY5" fmla="*/ 84022 h 2194332"/>
                <a:gd name="connsiteX6" fmla="*/ 1908870 w 2741311"/>
                <a:gd name="connsiteY6" fmla="*/ 13107 h 2194332"/>
                <a:gd name="connsiteX7" fmla="*/ 1937445 w 2741311"/>
                <a:gd name="connsiteY7" fmla="*/ 832257 h 2194332"/>
                <a:gd name="connsiteX8" fmla="*/ 1270695 w 2741311"/>
                <a:gd name="connsiteY8" fmla="*/ 641757 h 2194332"/>
                <a:gd name="connsiteX9" fmla="*/ 232470 w 2741311"/>
                <a:gd name="connsiteY9" fmla="*/ 175032 h 2194332"/>
                <a:gd name="connsiteX0" fmla="*/ 232470 w 2741311"/>
                <a:gd name="connsiteY0" fmla="*/ 175032 h 2194332"/>
                <a:gd name="connsiteX1" fmla="*/ 137220 w 2741311"/>
                <a:gd name="connsiteY1" fmla="*/ 2194332 h 2194332"/>
                <a:gd name="connsiteX2" fmla="*/ 1823145 w 2741311"/>
                <a:gd name="connsiteY2" fmla="*/ 2194332 h 2194332"/>
                <a:gd name="connsiteX3" fmla="*/ 1842195 w 2741311"/>
                <a:gd name="connsiteY3" fmla="*/ 1689507 h 2194332"/>
                <a:gd name="connsiteX4" fmla="*/ 2699445 w 2741311"/>
                <a:gd name="connsiteY4" fmla="*/ 136932 h 2194332"/>
                <a:gd name="connsiteX5" fmla="*/ 2048663 w 2741311"/>
                <a:gd name="connsiteY5" fmla="*/ 84022 h 2194332"/>
                <a:gd name="connsiteX6" fmla="*/ 1908870 w 2741311"/>
                <a:gd name="connsiteY6" fmla="*/ 13107 h 2194332"/>
                <a:gd name="connsiteX7" fmla="*/ 1937445 w 2741311"/>
                <a:gd name="connsiteY7" fmla="*/ 832257 h 2194332"/>
                <a:gd name="connsiteX8" fmla="*/ 1270695 w 2741311"/>
                <a:gd name="connsiteY8" fmla="*/ 641757 h 2194332"/>
                <a:gd name="connsiteX9" fmla="*/ 232470 w 2741311"/>
                <a:gd name="connsiteY9" fmla="*/ 175032 h 2194332"/>
                <a:gd name="connsiteX0" fmla="*/ 232470 w 2741311"/>
                <a:gd name="connsiteY0" fmla="*/ 232422 h 2251722"/>
                <a:gd name="connsiteX1" fmla="*/ 137220 w 2741311"/>
                <a:gd name="connsiteY1" fmla="*/ 2251722 h 2251722"/>
                <a:gd name="connsiteX2" fmla="*/ 1823145 w 2741311"/>
                <a:gd name="connsiteY2" fmla="*/ 2251722 h 2251722"/>
                <a:gd name="connsiteX3" fmla="*/ 1842195 w 2741311"/>
                <a:gd name="connsiteY3" fmla="*/ 1746897 h 2251722"/>
                <a:gd name="connsiteX4" fmla="*/ 2699445 w 2741311"/>
                <a:gd name="connsiteY4" fmla="*/ 194322 h 2251722"/>
                <a:gd name="connsiteX5" fmla="*/ 2048663 w 2741311"/>
                <a:gd name="connsiteY5" fmla="*/ 141412 h 2251722"/>
                <a:gd name="connsiteX6" fmla="*/ 2040679 w 2741311"/>
                <a:gd name="connsiteY6" fmla="*/ 48749 h 2251722"/>
                <a:gd name="connsiteX7" fmla="*/ 1908870 w 2741311"/>
                <a:gd name="connsiteY7" fmla="*/ 70497 h 2251722"/>
                <a:gd name="connsiteX8" fmla="*/ 1937445 w 2741311"/>
                <a:gd name="connsiteY8" fmla="*/ 889647 h 2251722"/>
                <a:gd name="connsiteX9" fmla="*/ 1270695 w 2741311"/>
                <a:gd name="connsiteY9" fmla="*/ 699147 h 2251722"/>
                <a:gd name="connsiteX10" fmla="*/ 232470 w 2741311"/>
                <a:gd name="connsiteY10" fmla="*/ 232422 h 2251722"/>
                <a:gd name="connsiteX0" fmla="*/ 232470 w 2741311"/>
                <a:gd name="connsiteY0" fmla="*/ 232422 h 2251722"/>
                <a:gd name="connsiteX1" fmla="*/ 137220 w 2741311"/>
                <a:gd name="connsiteY1" fmla="*/ 2251722 h 2251722"/>
                <a:gd name="connsiteX2" fmla="*/ 1823145 w 2741311"/>
                <a:gd name="connsiteY2" fmla="*/ 2251722 h 2251722"/>
                <a:gd name="connsiteX3" fmla="*/ 1842195 w 2741311"/>
                <a:gd name="connsiteY3" fmla="*/ 1746897 h 2251722"/>
                <a:gd name="connsiteX4" fmla="*/ 2699445 w 2741311"/>
                <a:gd name="connsiteY4" fmla="*/ 194322 h 2251722"/>
                <a:gd name="connsiteX5" fmla="*/ 2048663 w 2741311"/>
                <a:gd name="connsiteY5" fmla="*/ 141412 h 2251722"/>
                <a:gd name="connsiteX6" fmla="*/ 2040679 w 2741311"/>
                <a:gd name="connsiteY6" fmla="*/ 48749 h 2251722"/>
                <a:gd name="connsiteX7" fmla="*/ 1908870 w 2741311"/>
                <a:gd name="connsiteY7" fmla="*/ 70497 h 2251722"/>
                <a:gd name="connsiteX8" fmla="*/ 1937445 w 2741311"/>
                <a:gd name="connsiteY8" fmla="*/ 889647 h 2251722"/>
                <a:gd name="connsiteX9" fmla="*/ 1270695 w 2741311"/>
                <a:gd name="connsiteY9" fmla="*/ 699147 h 2251722"/>
                <a:gd name="connsiteX10" fmla="*/ 232470 w 2741311"/>
                <a:gd name="connsiteY10" fmla="*/ 232422 h 2251722"/>
                <a:gd name="connsiteX0" fmla="*/ 232470 w 2741311"/>
                <a:gd name="connsiteY0" fmla="*/ 232422 h 2251722"/>
                <a:gd name="connsiteX1" fmla="*/ 137220 w 2741311"/>
                <a:gd name="connsiteY1" fmla="*/ 2251722 h 2251722"/>
                <a:gd name="connsiteX2" fmla="*/ 1823145 w 2741311"/>
                <a:gd name="connsiteY2" fmla="*/ 2251722 h 2251722"/>
                <a:gd name="connsiteX3" fmla="*/ 1842195 w 2741311"/>
                <a:gd name="connsiteY3" fmla="*/ 1746897 h 2251722"/>
                <a:gd name="connsiteX4" fmla="*/ 2699445 w 2741311"/>
                <a:gd name="connsiteY4" fmla="*/ 194322 h 2251722"/>
                <a:gd name="connsiteX5" fmla="*/ 2048663 w 2741311"/>
                <a:gd name="connsiteY5" fmla="*/ 141412 h 2251722"/>
                <a:gd name="connsiteX6" fmla="*/ 2040679 w 2741311"/>
                <a:gd name="connsiteY6" fmla="*/ 48749 h 2251722"/>
                <a:gd name="connsiteX7" fmla="*/ 1908870 w 2741311"/>
                <a:gd name="connsiteY7" fmla="*/ 70497 h 2251722"/>
                <a:gd name="connsiteX8" fmla="*/ 1937445 w 2741311"/>
                <a:gd name="connsiteY8" fmla="*/ 889647 h 2251722"/>
                <a:gd name="connsiteX9" fmla="*/ 1270695 w 2741311"/>
                <a:gd name="connsiteY9" fmla="*/ 699147 h 2251722"/>
                <a:gd name="connsiteX10" fmla="*/ 232470 w 2741311"/>
                <a:gd name="connsiteY10" fmla="*/ 232422 h 2251722"/>
                <a:gd name="connsiteX0" fmla="*/ 232470 w 2741311"/>
                <a:gd name="connsiteY0" fmla="*/ 188264 h 2207564"/>
                <a:gd name="connsiteX1" fmla="*/ 137220 w 2741311"/>
                <a:gd name="connsiteY1" fmla="*/ 2207564 h 2207564"/>
                <a:gd name="connsiteX2" fmla="*/ 1823145 w 2741311"/>
                <a:gd name="connsiteY2" fmla="*/ 2207564 h 2207564"/>
                <a:gd name="connsiteX3" fmla="*/ 1842195 w 2741311"/>
                <a:gd name="connsiteY3" fmla="*/ 1702739 h 2207564"/>
                <a:gd name="connsiteX4" fmla="*/ 2699445 w 2741311"/>
                <a:gd name="connsiteY4" fmla="*/ 150164 h 2207564"/>
                <a:gd name="connsiteX5" fmla="*/ 2048663 w 2741311"/>
                <a:gd name="connsiteY5" fmla="*/ 97254 h 2207564"/>
                <a:gd name="connsiteX6" fmla="*/ 2040679 w 2741311"/>
                <a:gd name="connsiteY6" fmla="*/ 4591 h 2207564"/>
                <a:gd name="connsiteX7" fmla="*/ 1908870 w 2741311"/>
                <a:gd name="connsiteY7" fmla="*/ 26339 h 2207564"/>
                <a:gd name="connsiteX8" fmla="*/ 1937445 w 2741311"/>
                <a:gd name="connsiteY8" fmla="*/ 845489 h 2207564"/>
                <a:gd name="connsiteX9" fmla="*/ 1270695 w 2741311"/>
                <a:gd name="connsiteY9" fmla="*/ 654989 h 2207564"/>
                <a:gd name="connsiteX10" fmla="*/ 232470 w 2741311"/>
                <a:gd name="connsiteY10" fmla="*/ 188264 h 2207564"/>
                <a:gd name="connsiteX0" fmla="*/ 232470 w 2741311"/>
                <a:gd name="connsiteY0" fmla="*/ 183976 h 2203276"/>
                <a:gd name="connsiteX1" fmla="*/ 137220 w 2741311"/>
                <a:gd name="connsiteY1" fmla="*/ 2203276 h 2203276"/>
                <a:gd name="connsiteX2" fmla="*/ 1823145 w 2741311"/>
                <a:gd name="connsiteY2" fmla="*/ 2203276 h 2203276"/>
                <a:gd name="connsiteX3" fmla="*/ 1842195 w 2741311"/>
                <a:gd name="connsiteY3" fmla="*/ 1698451 h 2203276"/>
                <a:gd name="connsiteX4" fmla="*/ 2699445 w 2741311"/>
                <a:gd name="connsiteY4" fmla="*/ 145876 h 2203276"/>
                <a:gd name="connsiteX5" fmla="*/ 2048663 w 2741311"/>
                <a:gd name="connsiteY5" fmla="*/ 92966 h 2203276"/>
                <a:gd name="connsiteX6" fmla="*/ 2040679 w 2741311"/>
                <a:gd name="connsiteY6" fmla="*/ 303 h 2203276"/>
                <a:gd name="connsiteX7" fmla="*/ 1908870 w 2741311"/>
                <a:gd name="connsiteY7" fmla="*/ 22051 h 2203276"/>
                <a:gd name="connsiteX8" fmla="*/ 1937445 w 2741311"/>
                <a:gd name="connsiteY8" fmla="*/ 841201 h 2203276"/>
                <a:gd name="connsiteX9" fmla="*/ 1270695 w 2741311"/>
                <a:gd name="connsiteY9" fmla="*/ 650701 h 2203276"/>
                <a:gd name="connsiteX10" fmla="*/ 232470 w 2741311"/>
                <a:gd name="connsiteY10" fmla="*/ 183976 h 2203276"/>
                <a:gd name="connsiteX0" fmla="*/ 232470 w 2741311"/>
                <a:gd name="connsiteY0" fmla="*/ 183976 h 2203276"/>
                <a:gd name="connsiteX1" fmla="*/ 137220 w 2741311"/>
                <a:gd name="connsiteY1" fmla="*/ 2203276 h 2203276"/>
                <a:gd name="connsiteX2" fmla="*/ 1823145 w 2741311"/>
                <a:gd name="connsiteY2" fmla="*/ 2203276 h 2203276"/>
                <a:gd name="connsiteX3" fmla="*/ 1842195 w 2741311"/>
                <a:gd name="connsiteY3" fmla="*/ 1698451 h 2203276"/>
                <a:gd name="connsiteX4" fmla="*/ 2699445 w 2741311"/>
                <a:gd name="connsiteY4" fmla="*/ 145876 h 2203276"/>
                <a:gd name="connsiteX5" fmla="*/ 2048663 w 2741311"/>
                <a:gd name="connsiteY5" fmla="*/ 92966 h 2203276"/>
                <a:gd name="connsiteX6" fmla="*/ 2040679 w 2741311"/>
                <a:gd name="connsiteY6" fmla="*/ 303 h 2203276"/>
                <a:gd name="connsiteX7" fmla="*/ 1908870 w 2741311"/>
                <a:gd name="connsiteY7" fmla="*/ 22051 h 2203276"/>
                <a:gd name="connsiteX8" fmla="*/ 1937445 w 2741311"/>
                <a:gd name="connsiteY8" fmla="*/ 841201 h 2203276"/>
                <a:gd name="connsiteX9" fmla="*/ 1270695 w 2741311"/>
                <a:gd name="connsiteY9" fmla="*/ 650701 h 2203276"/>
                <a:gd name="connsiteX10" fmla="*/ 232470 w 2741311"/>
                <a:gd name="connsiteY10" fmla="*/ 183976 h 2203276"/>
                <a:gd name="connsiteX0" fmla="*/ 232470 w 2662372"/>
                <a:gd name="connsiteY0" fmla="*/ 183976 h 2203276"/>
                <a:gd name="connsiteX1" fmla="*/ 137220 w 2662372"/>
                <a:gd name="connsiteY1" fmla="*/ 2203276 h 2203276"/>
                <a:gd name="connsiteX2" fmla="*/ 1823145 w 2662372"/>
                <a:gd name="connsiteY2" fmla="*/ 2203276 h 2203276"/>
                <a:gd name="connsiteX3" fmla="*/ 1842195 w 2662372"/>
                <a:gd name="connsiteY3" fmla="*/ 1698451 h 2203276"/>
                <a:gd name="connsiteX4" fmla="*/ 2614876 w 2662372"/>
                <a:gd name="connsiteY4" fmla="*/ 119448 h 2203276"/>
                <a:gd name="connsiteX5" fmla="*/ 2048663 w 2662372"/>
                <a:gd name="connsiteY5" fmla="*/ 92966 h 2203276"/>
                <a:gd name="connsiteX6" fmla="*/ 2040679 w 2662372"/>
                <a:gd name="connsiteY6" fmla="*/ 303 h 2203276"/>
                <a:gd name="connsiteX7" fmla="*/ 1908870 w 2662372"/>
                <a:gd name="connsiteY7" fmla="*/ 22051 h 2203276"/>
                <a:gd name="connsiteX8" fmla="*/ 1937445 w 2662372"/>
                <a:gd name="connsiteY8" fmla="*/ 841201 h 2203276"/>
                <a:gd name="connsiteX9" fmla="*/ 1270695 w 2662372"/>
                <a:gd name="connsiteY9" fmla="*/ 650701 h 2203276"/>
                <a:gd name="connsiteX10" fmla="*/ 232470 w 2662372"/>
                <a:gd name="connsiteY10" fmla="*/ 183976 h 2203276"/>
                <a:gd name="connsiteX0" fmla="*/ 232470 w 2662372"/>
                <a:gd name="connsiteY0" fmla="*/ 183976 h 2203276"/>
                <a:gd name="connsiteX1" fmla="*/ 137220 w 2662372"/>
                <a:gd name="connsiteY1" fmla="*/ 2203276 h 2203276"/>
                <a:gd name="connsiteX2" fmla="*/ 1823145 w 2662372"/>
                <a:gd name="connsiteY2" fmla="*/ 2203276 h 2203276"/>
                <a:gd name="connsiteX3" fmla="*/ 1842195 w 2662372"/>
                <a:gd name="connsiteY3" fmla="*/ 1698451 h 2203276"/>
                <a:gd name="connsiteX4" fmla="*/ 2614876 w 2662372"/>
                <a:gd name="connsiteY4" fmla="*/ 119448 h 2203276"/>
                <a:gd name="connsiteX5" fmla="*/ 2048663 w 2662372"/>
                <a:gd name="connsiteY5" fmla="*/ 92966 h 2203276"/>
                <a:gd name="connsiteX6" fmla="*/ 2040679 w 2662372"/>
                <a:gd name="connsiteY6" fmla="*/ 303 h 2203276"/>
                <a:gd name="connsiteX7" fmla="*/ 1908870 w 2662372"/>
                <a:gd name="connsiteY7" fmla="*/ 22051 h 2203276"/>
                <a:gd name="connsiteX8" fmla="*/ 1937445 w 2662372"/>
                <a:gd name="connsiteY8" fmla="*/ 841201 h 2203276"/>
                <a:gd name="connsiteX9" fmla="*/ 1270695 w 2662372"/>
                <a:gd name="connsiteY9" fmla="*/ 650701 h 2203276"/>
                <a:gd name="connsiteX10" fmla="*/ 232470 w 2662372"/>
                <a:gd name="connsiteY10" fmla="*/ 183976 h 2203276"/>
                <a:gd name="connsiteX0" fmla="*/ 232470 w 2664220"/>
                <a:gd name="connsiteY0" fmla="*/ 183976 h 2203276"/>
                <a:gd name="connsiteX1" fmla="*/ 137220 w 2664220"/>
                <a:gd name="connsiteY1" fmla="*/ 2203276 h 2203276"/>
                <a:gd name="connsiteX2" fmla="*/ 1823145 w 2664220"/>
                <a:gd name="connsiteY2" fmla="*/ 2203276 h 2203276"/>
                <a:gd name="connsiteX3" fmla="*/ 1842195 w 2664220"/>
                <a:gd name="connsiteY3" fmla="*/ 1698451 h 2203276"/>
                <a:gd name="connsiteX4" fmla="*/ 2614876 w 2664220"/>
                <a:gd name="connsiteY4" fmla="*/ 119448 h 2203276"/>
                <a:gd name="connsiteX5" fmla="*/ 2048663 w 2664220"/>
                <a:gd name="connsiteY5" fmla="*/ 92966 h 2203276"/>
                <a:gd name="connsiteX6" fmla="*/ 2040679 w 2664220"/>
                <a:gd name="connsiteY6" fmla="*/ 303 h 2203276"/>
                <a:gd name="connsiteX7" fmla="*/ 1908870 w 2664220"/>
                <a:gd name="connsiteY7" fmla="*/ 22051 h 2203276"/>
                <a:gd name="connsiteX8" fmla="*/ 1937445 w 2664220"/>
                <a:gd name="connsiteY8" fmla="*/ 841201 h 2203276"/>
                <a:gd name="connsiteX9" fmla="*/ 1270695 w 2664220"/>
                <a:gd name="connsiteY9" fmla="*/ 650701 h 2203276"/>
                <a:gd name="connsiteX10" fmla="*/ 232470 w 2664220"/>
                <a:gd name="connsiteY10" fmla="*/ 183976 h 2203276"/>
                <a:gd name="connsiteX0" fmla="*/ 232470 w 2695242"/>
                <a:gd name="connsiteY0" fmla="*/ 183976 h 2203276"/>
                <a:gd name="connsiteX1" fmla="*/ 137220 w 2695242"/>
                <a:gd name="connsiteY1" fmla="*/ 2203276 h 2203276"/>
                <a:gd name="connsiteX2" fmla="*/ 1823145 w 2695242"/>
                <a:gd name="connsiteY2" fmla="*/ 2203276 h 2203276"/>
                <a:gd name="connsiteX3" fmla="*/ 1842195 w 2695242"/>
                <a:gd name="connsiteY3" fmla="*/ 1698451 h 2203276"/>
                <a:gd name="connsiteX4" fmla="*/ 2614876 w 2695242"/>
                <a:gd name="connsiteY4" fmla="*/ 119448 h 2203276"/>
                <a:gd name="connsiteX5" fmla="*/ 2048663 w 2695242"/>
                <a:gd name="connsiteY5" fmla="*/ 92966 h 2203276"/>
                <a:gd name="connsiteX6" fmla="*/ 2040679 w 2695242"/>
                <a:gd name="connsiteY6" fmla="*/ 303 h 2203276"/>
                <a:gd name="connsiteX7" fmla="*/ 1908870 w 2695242"/>
                <a:gd name="connsiteY7" fmla="*/ 22051 h 2203276"/>
                <a:gd name="connsiteX8" fmla="*/ 1937445 w 2695242"/>
                <a:gd name="connsiteY8" fmla="*/ 841201 h 2203276"/>
                <a:gd name="connsiteX9" fmla="*/ 1270695 w 2695242"/>
                <a:gd name="connsiteY9" fmla="*/ 650701 h 2203276"/>
                <a:gd name="connsiteX10" fmla="*/ 232470 w 2695242"/>
                <a:gd name="connsiteY10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37445 w 2718665"/>
                <a:gd name="connsiteY8" fmla="*/ 841201 h 2203276"/>
                <a:gd name="connsiteX9" fmla="*/ 1270695 w 2718665"/>
                <a:gd name="connsiteY9" fmla="*/ 650701 h 2203276"/>
                <a:gd name="connsiteX10" fmla="*/ 232470 w 2718665"/>
                <a:gd name="connsiteY10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37445 w 2718665"/>
                <a:gd name="connsiteY8" fmla="*/ 841201 h 2203276"/>
                <a:gd name="connsiteX9" fmla="*/ 1395842 w 2718665"/>
                <a:gd name="connsiteY9" fmla="*/ 576428 h 2203276"/>
                <a:gd name="connsiteX10" fmla="*/ 1270695 w 2718665"/>
                <a:gd name="connsiteY10" fmla="*/ 650701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37445 w 2718665"/>
                <a:gd name="connsiteY8" fmla="*/ 841201 h 2203276"/>
                <a:gd name="connsiteX9" fmla="*/ 1395842 w 2718665"/>
                <a:gd name="connsiteY9" fmla="*/ 576428 h 2203276"/>
                <a:gd name="connsiteX10" fmla="*/ 1270695 w 2718665"/>
                <a:gd name="connsiteY10" fmla="*/ 650701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37445 w 2718665"/>
                <a:gd name="connsiteY8" fmla="*/ 820059 h 2203276"/>
                <a:gd name="connsiteX9" fmla="*/ 1395842 w 2718665"/>
                <a:gd name="connsiteY9" fmla="*/ 576428 h 2203276"/>
                <a:gd name="connsiteX10" fmla="*/ 1270695 w 2718665"/>
                <a:gd name="connsiteY10" fmla="*/ 650701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395842 w 2718665"/>
                <a:gd name="connsiteY9" fmla="*/ 576428 h 2203276"/>
                <a:gd name="connsiteX10" fmla="*/ 1270695 w 2718665"/>
                <a:gd name="connsiteY10" fmla="*/ 650701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395842 w 2718665"/>
                <a:gd name="connsiteY9" fmla="*/ 576428 h 2203276"/>
                <a:gd name="connsiteX10" fmla="*/ 1270695 w 2718665"/>
                <a:gd name="connsiteY10" fmla="*/ 650701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395842 w 2718665"/>
                <a:gd name="connsiteY9" fmla="*/ 576428 h 2203276"/>
                <a:gd name="connsiteX10" fmla="*/ 1270695 w 2718665"/>
                <a:gd name="connsiteY10" fmla="*/ 650701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395842 w 2718665"/>
                <a:gd name="connsiteY9" fmla="*/ 576428 h 2203276"/>
                <a:gd name="connsiteX10" fmla="*/ 1270695 w 2718665"/>
                <a:gd name="connsiteY10" fmla="*/ 650701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210848 w 2718665"/>
                <a:gd name="connsiteY9" fmla="*/ 513001 h 2203276"/>
                <a:gd name="connsiteX10" fmla="*/ 1270695 w 2718665"/>
                <a:gd name="connsiteY10" fmla="*/ 650701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210848 w 2718665"/>
                <a:gd name="connsiteY9" fmla="*/ 513001 h 2203276"/>
                <a:gd name="connsiteX10" fmla="*/ 1270695 w 2718665"/>
                <a:gd name="connsiteY10" fmla="*/ 650701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210848 w 2718665"/>
                <a:gd name="connsiteY9" fmla="*/ 513001 h 2203276"/>
                <a:gd name="connsiteX10" fmla="*/ 1122700 w 2718665"/>
                <a:gd name="connsiteY10" fmla="*/ 497420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210848 w 2718665"/>
                <a:gd name="connsiteY9" fmla="*/ 513001 h 2203276"/>
                <a:gd name="connsiteX10" fmla="*/ 1122700 w 2718665"/>
                <a:gd name="connsiteY10" fmla="*/ 497420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237275 w 2718665"/>
                <a:gd name="connsiteY9" fmla="*/ 497145 h 2203276"/>
                <a:gd name="connsiteX10" fmla="*/ 1122700 w 2718665"/>
                <a:gd name="connsiteY10" fmla="*/ 497420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237275 w 2718665"/>
                <a:gd name="connsiteY9" fmla="*/ 497145 h 2203276"/>
                <a:gd name="connsiteX10" fmla="*/ 1122700 w 2718665"/>
                <a:gd name="connsiteY10" fmla="*/ 497420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237275 w 2718665"/>
                <a:gd name="connsiteY9" fmla="*/ 497145 h 2203276"/>
                <a:gd name="connsiteX10" fmla="*/ 1122700 w 2718665"/>
                <a:gd name="connsiteY10" fmla="*/ 497420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64991 w 2718665"/>
                <a:gd name="connsiteY5" fmla="*/ 98409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237275 w 2718665"/>
                <a:gd name="connsiteY9" fmla="*/ 497145 h 2203276"/>
                <a:gd name="connsiteX10" fmla="*/ 1122700 w 2718665"/>
                <a:gd name="connsiteY10" fmla="*/ 497420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64991 w 2718665"/>
                <a:gd name="connsiteY5" fmla="*/ 98409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237275 w 2718665"/>
                <a:gd name="connsiteY9" fmla="*/ 497145 h 2203276"/>
                <a:gd name="connsiteX10" fmla="*/ 1122700 w 2718665"/>
                <a:gd name="connsiteY10" fmla="*/ 497420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64991 w 2718665"/>
                <a:gd name="connsiteY5" fmla="*/ 98409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237275 w 2718665"/>
                <a:gd name="connsiteY9" fmla="*/ 497145 h 2203276"/>
                <a:gd name="connsiteX10" fmla="*/ 1122700 w 2718665"/>
                <a:gd name="connsiteY10" fmla="*/ 497420 h 2203276"/>
                <a:gd name="connsiteX11" fmla="*/ 232470 w 2718665"/>
                <a:gd name="connsiteY11" fmla="*/ 183976 h 2203276"/>
                <a:gd name="connsiteX0" fmla="*/ 232470 w 2770027"/>
                <a:gd name="connsiteY0" fmla="*/ 183976 h 2203276"/>
                <a:gd name="connsiteX1" fmla="*/ 137220 w 2770027"/>
                <a:gd name="connsiteY1" fmla="*/ 2203276 h 2203276"/>
                <a:gd name="connsiteX2" fmla="*/ 1823145 w 2770027"/>
                <a:gd name="connsiteY2" fmla="*/ 2203276 h 2203276"/>
                <a:gd name="connsiteX3" fmla="*/ 1842195 w 2770027"/>
                <a:gd name="connsiteY3" fmla="*/ 1698451 h 2203276"/>
                <a:gd name="connsiteX4" fmla="*/ 2674747 w 2770027"/>
                <a:gd name="connsiteY4" fmla="*/ 130334 h 2203276"/>
                <a:gd name="connsiteX5" fmla="*/ 2064991 w 2770027"/>
                <a:gd name="connsiteY5" fmla="*/ 98409 h 2203276"/>
                <a:gd name="connsiteX6" fmla="*/ 2040679 w 2770027"/>
                <a:gd name="connsiteY6" fmla="*/ 303 h 2203276"/>
                <a:gd name="connsiteX7" fmla="*/ 1908870 w 2770027"/>
                <a:gd name="connsiteY7" fmla="*/ 22051 h 2203276"/>
                <a:gd name="connsiteX8" fmla="*/ 1911018 w 2770027"/>
                <a:gd name="connsiteY8" fmla="*/ 783060 h 2203276"/>
                <a:gd name="connsiteX9" fmla="*/ 1237275 w 2770027"/>
                <a:gd name="connsiteY9" fmla="*/ 497145 h 2203276"/>
                <a:gd name="connsiteX10" fmla="*/ 1122700 w 2770027"/>
                <a:gd name="connsiteY10" fmla="*/ 497420 h 2203276"/>
                <a:gd name="connsiteX11" fmla="*/ 232470 w 2770027"/>
                <a:gd name="connsiteY11" fmla="*/ 183976 h 2203276"/>
                <a:gd name="connsiteX0" fmla="*/ 232470 w 2770027"/>
                <a:gd name="connsiteY0" fmla="*/ 183976 h 2203276"/>
                <a:gd name="connsiteX1" fmla="*/ 137220 w 2770027"/>
                <a:gd name="connsiteY1" fmla="*/ 2203276 h 2203276"/>
                <a:gd name="connsiteX2" fmla="*/ 1823145 w 2770027"/>
                <a:gd name="connsiteY2" fmla="*/ 2203276 h 2203276"/>
                <a:gd name="connsiteX3" fmla="*/ 1842195 w 2770027"/>
                <a:gd name="connsiteY3" fmla="*/ 1698451 h 2203276"/>
                <a:gd name="connsiteX4" fmla="*/ 2674747 w 2770027"/>
                <a:gd name="connsiteY4" fmla="*/ 130334 h 2203276"/>
                <a:gd name="connsiteX5" fmla="*/ 2064991 w 2770027"/>
                <a:gd name="connsiteY5" fmla="*/ 98409 h 2203276"/>
                <a:gd name="connsiteX6" fmla="*/ 2040679 w 2770027"/>
                <a:gd name="connsiteY6" fmla="*/ 303 h 2203276"/>
                <a:gd name="connsiteX7" fmla="*/ 1908870 w 2770027"/>
                <a:gd name="connsiteY7" fmla="*/ 22051 h 2203276"/>
                <a:gd name="connsiteX8" fmla="*/ 1911018 w 2770027"/>
                <a:gd name="connsiteY8" fmla="*/ 783060 h 2203276"/>
                <a:gd name="connsiteX9" fmla="*/ 1237275 w 2770027"/>
                <a:gd name="connsiteY9" fmla="*/ 497145 h 2203276"/>
                <a:gd name="connsiteX10" fmla="*/ 1122700 w 2770027"/>
                <a:gd name="connsiteY10" fmla="*/ 497420 h 2203276"/>
                <a:gd name="connsiteX11" fmla="*/ 232470 w 2770027"/>
                <a:gd name="connsiteY11" fmla="*/ 183976 h 2203276"/>
                <a:gd name="connsiteX0" fmla="*/ 226782 w 2764339"/>
                <a:gd name="connsiteY0" fmla="*/ 183976 h 2400339"/>
                <a:gd name="connsiteX1" fmla="*/ 150300 w 2764339"/>
                <a:gd name="connsiteY1" fmla="*/ 2400339 h 2400339"/>
                <a:gd name="connsiteX2" fmla="*/ 1817457 w 2764339"/>
                <a:gd name="connsiteY2" fmla="*/ 2203276 h 2400339"/>
                <a:gd name="connsiteX3" fmla="*/ 1836507 w 2764339"/>
                <a:gd name="connsiteY3" fmla="*/ 1698451 h 2400339"/>
                <a:gd name="connsiteX4" fmla="*/ 2669059 w 2764339"/>
                <a:gd name="connsiteY4" fmla="*/ 130334 h 2400339"/>
                <a:gd name="connsiteX5" fmla="*/ 2059303 w 2764339"/>
                <a:gd name="connsiteY5" fmla="*/ 98409 h 2400339"/>
                <a:gd name="connsiteX6" fmla="*/ 2034991 w 2764339"/>
                <a:gd name="connsiteY6" fmla="*/ 303 h 2400339"/>
                <a:gd name="connsiteX7" fmla="*/ 1903182 w 2764339"/>
                <a:gd name="connsiteY7" fmla="*/ 22051 h 2400339"/>
                <a:gd name="connsiteX8" fmla="*/ 1905330 w 2764339"/>
                <a:gd name="connsiteY8" fmla="*/ 783060 h 2400339"/>
                <a:gd name="connsiteX9" fmla="*/ 1231587 w 2764339"/>
                <a:gd name="connsiteY9" fmla="*/ 497145 h 2400339"/>
                <a:gd name="connsiteX10" fmla="*/ 1117012 w 2764339"/>
                <a:gd name="connsiteY10" fmla="*/ 497420 h 2400339"/>
                <a:gd name="connsiteX11" fmla="*/ 226782 w 2764339"/>
                <a:gd name="connsiteY11" fmla="*/ 183976 h 2400339"/>
                <a:gd name="connsiteX0" fmla="*/ 226782 w 2764339"/>
                <a:gd name="connsiteY0" fmla="*/ 183976 h 2400339"/>
                <a:gd name="connsiteX1" fmla="*/ 150300 w 2764339"/>
                <a:gd name="connsiteY1" fmla="*/ 2400339 h 2400339"/>
                <a:gd name="connsiteX2" fmla="*/ 1873761 w 2764339"/>
                <a:gd name="connsiteY2" fmla="*/ 2390955 h 2400339"/>
                <a:gd name="connsiteX3" fmla="*/ 1836507 w 2764339"/>
                <a:gd name="connsiteY3" fmla="*/ 1698451 h 2400339"/>
                <a:gd name="connsiteX4" fmla="*/ 2669059 w 2764339"/>
                <a:gd name="connsiteY4" fmla="*/ 130334 h 2400339"/>
                <a:gd name="connsiteX5" fmla="*/ 2059303 w 2764339"/>
                <a:gd name="connsiteY5" fmla="*/ 98409 h 2400339"/>
                <a:gd name="connsiteX6" fmla="*/ 2034991 w 2764339"/>
                <a:gd name="connsiteY6" fmla="*/ 303 h 2400339"/>
                <a:gd name="connsiteX7" fmla="*/ 1903182 w 2764339"/>
                <a:gd name="connsiteY7" fmla="*/ 22051 h 2400339"/>
                <a:gd name="connsiteX8" fmla="*/ 1905330 w 2764339"/>
                <a:gd name="connsiteY8" fmla="*/ 783060 h 2400339"/>
                <a:gd name="connsiteX9" fmla="*/ 1231587 w 2764339"/>
                <a:gd name="connsiteY9" fmla="*/ 497145 h 2400339"/>
                <a:gd name="connsiteX10" fmla="*/ 1117012 w 2764339"/>
                <a:gd name="connsiteY10" fmla="*/ 497420 h 2400339"/>
                <a:gd name="connsiteX11" fmla="*/ 226782 w 2764339"/>
                <a:gd name="connsiteY11" fmla="*/ 183976 h 2400339"/>
                <a:gd name="connsiteX0" fmla="*/ 226782 w 2764339"/>
                <a:gd name="connsiteY0" fmla="*/ 183976 h 2400339"/>
                <a:gd name="connsiteX1" fmla="*/ 150300 w 2764339"/>
                <a:gd name="connsiteY1" fmla="*/ 2400339 h 2400339"/>
                <a:gd name="connsiteX2" fmla="*/ 1873761 w 2764339"/>
                <a:gd name="connsiteY2" fmla="*/ 2390955 h 2400339"/>
                <a:gd name="connsiteX3" fmla="*/ 1836507 w 2764339"/>
                <a:gd name="connsiteY3" fmla="*/ 1698451 h 2400339"/>
                <a:gd name="connsiteX4" fmla="*/ 2669059 w 2764339"/>
                <a:gd name="connsiteY4" fmla="*/ 130334 h 2400339"/>
                <a:gd name="connsiteX5" fmla="*/ 2059303 w 2764339"/>
                <a:gd name="connsiteY5" fmla="*/ 98409 h 2400339"/>
                <a:gd name="connsiteX6" fmla="*/ 2034991 w 2764339"/>
                <a:gd name="connsiteY6" fmla="*/ 303 h 2400339"/>
                <a:gd name="connsiteX7" fmla="*/ 1903182 w 2764339"/>
                <a:gd name="connsiteY7" fmla="*/ 22051 h 2400339"/>
                <a:gd name="connsiteX8" fmla="*/ 1905330 w 2764339"/>
                <a:gd name="connsiteY8" fmla="*/ 783060 h 2400339"/>
                <a:gd name="connsiteX9" fmla="*/ 1231587 w 2764339"/>
                <a:gd name="connsiteY9" fmla="*/ 497145 h 2400339"/>
                <a:gd name="connsiteX10" fmla="*/ 1135780 w 2764339"/>
                <a:gd name="connsiteY10" fmla="*/ 572491 h 2400339"/>
                <a:gd name="connsiteX11" fmla="*/ 226782 w 2764339"/>
                <a:gd name="connsiteY11" fmla="*/ 183976 h 2400339"/>
                <a:gd name="connsiteX0" fmla="*/ 226782 w 2764339"/>
                <a:gd name="connsiteY0" fmla="*/ 183976 h 2400339"/>
                <a:gd name="connsiteX1" fmla="*/ 150300 w 2764339"/>
                <a:gd name="connsiteY1" fmla="*/ 2400339 h 2400339"/>
                <a:gd name="connsiteX2" fmla="*/ 1873761 w 2764339"/>
                <a:gd name="connsiteY2" fmla="*/ 2390955 h 2400339"/>
                <a:gd name="connsiteX3" fmla="*/ 1836507 w 2764339"/>
                <a:gd name="connsiteY3" fmla="*/ 1698451 h 2400339"/>
                <a:gd name="connsiteX4" fmla="*/ 2669059 w 2764339"/>
                <a:gd name="connsiteY4" fmla="*/ 130334 h 2400339"/>
                <a:gd name="connsiteX5" fmla="*/ 2059303 w 2764339"/>
                <a:gd name="connsiteY5" fmla="*/ 98409 h 2400339"/>
                <a:gd name="connsiteX6" fmla="*/ 2034991 w 2764339"/>
                <a:gd name="connsiteY6" fmla="*/ 303 h 2400339"/>
                <a:gd name="connsiteX7" fmla="*/ 1903182 w 2764339"/>
                <a:gd name="connsiteY7" fmla="*/ 22051 h 2400339"/>
                <a:gd name="connsiteX8" fmla="*/ 1905330 w 2764339"/>
                <a:gd name="connsiteY8" fmla="*/ 783060 h 2400339"/>
                <a:gd name="connsiteX9" fmla="*/ 1231587 w 2764339"/>
                <a:gd name="connsiteY9" fmla="*/ 497145 h 2400339"/>
                <a:gd name="connsiteX10" fmla="*/ 1135780 w 2764339"/>
                <a:gd name="connsiteY10" fmla="*/ 572491 h 2400339"/>
                <a:gd name="connsiteX11" fmla="*/ 226782 w 2764339"/>
                <a:gd name="connsiteY11" fmla="*/ 183976 h 2400339"/>
                <a:gd name="connsiteX0" fmla="*/ 226782 w 2764339"/>
                <a:gd name="connsiteY0" fmla="*/ 183976 h 2400339"/>
                <a:gd name="connsiteX1" fmla="*/ 150300 w 2764339"/>
                <a:gd name="connsiteY1" fmla="*/ 2400339 h 2400339"/>
                <a:gd name="connsiteX2" fmla="*/ 1873761 w 2764339"/>
                <a:gd name="connsiteY2" fmla="*/ 2390955 h 2400339"/>
                <a:gd name="connsiteX3" fmla="*/ 1836507 w 2764339"/>
                <a:gd name="connsiteY3" fmla="*/ 1698451 h 2400339"/>
                <a:gd name="connsiteX4" fmla="*/ 2669059 w 2764339"/>
                <a:gd name="connsiteY4" fmla="*/ 130334 h 2400339"/>
                <a:gd name="connsiteX5" fmla="*/ 2059303 w 2764339"/>
                <a:gd name="connsiteY5" fmla="*/ 98409 h 2400339"/>
                <a:gd name="connsiteX6" fmla="*/ 2034991 w 2764339"/>
                <a:gd name="connsiteY6" fmla="*/ 303 h 2400339"/>
                <a:gd name="connsiteX7" fmla="*/ 1903182 w 2764339"/>
                <a:gd name="connsiteY7" fmla="*/ 22051 h 2400339"/>
                <a:gd name="connsiteX8" fmla="*/ 1905330 w 2764339"/>
                <a:gd name="connsiteY8" fmla="*/ 783060 h 2400339"/>
                <a:gd name="connsiteX9" fmla="*/ 1231587 w 2764339"/>
                <a:gd name="connsiteY9" fmla="*/ 497145 h 2400339"/>
                <a:gd name="connsiteX10" fmla="*/ 1135780 w 2764339"/>
                <a:gd name="connsiteY10" fmla="*/ 572491 h 2400339"/>
                <a:gd name="connsiteX11" fmla="*/ 226782 w 2764339"/>
                <a:gd name="connsiteY11" fmla="*/ 183976 h 2400339"/>
                <a:gd name="connsiteX0" fmla="*/ 231749 w 2769306"/>
                <a:gd name="connsiteY0" fmla="*/ 183976 h 2390955"/>
                <a:gd name="connsiteX1" fmla="*/ 138828 w 2769306"/>
                <a:gd name="connsiteY1" fmla="*/ 2064983 h 2390955"/>
                <a:gd name="connsiteX2" fmla="*/ 1878728 w 2769306"/>
                <a:gd name="connsiteY2" fmla="*/ 2390955 h 2390955"/>
                <a:gd name="connsiteX3" fmla="*/ 1841474 w 2769306"/>
                <a:gd name="connsiteY3" fmla="*/ 1698451 h 2390955"/>
                <a:gd name="connsiteX4" fmla="*/ 2674026 w 2769306"/>
                <a:gd name="connsiteY4" fmla="*/ 130334 h 2390955"/>
                <a:gd name="connsiteX5" fmla="*/ 2064270 w 2769306"/>
                <a:gd name="connsiteY5" fmla="*/ 98409 h 2390955"/>
                <a:gd name="connsiteX6" fmla="*/ 2039958 w 2769306"/>
                <a:gd name="connsiteY6" fmla="*/ 303 h 2390955"/>
                <a:gd name="connsiteX7" fmla="*/ 1908149 w 2769306"/>
                <a:gd name="connsiteY7" fmla="*/ 22051 h 2390955"/>
                <a:gd name="connsiteX8" fmla="*/ 1910297 w 2769306"/>
                <a:gd name="connsiteY8" fmla="*/ 783060 h 2390955"/>
                <a:gd name="connsiteX9" fmla="*/ 1236554 w 2769306"/>
                <a:gd name="connsiteY9" fmla="*/ 497145 h 2390955"/>
                <a:gd name="connsiteX10" fmla="*/ 1140747 w 2769306"/>
                <a:gd name="connsiteY10" fmla="*/ 572491 h 2390955"/>
                <a:gd name="connsiteX11" fmla="*/ 231749 w 2769306"/>
                <a:gd name="connsiteY11" fmla="*/ 183976 h 2390955"/>
                <a:gd name="connsiteX0" fmla="*/ 221873 w 2759430"/>
                <a:gd name="connsiteY0" fmla="*/ 183976 h 2390955"/>
                <a:gd name="connsiteX1" fmla="*/ 128952 w 2759430"/>
                <a:gd name="connsiteY1" fmla="*/ 2064983 h 2390955"/>
                <a:gd name="connsiteX2" fmla="*/ 1868852 w 2759430"/>
                <a:gd name="connsiteY2" fmla="*/ 2390955 h 2390955"/>
                <a:gd name="connsiteX3" fmla="*/ 1831598 w 2759430"/>
                <a:gd name="connsiteY3" fmla="*/ 1698451 h 2390955"/>
                <a:gd name="connsiteX4" fmla="*/ 2664150 w 2759430"/>
                <a:gd name="connsiteY4" fmla="*/ 130334 h 2390955"/>
                <a:gd name="connsiteX5" fmla="*/ 2054394 w 2759430"/>
                <a:gd name="connsiteY5" fmla="*/ 98409 h 2390955"/>
                <a:gd name="connsiteX6" fmla="*/ 2030082 w 2759430"/>
                <a:gd name="connsiteY6" fmla="*/ 303 h 2390955"/>
                <a:gd name="connsiteX7" fmla="*/ 1898273 w 2759430"/>
                <a:gd name="connsiteY7" fmla="*/ 22051 h 2390955"/>
                <a:gd name="connsiteX8" fmla="*/ 1900421 w 2759430"/>
                <a:gd name="connsiteY8" fmla="*/ 783060 h 2390955"/>
                <a:gd name="connsiteX9" fmla="*/ 1226678 w 2759430"/>
                <a:gd name="connsiteY9" fmla="*/ 497145 h 2390955"/>
                <a:gd name="connsiteX10" fmla="*/ 1130871 w 2759430"/>
                <a:gd name="connsiteY10" fmla="*/ 572491 h 2390955"/>
                <a:gd name="connsiteX11" fmla="*/ 221873 w 2759430"/>
                <a:gd name="connsiteY11" fmla="*/ 183976 h 2390955"/>
                <a:gd name="connsiteX0" fmla="*/ 221873 w 2759430"/>
                <a:gd name="connsiteY0" fmla="*/ 183976 h 2065462"/>
                <a:gd name="connsiteX1" fmla="*/ 128952 w 2759430"/>
                <a:gd name="connsiteY1" fmla="*/ 2064983 h 2065462"/>
                <a:gd name="connsiteX2" fmla="*/ 1852414 w 2759430"/>
                <a:gd name="connsiteY2" fmla="*/ 2065462 h 2065462"/>
                <a:gd name="connsiteX3" fmla="*/ 1831598 w 2759430"/>
                <a:gd name="connsiteY3" fmla="*/ 1698451 h 2065462"/>
                <a:gd name="connsiteX4" fmla="*/ 2664150 w 2759430"/>
                <a:gd name="connsiteY4" fmla="*/ 130334 h 2065462"/>
                <a:gd name="connsiteX5" fmla="*/ 2054394 w 2759430"/>
                <a:gd name="connsiteY5" fmla="*/ 98409 h 2065462"/>
                <a:gd name="connsiteX6" fmla="*/ 2030082 w 2759430"/>
                <a:gd name="connsiteY6" fmla="*/ 303 h 2065462"/>
                <a:gd name="connsiteX7" fmla="*/ 1898273 w 2759430"/>
                <a:gd name="connsiteY7" fmla="*/ 22051 h 2065462"/>
                <a:gd name="connsiteX8" fmla="*/ 1900421 w 2759430"/>
                <a:gd name="connsiteY8" fmla="*/ 783060 h 2065462"/>
                <a:gd name="connsiteX9" fmla="*/ 1226678 w 2759430"/>
                <a:gd name="connsiteY9" fmla="*/ 497145 h 2065462"/>
                <a:gd name="connsiteX10" fmla="*/ 1130871 w 2759430"/>
                <a:gd name="connsiteY10" fmla="*/ 572491 h 2065462"/>
                <a:gd name="connsiteX11" fmla="*/ 221873 w 2759430"/>
                <a:gd name="connsiteY11" fmla="*/ 183976 h 2065462"/>
                <a:gd name="connsiteX0" fmla="*/ 221873 w 2759430"/>
                <a:gd name="connsiteY0" fmla="*/ 183976 h 2068751"/>
                <a:gd name="connsiteX1" fmla="*/ 128952 w 2759430"/>
                <a:gd name="connsiteY1" fmla="*/ 2064983 h 2068751"/>
                <a:gd name="connsiteX2" fmla="*/ 1852414 w 2759430"/>
                <a:gd name="connsiteY2" fmla="*/ 2068751 h 2068751"/>
                <a:gd name="connsiteX3" fmla="*/ 1831598 w 2759430"/>
                <a:gd name="connsiteY3" fmla="*/ 1698451 h 2068751"/>
                <a:gd name="connsiteX4" fmla="*/ 2664150 w 2759430"/>
                <a:gd name="connsiteY4" fmla="*/ 130334 h 2068751"/>
                <a:gd name="connsiteX5" fmla="*/ 2054394 w 2759430"/>
                <a:gd name="connsiteY5" fmla="*/ 98409 h 2068751"/>
                <a:gd name="connsiteX6" fmla="*/ 2030082 w 2759430"/>
                <a:gd name="connsiteY6" fmla="*/ 303 h 2068751"/>
                <a:gd name="connsiteX7" fmla="*/ 1898273 w 2759430"/>
                <a:gd name="connsiteY7" fmla="*/ 22051 h 2068751"/>
                <a:gd name="connsiteX8" fmla="*/ 1900421 w 2759430"/>
                <a:gd name="connsiteY8" fmla="*/ 783060 h 2068751"/>
                <a:gd name="connsiteX9" fmla="*/ 1226678 w 2759430"/>
                <a:gd name="connsiteY9" fmla="*/ 497145 h 2068751"/>
                <a:gd name="connsiteX10" fmla="*/ 1130871 w 2759430"/>
                <a:gd name="connsiteY10" fmla="*/ 572491 h 2068751"/>
                <a:gd name="connsiteX11" fmla="*/ 221873 w 2759430"/>
                <a:gd name="connsiteY11" fmla="*/ 183976 h 2068751"/>
                <a:gd name="connsiteX0" fmla="*/ 221873 w 2759430"/>
                <a:gd name="connsiteY0" fmla="*/ 183976 h 2077670"/>
                <a:gd name="connsiteX1" fmla="*/ 128952 w 2759430"/>
                <a:gd name="connsiteY1" fmla="*/ 2064983 h 2077670"/>
                <a:gd name="connsiteX2" fmla="*/ 1861333 w 2759430"/>
                <a:gd name="connsiteY2" fmla="*/ 2077670 h 2077670"/>
                <a:gd name="connsiteX3" fmla="*/ 1831598 w 2759430"/>
                <a:gd name="connsiteY3" fmla="*/ 1698451 h 2077670"/>
                <a:gd name="connsiteX4" fmla="*/ 2664150 w 2759430"/>
                <a:gd name="connsiteY4" fmla="*/ 130334 h 2077670"/>
                <a:gd name="connsiteX5" fmla="*/ 2054394 w 2759430"/>
                <a:gd name="connsiteY5" fmla="*/ 98409 h 2077670"/>
                <a:gd name="connsiteX6" fmla="*/ 2030082 w 2759430"/>
                <a:gd name="connsiteY6" fmla="*/ 303 h 2077670"/>
                <a:gd name="connsiteX7" fmla="*/ 1898273 w 2759430"/>
                <a:gd name="connsiteY7" fmla="*/ 22051 h 2077670"/>
                <a:gd name="connsiteX8" fmla="*/ 1900421 w 2759430"/>
                <a:gd name="connsiteY8" fmla="*/ 783060 h 2077670"/>
                <a:gd name="connsiteX9" fmla="*/ 1226678 w 2759430"/>
                <a:gd name="connsiteY9" fmla="*/ 497145 h 2077670"/>
                <a:gd name="connsiteX10" fmla="*/ 1130871 w 2759430"/>
                <a:gd name="connsiteY10" fmla="*/ 572491 h 2077670"/>
                <a:gd name="connsiteX11" fmla="*/ 221873 w 2759430"/>
                <a:gd name="connsiteY11" fmla="*/ 183976 h 2077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59430" h="2077670">
                  <a:moveTo>
                    <a:pt x="221873" y="183976"/>
                  </a:moveTo>
                  <a:cubicBezTo>
                    <a:pt x="-257552" y="923751"/>
                    <a:pt x="200156" y="1839025"/>
                    <a:pt x="128952" y="2064983"/>
                  </a:cubicBezTo>
                  <a:lnTo>
                    <a:pt x="1861333" y="2077670"/>
                  </a:lnTo>
                  <a:lnTo>
                    <a:pt x="1831598" y="1698451"/>
                  </a:lnTo>
                  <a:cubicBezTo>
                    <a:pt x="2577484" y="1720658"/>
                    <a:pt x="2947680" y="1991050"/>
                    <a:pt x="2664150" y="130334"/>
                  </a:cubicBezTo>
                  <a:cubicBezTo>
                    <a:pt x="2255473" y="54071"/>
                    <a:pt x="2191599" y="89110"/>
                    <a:pt x="2054394" y="98409"/>
                  </a:cubicBezTo>
                  <a:cubicBezTo>
                    <a:pt x="2046378" y="39791"/>
                    <a:pt x="2053381" y="49121"/>
                    <a:pt x="2030082" y="303"/>
                  </a:cubicBezTo>
                  <a:cubicBezTo>
                    <a:pt x="1964498" y="-945"/>
                    <a:pt x="2000929" y="826"/>
                    <a:pt x="1898273" y="22051"/>
                  </a:cubicBezTo>
                  <a:cubicBezTo>
                    <a:pt x="1904623" y="280813"/>
                    <a:pt x="1890896" y="525885"/>
                    <a:pt x="1900421" y="783060"/>
                  </a:cubicBezTo>
                  <a:cubicBezTo>
                    <a:pt x="1749728" y="751246"/>
                    <a:pt x="1517512" y="597607"/>
                    <a:pt x="1226678" y="497145"/>
                  </a:cubicBezTo>
                  <a:cubicBezTo>
                    <a:pt x="1226550" y="618676"/>
                    <a:pt x="1264864" y="688113"/>
                    <a:pt x="1130871" y="572491"/>
                  </a:cubicBezTo>
                  <a:cubicBezTo>
                    <a:pt x="766733" y="481334"/>
                    <a:pt x="654943" y="385765"/>
                    <a:pt x="221873" y="18397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2" name="Freeform 11">
              <a:extLst>
                <a:ext uri="{FF2B5EF4-FFF2-40B4-BE49-F238E27FC236}">
                  <a16:creationId xmlns:a16="http://schemas.microsoft.com/office/drawing/2014/main" id="{EF19EEB1-97B4-40E2-A83F-16B4119868A5}"/>
                </a:ext>
              </a:extLst>
            </p:cNvPr>
            <p:cNvSpPr/>
            <p:nvPr/>
          </p:nvSpPr>
          <p:spPr>
            <a:xfrm>
              <a:off x="1353101" y="4180869"/>
              <a:ext cx="1094108" cy="581411"/>
            </a:xfrm>
            <a:custGeom>
              <a:avLst/>
              <a:gdLst>
                <a:gd name="connsiteX0" fmla="*/ 0 w 1094108"/>
                <a:gd name="connsiteY0" fmla="*/ 200851 h 581411"/>
                <a:gd name="connsiteX1" fmla="*/ 95139 w 1094108"/>
                <a:gd name="connsiteY1" fmla="*/ 0 h 581411"/>
                <a:gd name="connsiteX2" fmla="*/ 1025396 w 1094108"/>
                <a:gd name="connsiteY2" fmla="*/ 338276 h 581411"/>
                <a:gd name="connsiteX3" fmla="*/ 1094108 w 1094108"/>
                <a:gd name="connsiteY3" fmla="*/ 412273 h 581411"/>
                <a:gd name="connsiteX4" fmla="*/ 1078252 w 1094108"/>
                <a:gd name="connsiteY4" fmla="*/ 517984 h 581411"/>
                <a:gd name="connsiteX5" fmla="*/ 1014825 w 1094108"/>
                <a:gd name="connsiteY5" fmla="*/ 480985 h 581411"/>
                <a:gd name="connsiteX6" fmla="*/ 998968 w 1094108"/>
                <a:gd name="connsiteY6" fmla="*/ 581411 h 581411"/>
                <a:gd name="connsiteX7" fmla="*/ 0 w 1094108"/>
                <a:gd name="connsiteY7" fmla="*/ 200851 h 581411"/>
                <a:gd name="connsiteX0" fmla="*/ 0 w 1094108"/>
                <a:gd name="connsiteY0" fmla="*/ 200851 h 581411"/>
                <a:gd name="connsiteX1" fmla="*/ 95139 w 1094108"/>
                <a:gd name="connsiteY1" fmla="*/ 0 h 581411"/>
                <a:gd name="connsiteX2" fmla="*/ 1025396 w 1094108"/>
                <a:gd name="connsiteY2" fmla="*/ 338276 h 581411"/>
                <a:gd name="connsiteX3" fmla="*/ 1094108 w 1094108"/>
                <a:gd name="connsiteY3" fmla="*/ 412273 h 581411"/>
                <a:gd name="connsiteX4" fmla="*/ 1078252 w 1094108"/>
                <a:gd name="connsiteY4" fmla="*/ 517984 h 581411"/>
                <a:gd name="connsiteX5" fmla="*/ 1014825 w 1094108"/>
                <a:gd name="connsiteY5" fmla="*/ 480985 h 581411"/>
                <a:gd name="connsiteX6" fmla="*/ 998968 w 1094108"/>
                <a:gd name="connsiteY6" fmla="*/ 581411 h 581411"/>
                <a:gd name="connsiteX7" fmla="*/ 0 w 1094108"/>
                <a:gd name="connsiteY7" fmla="*/ 200851 h 581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94108" h="581411">
                  <a:moveTo>
                    <a:pt x="0" y="200851"/>
                  </a:moveTo>
                  <a:lnTo>
                    <a:pt x="95139" y="0"/>
                  </a:lnTo>
                  <a:lnTo>
                    <a:pt x="1025396" y="338276"/>
                  </a:lnTo>
                  <a:lnTo>
                    <a:pt x="1094108" y="412273"/>
                  </a:lnTo>
                  <a:lnTo>
                    <a:pt x="1078252" y="517984"/>
                  </a:lnTo>
                  <a:lnTo>
                    <a:pt x="1014825" y="480985"/>
                  </a:lnTo>
                  <a:lnTo>
                    <a:pt x="998968" y="581411"/>
                  </a:lnTo>
                  <a:cubicBezTo>
                    <a:pt x="634554" y="475508"/>
                    <a:pt x="332989" y="327704"/>
                    <a:pt x="0" y="200851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3" name="Freeform 14">
              <a:extLst>
                <a:ext uri="{FF2B5EF4-FFF2-40B4-BE49-F238E27FC236}">
                  <a16:creationId xmlns:a16="http://schemas.microsoft.com/office/drawing/2014/main" id="{1B103A9A-380A-4D50-B1B9-48DA1AA9C58B}"/>
                </a:ext>
              </a:extLst>
            </p:cNvPr>
            <p:cNvSpPr/>
            <p:nvPr/>
          </p:nvSpPr>
          <p:spPr>
            <a:xfrm>
              <a:off x="3076189" y="4038629"/>
              <a:ext cx="591981" cy="227104"/>
            </a:xfrm>
            <a:custGeom>
              <a:avLst/>
              <a:gdLst>
                <a:gd name="connsiteX0" fmla="*/ 5285 w 739976"/>
                <a:gd name="connsiteY0" fmla="*/ 68712 h 206136"/>
                <a:gd name="connsiteX1" fmla="*/ 0 w 739976"/>
                <a:gd name="connsiteY1" fmla="*/ 5285 h 206136"/>
                <a:gd name="connsiteX2" fmla="*/ 158566 w 739976"/>
                <a:gd name="connsiteY2" fmla="*/ 0 h 206136"/>
                <a:gd name="connsiteX3" fmla="*/ 163852 w 739976"/>
                <a:gd name="connsiteY3" fmla="*/ 58141 h 206136"/>
                <a:gd name="connsiteX4" fmla="*/ 739976 w 739976"/>
                <a:gd name="connsiteY4" fmla="*/ 84569 h 206136"/>
                <a:gd name="connsiteX5" fmla="*/ 671264 w 739976"/>
                <a:gd name="connsiteY5" fmla="*/ 206136 h 206136"/>
                <a:gd name="connsiteX6" fmla="*/ 110996 w 739976"/>
                <a:gd name="connsiteY6" fmla="*/ 174423 h 206136"/>
                <a:gd name="connsiteX7" fmla="*/ 89854 w 739976"/>
                <a:gd name="connsiteY7" fmla="*/ 84569 h 206136"/>
                <a:gd name="connsiteX8" fmla="*/ 5285 w 739976"/>
                <a:gd name="connsiteY8" fmla="*/ 68712 h 206136"/>
                <a:gd name="connsiteX0" fmla="*/ 5285 w 739976"/>
                <a:gd name="connsiteY0" fmla="*/ 110997 h 206136"/>
                <a:gd name="connsiteX1" fmla="*/ 0 w 739976"/>
                <a:gd name="connsiteY1" fmla="*/ 5285 h 206136"/>
                <a:gd name="connsiteX2" fmla="*/ 158566 w 739976"/>
                <a:gd name="connsiteY2" fmla="*/ 0 h 206136"/>
                <a:gd name="connsiteX3" fmla="*/ 163852 w 739976"/>
                <a:gd name="connsiteY3" fmla="*/ 58141 h 206136"/>
                <a:gd name="connsiteX4" fmla="*/ 739976 w 739976"/>
                <a:gd name="connsiteY4" fmla="*/ 84569 h 206136"/>
                <a:gd name="connsiteX5" fmla="*/ 671264 w 739976"/>
                <a:gd name="connsiteY5" fmla="*/ 206136 h 206136"/>
                <a:gd name="connsiteX6" fmla="*/ 110996 w 739976"/>
                <a:gd name="connsiteY6" fmla="*/ 174423 h 206136"/>
                <a:gd name="connsiteX7" fmla="*/ 89854 w 739976"/>
                <a:gd name="connsiteY7" fmla="*/ 84569 h 206136"/>
                <a:gd name="connsiteX8" fmla="*/ 5285 w 739976"/>
                <a:gd name="connsiteY8" fmla="*/ 110997 h 206136"/>
                <a:gd name="connsiteX0" fmla="*/ 5285 w 739976"/>
                <a:gd name="connsiteY0" fmla="*/ 110997 h 206136"/>
                <a:gd name="connsiteX1" fmla="*/ 0 w 739976"/>
                <a:gd name="connsiteY1" fmla="*/ 5285 h 206136"/>
                <a:gd name="connsiteX2" fmla="*/ 158566 w 739976"/>
                <a:gd name="connsiteY2" fmla="*/ 0 h 206136"/>
                <a:gd name="connsiteX3" fmla="*/ 163852 w 739976"/>
                <a:gd name="connsiteY3" fmla="*/ 58141 h 206136"/>
                <a:gd name="connsiteX4" fmla="*/ 739976 w 739976"/>
                <a:gd name="connsiteY4" fmla="*/ 84569 h 206136"/>
                <a:gd name="connsiteX5" fmla="*/ 671264 w 739976"/>
                <a:gd name="connsiteY5" fmla="*/ 206136 h 206136"/>
                <a:gd name="connsiteX6" fmla="*/ 110996 w 739976"/>
                <a:gd name="connsiteY6" fmla="*/ 174423 h 206136"/>
                <a:gd name="connsiteX7" fmla="*/ 89854 w 739976"/>
                <a:gd name="connsiteY7" fmla="*/ 84569 h 206136"/>
                <a:gd name="connsiteX8" fmla="*/ 5285 w 739976"/>
                <a:gd name="connsiteY8" fmla="*/ 110997 h 206136"/>
                <a:gd name="connsiteX0" fmla="*/ 5285 w 671264"/>
                <a:gd name="connsiteY0" fmla="*/ 110997 h 206136"/>
                <a:gd name="connsiteX1" fmla="*/ 0 w 671264"/>
                <a:gd name="connsiteY1" fmla="*/ 5285 h 206136"/>
                <a:gd name="connsiteX2" fmla="*/ 158566 w 671264"/>
                <a:gd name="connsiteY2" fmla="*/ 0 h 206136"/>
                <a:gd name="connsiteX3" fmla="*/ 163852 w 671264"/>
                <a:gd name="connsiteY3" fmla="*/ 58141 h 206136"/>
                <a:gd name="connsiteX4" fmla="*/ 581409 w 671264"/>
                <a:gd name="connsiteY4" fmla="*/ 52856 h 206136"/>
                <a:gd name="connsiteX5" fmla="*/ 671264 w 671264"/>
                <a:gd name="connsiteY5" fmla="*/ 206136 h 206136"/>
                <a:gd name="connsiteX6" fmla="*/ 110996 w 671264"/>
                <a:gd name="connsiteY6" fmla="*/ 174423 h 206136"/>
                <a:gd name="connsiteX7" fmla="*/ 89854 w 671264"/>
                <a:gd name="connsiteY7" fmla="*/ 84569 h 206136"/>
                <a:gd name="connsiteX8" fmla="*/ 5285 w 671264"/>
                <a:gd name="connsiteY8" fmla="*/ 110997 h 206136"/>
                <a:gd name="connsiteX0" fmla="*/ 5285 w 591981"/>
                <a:gd name="connsiteY0" fmla="*/ 110997 h 190279"/>
                <a:gd name="connsiteX1" fmla="*/ 0 w 591981"/>
                <a:gd name="connsiteY1" fmla="*/ 5285 h 190279"/>
                <a:gd name="connsiteX2" fmla="*/ 158566 w 591981"/>
                <a:gd name="connsiteY2" fmla="*/ 0 h 190279"/>
                <a:gd name="connsiteX3" fmla="*/ 163852 w 591981"/>
                <a:gd name="connsiteY3" fmla="*/ 58141 h 190279"/>
                <a:gd name="connsiteX4" fmla="*/ 581409 w 591981"/>
                <a:gd name="connsiteY4" fmla="*/ 52856 h 190279"/>
                <a:gd name="connsiteX5" fmla="*/ 591981 w 591981"/>
                <a:gd name="connsiteY5" fmla="*/ 190279 h 190279"/>
                <a:gd name="connsiteX6" fmla="*/ 110996 w 591981"/>
                <a:gd name="connsiteY6" fmla="*/ 174423 h 190279"/>
                <a:gd name="connsiteX7" fmla="*/ 89854 w 591981"/>
                <a:gd name="connsiteY7" fmla="*/ 84569 h 190279"/>
                <a:gd name="connsiteX8" fmla="*/ 5285 w 591981"/>
                <a:gd name="connsiteY8" fmla="*/ 110997 h 190279"/>
                <a:gd name="connsiteX0" fmla="*/ 5285 w 591981"/>
                <a:gd name="connsiteY0" fmla="*/ 110997 h 190279"/>
                <a:gd name="connsiteX1" fmla="*/ 0 w 591981"/>
                <a:gd name="connsiteY1" fmla="*/ 5285 h 190279"/>
                <a:gd name="connsiteX2" fmla="*/ 158566 w 591981"/>
                <a:gd name="connsiteY2" fmla="*/ 0 h 190279"/>
                <a:gd name="connsiteX3" fmla="*/ 163852 w 591981"/>
                <a:gd name="connsiteY3" fmla="*/ 58141 h 190279"/>
                <a:gd name="connsiteX4" fmla="*/ 581409 w 591981"/>
                <a:gd name="connsiteY4" fmla="*/ 52856 h 190279"/>
                <a:gd name="connsiteX5" fmla="*/ 591981 w 591981"/>
                <a:gd name="connsiteY5" fmla="*/ 190279 h 190279"/>
                <a:gd name="connsiteX6" fmla="*/ 110996 w 591981"/>
                <a:gd name="connsiteY6" fmla="*/ 174423 h 190279"/>
                <a:gd name="connsiteX7" fmla="*/ 89854 w 591981"/>
                <a:gd name="connsiteY7" fmla="*/ 84569 h 190279"/>
                <a:gd name="connsiteX8" fmla="*/ 5285 w 591981"/>
                <a:gd name="connsiteY8" fmla="*/ 110997 h 190279"/>
                <a:gd name="connsiteX0" fmla="*/ 5285 w 591981"/>
                <a:gd name="connsiteY0" fmla="*/ 142240 h 221522"/>
                <a:gd name="connsiteX1" fmla="*/ 0 w 591981"/>
                <a:gd name="connsiteY1" fmla="*/ 36528 h 221522"/>
                <a:gd name="connsiteX2" fmla="*/ 163774 w 591981"/>
                <a:gd name="connsiteY2" fmla="*/ 0 h 221522"/>
                <a:gd name="connsiteX3" fmla="*/ 163852 w 591981"/>
                <a:gd name="connsiteY3" fmla="*/ 89384 h 221522"/>
                <a:gd name="connsiteX4" fmla="*/ 581409 w 591981"/>
                <a:gd name="connsiteY4" fmla="*/ 84099 h 221522"/>
                <a:gd name="connsiteX5" fmla="*/ 591981 w 591981"/>
                <a:gd name="connsiteY5" fmla="*/ 221522 h 221522"/>
                <a:gd name="connsiteX6" fmla="*/ 110996 w 591981"/>
                <a:gd name="connsiteY6" fmla="*/ 205666 h 221522"/>
                <a:gd name="connsiteX7" fmla="*/ 89854 w 591981"/>
                <a:gd name="connsiteY7" fmla="*/ 115812 h 221522"/>
                <a:gd name="connsiteX8" fmla="*/ 5285 w 591981"/>
                <a:gd name="connsiteY8" fmla="*/ 142240 h 221522"/>
                <a:gd name="connsiteX0" fmla="*/ 5285 w 591981"/>
                <a:gd name="connsiteY0" fmla="*/ 142240 h 221522"/>
                <a:gd name="connsiteX1" fmla="*/ 0 w 591981"/>
                <a:gd name="connsiteY1" fmla="*/ 36528 h 221522"/>
                <a:gd name="connsiteX2" fmla="*/ 163774 w 591981"/>
                <a:gd name="connsiteY2" fmla="*/ 0 h 221522"/>
                <a:gd name="connsiteX3" fmla="*/ 163852 w 591981"/>
                <a:gd name="connsiteY3" fmla="*/ 89384 h 221522"/>
                <a:gd name="connsiteX4" fmla="*/ 581409 w 591981"/>
                <a:gd name="connsiteY4" fmla="*/ 84099 h 221522"/>
                <a:gd name="connsiteX5" fmla="*/ 591981 w 591981"/>
                <a:gd name="connsiteY5" fmla="*/ 221522 h 221522"/>
                <a:gd name="connsiteX6" fmla="*/ 110996 w 591981"/>
                <a:gd name="connsiteY6" fmla="*/ 205666 h 221522"/>
                <a:gd name="connsiteX7" fmla="*/ 105475 w 591981"/>
                <a:gd name="connsiteY7" fmla="*/ 136641 h 221522"/>
                <a:gd name="connsiteX8" fmla="*/ 5285 w 591981"/>
                <a:gd name="connsiteY8" fmla="*/ 142240 h 221522"/>
                <a:gd name="connsiteX0" fmla="*/ 5285 w 591981"/>
                <a:gd name="connsiteY0" fmla="*/ 142240 h 227104"/>
                <a:gd name="connsiteX1" fmla="*/ 0 w 591981"/>
                <a:gd name="connsiteY1" fmla="*/ 36528 h 227104"/>
                <a:gd name="connsiteX2" fmla="*/ 163774 w 591981"/>
                <a:gd name="connsiteY2" fmla="*/ 0 h 227104"/>
                <a:gd name="connsiteX3" fmla="*/ 163852 w 591981"/>
                <a:gd name="connsiteY3" fmla="*/ 89384 h 227104"/>
                <a:gd name="connsiteX4" fmla="*/ 581409 w 591981"/>
                <a:gd name="connsiteY4" fmla="*/ 84099 h 227104"/>
                <a:gd name="connsiteX5" fmla="*/ 591981 w 591981"/>
                <a:gd name="connsiteY5" fmla="*/ 221522 h 227104"/>
                <a:gd name="connsiteX6" fmla="*/ 116204 w 591981"/>
                <a:gd name="connsiteY6" fmla="*/ 226495 h 227104"/>
                <a:gd name="connsiteX7" fmla="*/ 105475 w 591981"/>
                <a:gd name="connsiteY7" fmla="*/ 136641 h 227104"/>
                <a:gd name="connsiteX8" fmla="*/ 5285 w 591981"/>
                <a:gd name="connsiteY8" fmla="*/ 142240 h 227104"/>
                <a:gd name="connsiteX0" fmla="*/ 5285 w 591981"/>
                <a:gd name="connsiteY0" fmla="*/ 142240 h 227104"/>
                <a:gd name="connsiteX1" fmla="*/ 0 w 591981"/>
                <a:gd name="connsiteY1" fmla="*/ 36528 h 227104"/>
                <a:gd name="connsiteX2" fmla="*/ 163774 w 591981"/>
                <a:gd name="connsiteY2" fmla="*/ 0 h 227104"/>
                <a:gd name="connsiteX3" fmla="*/ 195095 w 591981"/>
                <a:gd name="connsiteY3" fmla="*/ 84177 h 227104"/>
                <a:gd name="connsiteX4" fmla="*/ 581409 w 591981"/>
                <a:gd name="connsiteY4" fmla="*/ 84099 h 227104"/>
                <a:gd name="connsiteX5" fmla="*/ 591981 w 591981"/>
                <a:gd name="connsiteY5" fmla="*/ 221522 h 227104"/>
                <a:gd name="connsiteX6" fmla="*/ 116204 w 591981"/>
                <a:gd name="connsiteY6" fmla="*/ 226495 h 227104"/>
                <a:gd name="connsiteX7" fmla="*/ 105475 w 591981"/>
                <a:gd name="connsiteY7" fmla="*/ 136641 h 227104"/>
                <a:gd name="connsiteX8" fmla="*/ 5285 w 591981"/>
                <a:gd name="connsiteY8" fmla="*/ 142240 h 227104"/>
                <a:gd name="connsiteX0" fmla="*/ 5285 w 591981"/>
                <a:gd name="connsiteY0" fmla="*/ 142240 h 227104"/>
                <a:gd name="connsiteX1" fmla="*/ 0 w 591981"/>
                <a:gd name="connsiteY1" fmla="*/ 36528 h 227104"/>
                <a:gd name="connsiteX2" fmla="*/ 163774 w 591981"/>
                <a:gd name="connsiteY2" fmla="*/ 0 h 227104"/>
                <a:gd name="connsiteX3" fmla="*/ 195095 w 591981"/>
                <a:gd name="connsiteY3" fmla="*/ 84177 h 227104"/>
                <a:gd name="connsiteX4" fmla="*/ 581409 w 591981"/>
                <a:gd name="connsiteY4" fmla="*/ 84099 h 227104"/>
                <a:gd name="connsiteX5" fmla="*/ 591981 w 591981"/>
                <a:gd name="connsiteY5" fmla="*/ 221522 h 227104"/>
                <a:gd name="connsiteX6" fmla="*/ 116204 w 591981"/>
                <a:gd name="connsiteY6" fmla="*/ 226495 h 227104"/>
                <a:gd name="connsiteX7" fmla="*/ 105475 w 591981"/>
                <a:gd name="connsiteY7" fmla="*/ 136641 h 227104"/>
                <a:gd name="connsiteX8" fmla="*/ 5285 w 591981"/>
                <a:gd name="connsiteY8" fmla="*/ 142240 h 227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1981" h="227104">
                  <a:moveTo>
                    <a:pt x="5285" y="142240"/>
                  </a:moveTo>
                  <a:lnTo>
                    <a:pt x="0" y="36528"/>
                  </a:lnTo>
                  <a:lnTo>
                    <a:pt x="163774" y="0"/>
                  </a:lnTo>
                  <a:cubicBezTo>
                    <a:pt x="163800" y="29795"/>
                    <a:pt x="195069" y="54382"/>
                    <a:pt x="195095" y="84177"/>
                  </a:cubicBezTo>
                  <a:cubicBezTo>
                    <a:pt x="397943" y="29168"/>
                    <a:pt x="389368" y="75290"/>
                    <a:pt x="581409" y="84099"/>
                  </a:cubicBezTo>
                  <a:lnTo>
                    <a:pt x="591981" y="221522"/>
                  </a:lnTo>
                  <a:cubicBezTo>
                    <a:pt x="431653" y="200380"/>
                    <a:pt x="276532" y="231780"/>
                    <a:pt x="116204" y="226495"/>
                  </a:cubicBezTo>
                  <a:lnTo>
                    <a:pt x="105475" y="136641"/>
                  </a:lnTo>
                  <a:lnTo>
                    <a:pt x="5285" y="14224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4" name="Freeform 15">
              <a:extLst>
                <a:ext uri="{FF2B5EF4-FFF2-40B4-BE49-F238E27FC236}">
                  <a16:creationId xmlns:a16="http://schemas.microsoft.com/office/drawing/2014/main" id="{FACA3C0E-0B06-43D5-A58E-D00A6EF0A284}"/>
                </a:ext>
              </a:extLst>
            </p:cNvPr>
            <p:cNvSpPr/>
            <p:nvPr/>
          </p:nvSpPr>
          <p:spPr>
            <a:xfrm>
              <a:off x="2985409" y="3255814"/>
              <a:ext cx="669512" cy="864666"/>
            </a:xfrm>
            <a:custGeom>
              <a:avLst/>
              <a:gdLst>
                <a:gd name="connsiteX0" fmla="*/ 237850 w 650123"/>
                <a:gd name="connsiteY0" fmla="*/ 850974 h 866830"/>
                <a:gd name="connsiteX1" fmla="*/ 0 w 650123"/>
                <a:gd name="connsiteY1" fmla="*/ 63427 h 866830"/>
                <a:gd name="connsiteX2" fmla="*/ 153281 w 650123"/>
                <a:gd name="connsiteY2" fmla="*/ 184994 h 866830"/>
                <a:gd name="connsiteX3" fmla="*/ 216708 w 650123"/>
                <a:gd name="connsiteY3" fmla="*/ 5286 h 866830"/>
                <a:gd name="connsiteX4" fmla="*/ 317133 w 650123"/>
                <a:gd name="connsiteY4" fmla="*/ 184994 h 866830"/>
                <a:gd name="connsiteX5" fmla="*/ 359418 w 650123"/>
                <a:gd name="connsiteY5" fmla="*/ 0 h 866830"/>
                <a:gd name="connsiteX6" fmla="*/ 475700 w 650123"/>
                <a:gd name="connsiteY6" fmla="*/ 126853 h 866830"/>
                <a:gd name="connsiteX7" fmla="*/ 539126 w 650123"/>
                <a:gd name="connsiteY7" fmla="*/ 36999 h 866830"/>
                <a:gd name="connsiteX8" fmla="*/ 650123 w 650123"/>
                <a:gd name="connsiteY8" fmla="*/ 866830 h 866830"/>
                <a:gd name="connsiteX9" fmla="*/ 237850 w 650123"/>
                <a:gd name="connsiteY9" fmla="*/ 850974 h 866830"/>
                <a:gd name="connsiteX0" fmla="*/ 197028 w 609301"/>
                <a:gd name="connsiteY0" fmla="*/ 850974 h 866830"/>
                <a:gd name="connsiteX1" fmla="*/ 0 w 609301"/>
                <a:gd name="connsiteY1" fmla="*/ 60706 h 866830"/>
                <a:gd name="connsiteX2" fmla="*/ 112459 w 609301"/>
                <a:gd name="connsiteY2" fmla="*/ 184994 h 866830"/>
                <a:gd name="connsiteX3" fmla="*/ 175886 w 609301"/>
                <a:gd name="connsiteY3" fmla="*/ 5286 h 866830"/>
                <a:gd name="connsiteX4" fmla="*/ 276311 w 609301"/>
                <a:gd name="connsiteY4" fmla="*/ 184994 h 866830"/>
                <a:gd name="connsiteX5" fmla="*/ 318596 w 609301"/>
                <a:gd name="connsiteY5" fmla="*/ 0 h 866830"/>
                <a:gd name="connsiteX6" fmla="*/ 434878 w 609301"/>
                <a:gd name="connsiteY6" fmla="*/ 126853 h 866830"/>
                <a:gd name="connsiteX7" fmla="*/ 498304 w 609301"/>
                <a:gd name="connsiteY7" fmla="*/ 36999 h 866830"/>
                <a:gd name="connsiteX8" fmla="*/ 609301 w 609301"/>
                <a:gd name="connsiteY8" fmla="*/ 866830 h 866830"/>
                <a:gd name="connsiteX9" fmla="*/ 197028 w 609301"/>
                <a:gd name="connsiteY9" fmla="*/ 850974 h 866830"/>
                <a:gd name="connsiteX0" fmla="*/ 208370 w 620643"/>
                <a:gd name="connsiteY0" fmla="*/ 850974 h 866830"/>
                <a:gd name="connsiteX1" fmla="*/ 11342 w 620643"/>
                <a:gd name="connsiteY1" fmla="*/ 60706 h 866830"/>
                <a:gd name="connsiteX2" fmla="*/ 123801 w 620643"/>
                <a:gd name="connsiteY2" fmla="*/ 184994 h 866830"/>
                <a:gd name="connsiteX3" fmla="*/ 187228 w 620643"/>
                <a:gd name="connsiteY3" fmla="*/ 5286 h 866830"/>
                <a:gd name="connsiteX4" fmla="*/ 287653 w 620643"/>
                <a:gd name="connsiteY4" fmla="*/ 184994 h 866830"/>
                <a:gd name="connsiteX5" fmla="*/ 329938 w 620643"/>
                <a:gd name="connsiteY5" fmla="*/ 0 h 866830"/>
                <a:gd name="connsiteX6" fmla="*/ 446220 w 620643"/>
                <a:gd name="connsiteY6" fmla="*/ 126853 h 866830"/>
                <a:gd name="connsiteX7" fmla="*/ 509646 w 620643"/>
                <a:gd name="connsiteY7" fmla="*/ 36999 h 866830"/>
                <a:gd name="connsiteX8" fmla="*/ 620643 w 620643"/>
                <a:gd name="connsiteY8" fmla="*/ 866830 h 866830"/>
                <a:gd name="connsiteX9" fmla="*/ 208370 w 620643"/>
                <a:gd name="connsiteY9" fmla="*/ 850974 h 866830"/>
                <a:gd name="connsiteX0" fmla="*/ 208370 w 620643"/>
                <a:gd name="connsiteY0" fmla="*/ 850974 h 866830"/>
                <a:gd name="connsiteX1" fmla="*/ 11342 w 620643"/>
                <a:gd name="connsiteY1" fmla="*/ 60706 h 866830"/>
                <a:gd name="connsiteX2" fmla="*/ 123801 w 620643"/>
                <a:gd name="connsiteY2" fmla="*/ 184994 h 866830"/>
                <a:gd name="connsiteX3" fmla="*/ 187228 w 620643"/>
                <a:gd name="connsiteY3" fmla="*/ 5286 h 866830"/>
                <a:gd name="connsiteX4" fmla="*/ 287653 w 620643"/>
                <a:gd name="connsiteY4" fmla="*/ 184994 h 866830"/>
                <a:gd name="connsiteX5" fmla="*/ 329938 w 620643"/>
                <a:gd name="connsiteY5" fmla="*/ 0 h 866830"/>
                <a:gd name="connsiteX6" fmla="*/ 446220 w 620643"/>
                <a:gd name="connsiteY6" fmla="*/ 126853 h 866830"/>
                <a:gd name="connsiteX7" fmla="*/ 509646 w 620643"/>
                <a:gd name="connsiteY7" fmla="*/ 36999 h 866830"/>
                <a:gd name="connsiteX8" fmla="*/ 620643 w 620643"/>
                <a:gd name="connsiteY8" fmla="*/ 866830 h 866830"/>
                <a:gd name="connsiteX9" fmla="*/ 208370 w 620643"/>
                <a:gd name="connsiteY9" fmla="*/ 850974 h 866830"/>
                <a:gd name="connsiteX0" fmla="*/ 209189 w 621462"/>
                <a:gd name="connsiteY0" fmla="*/ 850974 h 866830"/>
                <a:gd name="connsiteX1" fmla="*/ 12161 w 621462"/>
                <a:gd name="connsiteY1" fmla="*/ 60706 h 866830"/>
                <a:gd name="connsiteX2" fmla="*/ 124620 w 621462"/>
                <a:gd name="connsiteY2" fmla="*/ 184994 h 866830"/>
                <a:gd name="connsiteX3" fmla="*/ 188047 w 621462"/>
                <a:gd name="connsiteY3" fmla="*/ 5286 h 866830"/>
                <a:gd name="connsiteX4" fmla="*/ 288472 w 621462"/>
                <a:gd name="connsiteY4" fmla="*/ 184994 h 866830"/>
                <a:gd name="connsiteX5" fmla="*/ 330757 w 621462"/>
                <a:gd name="connsiteY5" fmla="*/ 0 h 866830"/>
                <a:gd name="connsiteX6" fmla="*/ 447039 w 621462"/>
                <a:gd name="connsiteY6" fmla="*/ 126853 h 866830"/>
                <a:gd name="connsiteX7" fmla="*/ 510465 w 621462"/>
                <a:gd name="connsiteY7" fmla="*/ 36999 h 866830"/>
                <a:gd name="connsiteX8" fmla="*/ 621462 w 621462"/>
                <a:gd name="connsiteY8" fmla="*/ 866830 h 866830"/>
                <a:gd name="connsiteX9" fmla="*/ 209189 w 621462"/>
                <a:gd name="connsiteY9" fmla="*/ 850974 h 866830"/>
                <a:gd name="connsiteX0" fmla="*/ 160744 w 624724"/>
                <a:gd name="connsiteY0" fmla="*/ 812874 h 866830"/>
                <a:gd name="connsiteX1" fmla="*/ 15423 w 624724"/>
                <a:gd name="connsiteY1" fmla="*/ 60706 h 866830"/>
                <a:gd name="connsiteX2" fmla="*/ 127882 w 624724"/>
                <a:gd name="connsiteY2" fmla="*/ 184994 h 866830"/>
                <a:gd name="connsiteX3" fmla="*/ 191309 w 624724"/>
                <a:gd name="connsiteY3" fmla="*/ 5286 h 866830"/>
                <a:gd name="connsiteX4" fmla="*/ 291734 w 624724"/>
                <a:gd name="connsiteY4" fmla="*/ 184994 h 866830"/>
                <a:gd name="connsiteX5" fmla="*/ 334019 w 624724"/>
                <a:gd name="connsiteY5" fmla="*/ 0 h 866830"/>
                <a:gd name="connsiteX6" fmla="*/ 450301 w 624724"/>
                <a:gd name="connsiteY6" fmla="*/ 126853 h 866830"/>
                <a:gd name="connsiteX7" fmla="*/ 513727 w 624724"/>
                <a:gd name="connsiteY7" fmla="*/ 36999 h 866830"/>
                <a:gd name="connsiteX8" fmla="*/ 624724 w 624724"/>
                <a:gd name="connsiteY8" fmla="*/ 866830 h 866830"/>
                <a:gd name="connsiteX9" fmla="*/ 160744 w 624724"/>
                <a:gd name="connsiteY9" fmla="*/ 812874 h 866830"/>
                <a:gd name="connsiteX0" fmla="*/ 206607 w 621601"/>
                <a:gd name="connsiteY0" fmla="*/ 853696 h 866830"/>
                <a:gd name="connsiteX1" fmla="*/ 12300 w 621601"/>
                <a:gd name="connsiteY1" fmla="*/ 60706 h 866830"/>
                <a:gd name="connsiteX2" fmla="*/ 124759 w 621601"/>
                <a:gd name="connsiteY2" fmla="*/ 184994 h 866830"/>
                <a:gd name="connsiteX3" fmla="*/ 188186 w 621601"/>
                <a:gd name="connsiteY3" fmla="*/ 5286 h 866830"/>
                <a:gd name="connsiteX4" fmla="*/ 288611 w 621601"/>
                <a:gd name="connsiteY4" fmla="*/ 184994 h 866830"/>
                <a:gd name="connsiteX5" fmla="*/ 330896 w 621601"/>
                <a:gd name="connsiteY5" fmla="*/ 0 h 866830"/>
                <a:gd name="connsiteX6" fmla="*/ 447178 w 621601"/>
                <a:gd name="connsiteY6" fmla="*/ 126853 h 866830"/>
                <a:gd name="connsiteX7" fmla="*/ 510604 w 621601"/>
                <a:gd name="connsiteY7" fmla="*/ 36999 h 866830"/>
                <a:gd name="connsiteX8" fmla="*/ 621601 w 621601"/>
                <a:gd name="connsiteY8" fmla="*/ 866830 h 866830"/>
                <a:gd name="connsiteX9" fmla="*/ 206607 w 621601"/>
                <a:gd name="connsiteY9" fmla="*/ 853696 h 866830"/>
                <a:gd name="connsiteX0" fmla="*/ 206607 w 621601"/>
                <a:gd name="connsiteY0" fmla="*/ 853696 h 866830"/>
                <a:gd name="connsiteX1" fmla="*/ 12300 w 621601"/>
                <a:gd name="connsiteY1" fmla="*/ 60706 h 866830"/>
                <a:gd name="connsiteX2" fmla="*/ 124759 w 621601"/>
                <a:gd name="connsiteY2" fmla="*/ 184994 h 866830"/>
                <a:gd name="connsiteX3" fmla="*/ 188186 w 621601"/>
                <a:gd name="connsiteY3" fmla="*/ 5286 h 866830"/>
                <a:gd name="connsiteX4" fmla="*/ 288611 w 621601"/>
                <a:gd name="connsiteY4" fmla="*/ 184994 h 866830"/>
                <a:gd name="connsiteX5" fmla="*/ 330896 w 621601"/>
                <a:gd name="connsiteY5" fmla="*/ 0 h 866830"/>
                <a:gd name="connsiteX6" fmla="*/ 447178 w 621601"/>
                <a:gd name="connsiteY6" fmla="*/ 126853 h 866830"/>
                <a:gd name="connsiteX7" fmla="*/ 510604 w 621601"/>
                <a:gd name="connsiteY7" fmla="*/ 36999 h 866830"/>
                <a:gd name="connsiteX8" fmla="*/ 621601 w 621601"/>
                <a:gd name="connsiteY8" fmla="*/ 866830 h 866830"/>
                <a:gd name="connsiteX9" fmla="*/ 206607 w 621601"/>
                <a:gd name="connsiteY9" fmla="*/ 853696 h 866830"/>
                <a:gd name="connsiteX0" fmla="*/ 206607 w 621601"/>
                <a:gd name="connsiteY0" fmla="*/ 853696 h 866830"/>
                <a:gd name="connsiteX1" fmla="*/ 12300 w 621601"/>
                <a:gd name="connsiteY1" fmla="*/ 60706 h 866830"/>
                <a:gd name="connsiteX2" fmla="*/ 124759 w 621601"/>
                <a:gd name="connsiteY2" fmla="*/ 184994 h 866830"/>
                <a:gd name="connsiteX3" fmla="*/ 188186 w 621601"/>
                <a:gd name="connsiteY3" fmla="*/ 5286 h 866830"/>
                <a:gd name="connsiteX4" fmla="*/ 288611 w 621601"/>
                <a:gd name="connsiteY4" fmla="*/ 184994 h 866830"/>
                <a:gd name="connsiteX5" fmla="*/ 330896 w 621601"/>
                <a:gd name="connsiteY5" fmla="*/ 0 h 866830"/>
                <a:gd name="connsiteX6" fmla="*/ 447178 w 621601"/>
                <a:gd name="connsiteY6" fmla="*/ 126853 h 866830"/>
                <a:gd name="connsiteX7" fmla="*/ 510604 w 621601"/>
                <a:gd name="connsiteY7" fmla="*/ 36999 h 866830"/>
                <a:gd name="connsiteX8" fmla="*/ 621601 w 621601"/>
                <a:gd name="connsiteY8" fmla="*/ 866830 h 866830"/>
                <a:gd name="connsiteX9" fmla="*/ 206607 w 621601"/>
                <a:gd name="connsiteY9" fmla="*/ 853696 h 866830"/>
                <a:gd name="connsiteX0" fmla="*/ 209190 w 621463"/>
                <a:gd name="connsiteY0" fmla="*/ 864582 h 866830"/>
                <a:gd name="connsiteX1" fmla="*/ 12162 w 621463"/>
                <a:gd name="connsiteY1" fmla="*/ 60706 h 866830"/>
                <a:gd name="connsiteX2" fmla="*/ 124621 w 621463"/>
                <a:gd name="connsiteY2" fmla="*/ 184994 h 866830"/>
                <a:gd name="connsiteX3" fmla="*/ 188048 w 621463"/>
                <a:gd name="connsiteY3" fmla="*/ 5286 h 866830"/>
                <a:gd name="connsiteX4" fmla="*/ 288473 w 621463"/>
                <a:gd name="connsiteY4" fmla="*/ 184994 h 866830"/>
                <a:gd name="connsiteX5" fmla="*/ 330758 w 621463"/>
                <a:gd name="connsiteY5" fmla="*/ 0 h 866830"/>
                <a:gd name="connsiteX6" fmla="*/ 447040 w 621463"/>
                <a:gd name="connsiteY6" fmla="*/ 126853 h 866830"/>
                <a:gd name="connsiteX7" fmla="*/ 510466 w 621463"/>
                <a:gd name="connsiteY7" fmla="*/ 36999 h 866830"/>
                <a:gd name="connsiteX8" fmla="*/ 621463 w 621463"/>
                <a:gd name="connsiteY8" fmla="*/ 866830 h 866830"/>
                <a:gd name="connsiteX9" fmla="*/ 209190 w 621463"/>
                <a:gd name="connsiteY9" fmla="*/ 864582 h 866830"/>
                <a:gd name="connsiteX0" fmla="*/ 209190 w 586084"/>
                <a:gd name="connsiteY0" fmla="*/ 864582 h 869551"/>
                <a:gd name="connsiteX1" fmla="*/ 12162 w 586084"/>
                <a:gd name="connsiteY1" fmla="*/ 60706 h 869551"/>
                <a:gd name="connsiteX2" fmla="*/ 124621 w 586084"/>
                <a:gd name="connsiteY2" fmla="*/ 184994 h 869551"/>
                <a:gd name="connsiteX3" fmla="*/ 188048 w 586084"/>
                <a:gd name="connsiteY3" fmla="*/ 5286 h 869551"/>
                <a:gd name="connsiteX4" fmla="*/ 288473 w 586084"/>
                <a:gd name="connsiteY4" fmla="*/ 184994 h 869551"/>
                <a:gd name="connsiteX5" fmla="*/ 330758 w 586084"/>
                <a:gd name="connsiteY5" fmla="*/ 0 h 869551"/>
                <a:gd name="connsiteX6" fmla="*/ 447040 w 586084"/>
                <a:gd name="connsiteY6" fmla="*/ 126853 h 869551"/>
                <a:gd name="connsiteX7" fmla="*/ 510466 w 586084"/>
                <a:gd name="connsiteY7" fmla="*/ 36999 h 869551"/>
                <a:gd name="connsiteX8" fmla="*/ 586084 w 586084"/>
                <a:gd name="connsiteY8" fmla="*/ 869551 h 869551"/>
                <a:gd name="connsiteX9" fmla="*/ 209190 w 586084"/>
                <a:gd name="connsiteY9" fmla="*/ 864582 h 869551"/>
                <a:gd name="connsiteX0" fmla="*/ 209190 w 602413"/>
                <a:gd name="connsiteY0" fmla="*/ 864582 h 864582"/>
                <a:gd name="connsiteX1" fmla="*/ 12162 w 602413"/>
                <a:gd name="connsiteY1" fmla="*/ 60706 h 864582"/>
                <a:gd name="connsiteX2" fmla="*/ 124621 w 602413"/>
                <a:gd name="connsiteY2" fmla="*/ 184994 h 864582"/>
                <a:gd name="connsiteX3" fmla="*/ 188048 w 602413"/>
                <a:gd name="connsiteY3" fmla="*/ 5286 h 864582"/>
                <a:gd name="connsiteX4" fmla="*/ 288473 w 602413"/>
                <a:gd name="connsiteY4" fmla="*/ 184994 h 864582"/>
                <a:gd name="connsiteX5" fmla="*/ 330758 w 602413"/>
                <a:gd name="connsiteY5" fmla="*/ 0 h 864582"/>
                <a:gd name="connsiteX6" fmla="*/ 447040 w 602413"/>
                <a:gd name="connsiteY6" fmla="*/ 126853 h 864582"/>
                <a:gd name="connsiteX7" fmla="*/ 510466 w 602413"/>
                <a:gd name="connsiteY7" fmla="*/ 36999 h 864582"/>
                <a:gd name="connsiteX8" fmla="*/ 602413 w 602413"/>
                <a:gd name="connsiteY8" fmla="*/ 864109 h 864582"/>
                <a:gd name="connsiteX9" fmla="*/ 209190 w 602413"/>
                <a:gd name="connsiteY9" fmla="*/ 864582 h 864582"/>
                <a:gd name="connsiteX0" fmla="*/ 209190 w 618742"/>
                <a:gd name="connsiteY0" fmla="*/ 864582 h 864582"/>
                <a:gd name="connsiteX1" fmla="*/ 12162 w 618742"/>
                <a:gd name="connsiteY1" fmla="*/ 60706 h 864582"/>
                <a:gd name="connsiteX2" fmla="*/ 124621 w 618742"/>
                <a:gd name="connsiteY2" fmla="*/ 184994 h 864582"/>
                <a:gd name="connsiteX3" fmla="*/ 188048 w 618742"/>
                <a:gd name="connsiteY3" fmla="*/ 5286 h 864582"/>
                <a:gd name="connsiteX4" fmla="*/ 288473 w 618742"/>
                <a:gd name="connsiteY4" fmla="*/ 184994 h 864582"/>
                <a:gd name="connsiteX5" fmla="*/ 330758 w 618742"/>
                <a:gd name="connsiteY5" fmla="*/ 0 h 864582"/>
                <a:gd name="connsiteX6" fmla="*/ 447040 w 618742"/>
                <a:gd name="connsiteY6" fmla="*/ 126853 h 864582"/>
                <a:gd name="connsiteX7" fmla="*/ 510466 w 618742"/>
                <a:gd name="connsiteY7" fmla="*/ 36999 h 864582"/>
                <a:gd name="connsiteX8" fmla="*/ 618742 w 618742"/>
                <a:gd name="connsiteY8" fmla="*/ 578595 h 864582"/>
                <a:gd name="connsiteX9" fmla="*/ 602413 w 618742"/>
                <a:gd name="connsiteY9" fmla="*/ 864109 h 864582"/>
                <a:gd name="connsiteX10" fmla="*/ 209190 w 618742"/>
                <a:gd name="connsiteY10" fmla="*/ 864582 h 864582"/>
                <a:gd name="connsiteX0" fmla="*/ 209190 w 618742"/>
                <a:gd name="connsiteY0" fmla="*/ 864582 h 864582"/>
                <a:gd name="connsiteX1" fmla="*/ 12162 w 618742"/>
                <a:gd name="connsiteY1" fmla="*/ 60706 h 864582"/>
                <a:gd name="connsiteX2" fmla="*/ 124621 w 618742"/>
                <a:gd name="connsiteY2" fmla="*/ 184994 h 864582"/>
                <a:gd name="connsiteX3" fmla="*/ 188048 w 618742"/>
                <a:gd name="connsiteY3" fmla="*/ 5286 h 864582"/>
                <a:gd name="connsiteX4" fmla="*/ 288473 w 618742"/>
                <a:gd name="connsiteY4" fmla="*/ 184994 h 864582"/>
                <a:gd name="connsiteX5" fmla="*/ 330758 w 618742"/>
                <a:gd name="connsiteY5" fmla="*/ 0 h 864582"/>
                <a:gd name="connsiteX6" fmla="*/ 447040 w 618742"/>
                <a:gd name="connsiteY6" fmla="*/ 126853 h 864582"/>
                <a:gd name="connsiteX7" fmla="*/ 510466 w 618742"/>
                <a:gd name="connsiteY7" fmla="*/ 36999 h 864582"/>
                <a:gd name="connsiteX8" fmla="*/ 618742 w 618742"/>
                <a:gd name="connsiteY8" fmla="*/ 578595 h 864582"/>
                <a:gd name="connsiteX9" fmla="*/ 602413 w 618742"/>
                <a:gd name="connsiteY9" fmla="*/ 864109 h 864582"/>
                <a:gd name="connsiteX10" fmla="*/ 209190 w 618742"/>
                <a:gd name="connsiteY10" fmla="*/ 864582 h 864582"/>
                <a:gd name="connsiteX0" fmla="*/ 209190 w 618742"/>
                <a:gd name="connsiteY0" fmla="*/ 864582 h 864582"/>
                <a:gd name="connsiteX1" fmla="*/ 12162 w 618742"/>
                <a:gd name="connsiteY1" fmla="*/ 60706 h 864582"/>
                <a:gd name="connsiteX2" fmla="*/ 124621 w 618742"/>
                <a:gd name="connsiteY2" fmla="*/ 184994 h 864582"/>
                <a:gd name="connsiteX3" fmla="*/ 188048 w 618742"/>
                <a:gd name="connsiteY3" fmla="*/ 5286 h 864582"/>
                <a:gd name="connsiteX4" fmla="*/ 288473 w 618742"/>
                <a:gd name="connsiteY4" fmla="*/ 184994 h 864582"/>
                <a:gd name="connsiteX5" fmla="*/ 330758 w 618742"/>
                <a:gd name="connsiteY5" fmla="*/ 0 h 864582"/>
                <a:gd name="connsiteX6" fmla="*/ 447040 w 618742"/>
                <a:gd name="connsiteY6" fmla="*/ 126853 h 864582"/>
                <a:gd name="connsiteX7" fmla="*/ 510466 w 618742"/>
                <a:gd name="connsiteY7" fmla="*/ 36999 h 864582"/>
                <a:gd name="connsiteX8" fmla="*/ 618742 w 618742"/>
                <a:gd name="connsiteY8" fmla="*/ 578595 h 864582"/>
                <a:gd name="connsiteX9" fmla="*/ 602413 w 618742"/>
                <a:gd name="connsiteY9" fmla="*/ 864109 h 864582"/>
                <a:gd name="connsiteX10" fmla="*/ 209190 w 618742"/>
                <a:gd name="connsiteY10" fmla="*/ 864582 h 864582"/>
                <a:gd name="connsiteX0" fmla="*/ 209190 w 619592"/>
                <a:gd name="connsiteY0" fmla="*/ 864582 h 864582"/>
                <a:gd name="connsiteX1" fmla="*/ 12162 w 619592"/>
                <a:gd name="connsiteY1" fmla="*/ 60706 h 864582"/>
                <a:gd name="connsiteX2" fmla="*/ 124621 w 619592"/>
                <a:gd name="connsiteY2" fmla="*/ 184994 h 864582"/>
                <a:gd name="connsiteX3" fmla="*/ 188048 w 619592"/>
                <a:gd name="connsiteY3" fmla="*/ 5286 h 864582"/>
                <a:gd name="connsiteX4" fmla="*/ 288473 w 619592"/>
                <a:gd name="connsiteY4" fmla="*/ 184994 h 864582"/>
                <a:gd name="connsiteX5" fmla="*/ 330758 w 619592"/>
                <a:gd name="connsiteY5" fmla="*/ 0 h 864582"/>
                <a:gd name="connsiteX6" fmla="*/ 447040 w 619592"/>
                <a:gd name="connsiteY6" fmla="*/ 126853 h 864582"/>
                <a:gd name="connsiteX7" fmla="*/ 510466 w 619592"/>
                <a:gd name="connsiteY7" fmla="*/ 36999 h 864582"/>
                <a:gd name="connsiteX8" fmla="*/ 618742 w 619592"/>
                <a:gd name="connsiteY8" fmla="*/ 578595 h 864582"/>
                <a:gd name="connsiteX9" fmla="*/ 602413 w 619592"/>
                <a:gd name="connsiteY9" fmla="*/ 864109 h 864582"/>
                <a:gd name="connsiteX10" fmla="*/ 209190 w 619592"/>
                <a:gd name="connsiteY10" fmla="*/ 864582 h 864582"/>
                <a:gd name="connsiteX0" fmla="*/ 209190 w 620629"/>
                <a:gd name="connsiteY0" fmla="*/ 864582 h 864582"/>
                <a:gd name="connsiteX1" fmla="*/ 12162 w 620629"/>
                <a:gd name="connsiteY1" fmla="*/ 60706 h 864582"/>
                <a:gd name="connsiteX2" fmla="*/ 124621 w 620629"/>
                <a:gd name="connsiteY2" fmla="*/ 184994 h 864582"/>
                <a:gd name="connsiteX3" fmla="*/ 188048 w 620629"/>
                <a:gd name="connsiteY3" fmla="*/ 5286 h 864582"/>
                <a:gd name="connsiteX4" fmla="*/ 288473 w 620629"/>
                <a:gd name="connsiteY4" fmla="*/ 184994 h 864582"/>
                <a:gd name="connsiteX5" fmla="*/ 330758 w 620629"/>
                <a:gd name="connsiteY5" fmla="*/ 0 h 864582"/>
                <a:gd name="connsiteX6" fmla="*/ 447040 w 620629"/>
                <a:gd name="connsiteY6" fmla="*/ 126853 h 864582"/>
                <a:gd name="connsiteX7" fmla="*/ 510466 w 620629"/>
                <a:gd name="connsiteY7" fmla="*/ 36999 h 864582"/>
                <a:gd name="connsiteX8" fmla="*/ 618742 w 620629"/>
                <a:gd name="connsiteY8" fmla="*/ 578595 h 864582"/>
                <a:gd name="connsiteX9" fmla="*/ 602413 w 620629"/>
                <a:gd name="connsiteY9" fmla="*/ 864109 h 864582"/>
                <a:gd name="connsiteX10" fmla="*/ 209190 w 620629"/>
                <a:gd name="connsiteY10" fmla="*/ 864582 h 864582"/>
                <a:gd name="connsiteX0" fmla="*/ 209190 w 618743"/>
                <a:gd name="connsiteY0" fmla="*/ 864582 h 864582"/>
                <a:gd name="connsiteX1" fmla="*/ 12162 w 618743"/>
                <a:gd name="connsiteY1" fmla="*/ 60706 h 864582"/>
                <a:gd name="connsiteX2" fmla="*/ 124621 w 618743"/>
                <a:gd name="connsiteY2" fmla="*/ 184994 h 864582"/>
                <a:gd name="connsiteX3" fmla="*/ 188048 w 618743"/>
                <a:gd name="connsiteY3" fmla="*/ 5286 h 864582"/>
                <a:gd name="connsiteX4" fmla="*/ 288473 w 618743"/>
                <a:gd name="connsiteY4" fmla="*/ 184994 h 864582"/>
                <a:gd name="connsiteX5" fmla="*/ 330758 w 618743"/>
                <a:gd name="connsiteY5" fmla="*/ 0 h 864582"/>
                <a:gd name="connsiteX6" fmla="*/ 447040 w 618743"/>
                <a:gd name="connsiteY6" fmla="*/ 126853 h 864582"/>
                <a:gd name="connsiteX7" fmla="*/ 510466 w 618743"/>
                <a:gd name="connsiteY7" fmla="*/ 36999 h 864582"/>
                <a:gd name="connsiteX8" fmla="*/ 618742 w 618743"/>
                <a:gd name="connsiteY8" fmla="*/ 578595 h 864582"/>
                <a:gd name="connsiteX9" fmla="*/ 602413 w 618743"/>
                <a:gd name="connsiteY9" fmla="*/ 864109 h 864582"/>
                <a:gd name="connsiteX10" fmla="*/ 209190 w 618743"/>
                <a:gd name="connsiteY10" fmla="*/ 864582 h 864582"/>
                <a:gd name="connsiteX0" fmla="*/ 209190 w 618743"/>
                <a:gd name="connsiteY0" fmla="*/ 864582 h 864582"/>
                <a:gd name="connsiteX1" fmla="*/ 12162 w 618743"/>
                <a:gd name="connsiteY1" fmla="*/ 60706 h 864582"/>
                <a:gd name="connsiteX2" fmla="*/ 124621 w 618743"/>
                <a:gd name="connsiteY2" fmla="*/ 184994 h 864582"/>
                <a:gd name="connsiteX3" fmla="*/ 188048 w 618743"/>
                <a:gd name="connsiteY3" fmla="*/ 5286 h 864582"/>
                <a:gd name="connsiteX4" fmla="*/ 288473 w 618743"/>
                <a:gd name="connsiteY4" fmla="*/ 184994 h 864582"/>
                <a:gd name="connsiteX5" fmla="*/ 330758 w 618743"/>
                <a:gd name="connsiteY5" fmla="*/ 0 h 864582"/>
                <a:gd name="connsiteX6" fmla="*/ 447040 w 618743"/>
                <a:gd name="connsiteY6" fmla="*/ 126853 h 864582"/>
                <a:gd name="connsiteX7" fmla="*/ 510466 w 618743"/>
                <a:gd name="connsiteY7" fmla="*/ 36999 h 864582"/>
                <a:gd name="connsiteX8" fmla="*/ 618742 w 618743"/>
                <a:gd name="connsiteY8" fmla="*/ 578595 h 864582"/>
                <a:gd name="connsiteX9" fmla="*/ 602413 w 618743"/>
                <a:gd name="connsiteY9" fmla="*/ 864109 h 864582"/>
                <a:gd name="connsiteX10" fmla="*/ 209190 w 618743"/>
                <a:gd name="connsiteY10" fmla="*/ 864582 h 864582"/>
                <a:gd name="connsiteX0" fmla="*/ 209190 w 618745"/>
                <a:gd name="connsiteY0" fmla="*/ 864582 h 864582"/>
                <a:gd name="connsiteX1" fmla="*/ 12162 w 618745"/>
                <a:gd name="connsiteY1" fmla="*/ 60706 h 864582"/>
                <a:gd name="connsiteX2" fmla="*/ 124621 w 618745"/>
                <a:gd name="connsiteY2" fmla="*/ 184994 h 864582"/>
                <a:gd name="connsiteX3" fmla="*/ 188048 w 618745"/>
                <a:gd name="connsiteY3" fmla="*/ 5286 h 864582"/>
                <a:gd name="connsiteX4" fmla="*/ 288473 w 618745"/>
                <a:gd name="connsiteY4" fmla="*/ 184994 h 864582"/>
                <a:gd name="connsiteX5" fmla="*/ 330758 w 618745"/>
                <a:gd name="connsiteY5" fmla="*/ 0 h 864582"/>
                <a:gd name="connsiteX6" fmla="*/ 447040 w 618745"/>
                <a:gd name="connsiteY6" fmla="*/ 126853 h 864582"/>
                <a:gd name="connsiteX7" fmla="*/ 510466 w 618745"/>
                <a:gd name="connsiteY7" fmla="*/ 36999 h 864582"/>
                <a:gd name="connsiteX8" fmla="*/ 618742 w 618745"/>
                <a:gd name="connsiteY8" fmla="*/ 578595 h 864582"/>
                <a:gd name="connsiteX9" fmla="*/ 602413 w 618745"/>
                <a:gd name="connsiteY9" fmla="*/ 864109 h 864582"/>
                <a:gd name="connsiteX10" fmla="*/ 209190 w 618745"/>
                <a:gd name="connsiteY10" fmla="*/ 864582 h 864582"/>
                <a:gd name="connsiteX0" fmla="*/ 209190 w 618745"/>
                <a:gd name="connsiteY0" fmla="*/ 864582 h 864582"/>
                <a:gd name="connsiteX1" fmla="*/ 12162 w 618745"/>
                <a:gd name="connsiteY1" fmla="*/ 60706 h 864582"/>
                <a:gd name="connsiteX2" fmla="*/ 124621 w 618745"/>
                <a:gd name="connsiteY2" fmla="*/ 184994 h 864582"/>
                <a:gd name="connsiteX3" fmla="*/ 188048 w 618745"/>
                <a:gd name="connsiteY3" fmla="*/ 5286 h 864582"/>
                <a:gd name="connsiteX4" fmla="*/ 288473 w 618745"/>
                <a:gd name="connsiteY4" fmla="*/ 184994 h 864582"/>
                <a:gd name="connsiteX5" fmla="*/ 330758 w 618745"/>
                <a:gd name="connsiteY5" fmla="*/ 0 h 864582"/>
                <a:gd name="connsiteX6" fmla="*/ 430711 w 618745"/>
                <a:gd name="connsiteY6" fmla="*/ 121410 h 864582"/>
                <a:gd name="connsiteX7" fmla="*/ 510466 w 618745"/>
                <a:gd name="connsiteY7" fmla="*/ 36999 h 864582"/>
                <a:gd name="connsiteX8" fmla="*/ 618742 w 618745"/>
                <a:gd name="connsiteY8" fmla="*/ 578595 h 864582"/>
                <a:gd name="connsiteX9" fmla="*/ 602413 w 618745"/>
                <a:gd name="connsiteY9" fmla="*/ 864109 h 864582"/>
                <a:gd name="connsiteX10" fmla="*/ 209190 w 618745"/>
                <a:gd name="connsiteY10" fmla="*/ 864582 h 864582"/>
                <a:gd name="connsiteX0" fmla="*/ 209190 w 618745"/>
                <a:gd name="connsiteY0" fmla="*/ 864582 h 864582"/>
                <a:gd name="connsiteX1" fmla="*/ 12162 w 618745"/>
                <a:gd name="connsiteY1" fmla="*/ 60706 h 864582"/>
                <a:gd name="connsiteX2" fmla="*/ 124621 w 618745"/>
                <a:gd name="connsiteY2" fmla="*/ 184994 h 864582"/>
                <a:gd name="connsiteX3" fmla="*/ 188048 w 618745"/>
                <a:gd name="connsiteY3" fmla="*/ 5286 h 864582"/>
                <a:gd name="connsiteX4" fmla="*/ 288473 w 618745"/>
                <a:gd name="connsiteY4" fmla="*/ 184994 h 864582"/>
                <a:gd name="connsiteX5" fmla="*/ 330758 w 618745"/>
                <a:gd name="connsiteY5" fmla="*/ 0 h 864582"/>
                <a:gd name="connsiteX6" fmla="*/ 430711 w 618745"/>
                <a:gd name="connsiteY6" fmla="*/ 121410 h 864582"/>
                <a:gd name="connsiteX7" fmla="*/ 510466 w 618745"/>
                <a:gd name="connsiteY7" fmla="*/ 36999 h 864582"/>
                <a:gd name="connsiteX8" fmla="*/ 618742 w 618745"/>
                <a:gd name="connsiteY8" fmla="*/ 578595 h 864582"/>
                <a:gd name="connsiteX9" fmla="*/ 602413 w 618745"/>
                <a:gd name="connsiteY9" fmla="*/ 864109 h 864582"/>
                <a:gd name="connsiteX10" fmla="*/ 209190 w 618745"/>
                <a:gd name="connsiteY10" fmla="*/ 864582 h 864582"/>
                <a:gd name="connsiteX0" fmla="*/ 209190 w 618782"/>
                <a:gd name="connsiteY0" fmla="*/ 864582 h 864582"/>
                <a:gd name="connsiteX1" fmla="*/ 12162 w 618782"/>
                <a:gd name="connsiteY1" fmla="*/ 60706 h 864582"/>
                <a:gd name="connsiteX2" fmla="*/ 124621 w 618782"/>
                <a:gd name="connsiteY2" fmla="*/ 184994 h 864582"/>
                <a:gd name="connsiteX3" fmla="*/ 188048 w 618782"/>
                <a:gd name="connsiteY3" fmla="*/ 5286 h 864582"/>
                <a:gd name="connsiteX4" fmla="*/ 288473 w 618782"/>
                <a:gd name="connsiteY4" fmla="*/ 184994 h 864582"/>
                <a:gd name="connsiteX5" fmla="*/ 330758 w 618782"/>
                <a:gd name="connsiteY5" fmla="*/ 0 h 864582"/>
                <a:gd name="connsiteX6" fmla="*/ 430711 w 618782"/>
                <a:gd name="connsiteY6" fmla="*/ 121410 h 864582"/>
                <a:gd name="connsiteX7" fmla="*/ 510466 w 618782"/>
                <a:gd name="connsiteY7" fmla="*/ 36999 h 864582"/>
                <a:gd name="connsiteX8" fmla="*/ 618742 w 618782"/>
                <a:gd name="connsiteY8" fmla="*/ 578595 h 864582"/>
                <a:gd name="connsiteX9" fmla="*/ 602413 w 618782"/>
                <a:gd name="connsiteY9" fmla="*/ 864109 h 864582"/>
                <a:gd name="connsiteX10" fmla="*/ 209190 w 618782"/>
                <a:gd name="connsiteY10" fmla="*/ 864582 h 864582"/>
                <a:gd name="connsiteX0" fmla="*/ 209190 w 618782"/>
                <a:gd name="connsiteY0" fmla="*/ 864664 h 864664"/>
                <a:gd name="connsiteX1" fmla="*/ 12162 w 618782"/>
                <a:gd name="connsiteY1" fmla="*/ 60788 h 864664"/>
                <a:gd name="connsiteX2" fmla="*/ 124621 w 618782"/>
                <a:gd name="connsiteY2" fmla="*/ 185076 h 864664"/>
                <a:gd name="connsiteX3" fmla="*/ 188048 w 618782"/>
                <a:gd name="connsiteY3" fmla="*/ 5368 h 864664"/>
                <a:gd name="connsiteX4" fmla="*/ 288473 w 618782"/>
                <a:gd name="connsiteY4" fmla="*/ 185076 h 864664"/>
                <a:gd name="connsiteX5" fmla="*/ 330758 w 618782"/>
                <a:gd name="connsiteY5" fmla="*/ 82 h 864664"/>
                <a:gd name="connsiteX6" fmla="*/ 430711 w 618782"/>
                <a:gd name="connsiteY6" fmla="*/ 121492 h 864664"/>
                <a:gd name="connsiteX7" fmla="*/ 510466 w 618782"/>
                <a:gd name="connsiteY7" fmla="*/ 37081 h 864664"/>
                <a:gd name="connsiteX8" fmla="*/ 618742 w 618782"/>
                <a:gd name="connsiteY8" fmla="*/ 578677 h 864664"/>
                <a:gd name="connsiteX9" fmla="*/ 602413 w 618782"/>
                <a:gd name="connsiteY9" fmla="*/ 864191 h 864664"/>
                <a:gd name="connsiteX10" fmla="*/ 209190 w 618782"/>
                <a:gd name="connsiteY10" fmla="*/ 864664 h 864664"/>
                <a:gd name="connsiteX0" fmla="*/ 209190 w 618782"/>
                <a:gd name="connsiteY0" fmla="*/ 864664 h 864664"/>
                <a:gd name="connsiteX1" fmla="*/ 12162 w 618782"/>
                <a:gd name="connsiteY1" fmla="*/ 60788 h 864664"/>
                <a:gd name="connsiteX2" fmla="*/ 124621 w 618782"/>
                <a:gd name="connsiteY2" fmla="*/ 185076 h 864664"/>
                <a:gd name="connsiteX3" fmla="*/ 188048 w 618782"/>
                <a:gd name="connsiteY3" fmla="*/ 5368 h 864664"/>
                <a:gd name="connsiteX4" fmla="*/ 288473 w 618782"/>
                <a:gd name="connsiteY4" fmla="*/ 185076 h 864664"/>
                <a:gd name="connsiteX5" fmla="*/ 330758 w 618782"/>
                <a:gd name="connsiteY5" fmla="*/ 82 h 864664"/>
                <a:gd name="connsiteX6" fmla="*/ 430711 w 618782"/>
                <a:gd name="connsiteY6" fmla="*/ 121492 h 864664"/>
                <a:gd name="connsiteX7" fmla="*/ 510466 w 618782"/>
                <a:gd name="connsiteY7" fmla="*/ 37081 h 864664"/>
                <a:gd name="connsiteX8" fmla="*/ 618742 w 618782"/>
                <a:gd name="connsiteY8" fmla="*/ 578677 h 864664"/>
                <a:gd name="connsiteX9" fmla="*/ 602413 w 618782"/>
                <a:gd name="connsiteY9" fmla="*/ 864191 h 864664"/>
                <a:gd name="connsiteX10" fmla="*/ 209190 w 618782"/>
                <a:gd name="connsiteY10" fmla="*/ 864664 h 864664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88473 w 618782"/>
                <a:gd name="connsiteY4" fmla="*/ 185078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88473 w 618782"/>
                <a:gd name="connsiteY4" fmla="*/ 185078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85752 w 618782"/>
                <a:gd name="connsiteY4" fmla="*/ 149700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85752 w 618782"/>
                <a:gd name="connsiteY4" fmla="*/ 149700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74866 w 618782"/>
                <a:gd name="connsiteY4" fmla="*/ 144257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74866 w 618782"/>
                <a:gd name="connsiteY4" fmla="*/ 144257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74866 w 618782"/>
                <a:gd name="connsiteY4" fmla="*/ 144257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74866 w 618782"/>
                <a:gd name="connsiteY4" fmla="*/ 144257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74866 w 618782"/>
                <a:gd name="connsiteY4" fmla="*/ 144257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74866 w 618782"/>
                <a:gd name="connsiteY4" fmla="*/ 144257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74866 w 618782"/>
                <a:gd name="connsiteY4" fmla="*/ 144257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74866 w 618782"/>
                <a:gd name="connsiteY4" fmla="*/ 144257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12601 w 622193"/>
                <a:gd name="connsiteY0" fmla="*/ 864666 h 864666"/>
                <a:gd name="connsiteX1" fmla="*/ 15573 w 622193"/>
                <a:gd name="connsiteY1" fmla="*/ 60790 h 864666"/>
                <a:gd name="connsiteX2" fmla="*/ 128032 w 622193"/>
                <a:gd name="connsiteY2" fmla="*/ 185078 h 864666"/>
                <a:gd name="connsiteX3" fmla="*/ 191459 w 622193"/>
                <a:gd name="connsiteY3" fmla="*/ 5370 h 864666"/>
                <a:gd name="connsiteX4" fmla="*/ 278277 w 622193"/>
                <a:gd name="connsiteY4" fmla="*/ 144257 h 864666"/>
                <a:gd name="connsiteX5" fmla="*/ 334169 w 622193"/>
                <a:gd name="connsiteY5" fmla="*/ 84 h 864666"/>
                <a:gd name="connsiteX6" fmla="*/ 434122 w 622193"/>
                <a:gd name="connsiteY6" fmla="*/ 121494 h 864666"/>
                <a:gd name="connsiteX7" fmla="*/ 513877 w 622193"/>
                <a:gd name="connsiteY7" fmla="*/ 37083 h 864666"/>
                <a:gd name="connsiteX8" fmla="*/ 622153 w 622193"/>
                <a:gd name="connsiteY8" fmla="*/ 578679 h 864666"/>
                <a:gd name="connsiteX9" fmla="*/ 605824 w 622193"/>
                <a:gd name="connsiteY9" fmla="*/ 864193 h 864666"/>
                <a:gd name="connsiteX10" fmla="*/ 212601 w 622193"/>
                <a:gd name="connsiteY10" fmla="*/ 864666 h 864666"/>
                <a:gd name="connsiteX0" fmla="*/ 198912 w 608504"/>
                <a:gd name="connsiteY0" fmla="*/ 864666 h 864666"/>
                <a:gd name="connsiteX1" fmla="*/ 28798 w 608504"/>
                <a:gd name="connsiteY1" fmla="*/ 510643 h 864666"/>
                <a:gd name="connsiteX2" fmla="*/ 1884 w 608504"/>
                <a:gd name="connsiteY2" fmla="*/ 60790 h 864666"/>
                <a:gd name="connsiteX3" fmla="*/ 114343 w 608504"/>
                <a:gd name="connsiteY3" fmla="*/ 185078 h 864666"/>
                <a:gd name="connsiteX4" fmla="*/ 177770 w 608504"/>
                <a:gd name="connsiteY4" fmla="*/ 5370 h 864666"/>
                <a:gd name="connsiteX5" fmla="*/ 264588 w 608504"/>
                <a:gd name="connsiteY5" fmla="*/ 144257 h 864666"/>
                <a:gd name="connsiteX6" fmla="*/ 320480 w 608504"/>
                <a:gd name="connsiteY6" fmla="*/ 84 h 864666"/>
                <a:gd name="connsiteX7" fmla="*/ 420433 w 608504"/>
                <a:gd name="connsiteY7" fmla="*/ 121494 h 864666"/>
                <a:gd name="connsiteX8" fmla="*/ 500188 w 608504"/>
                <a:gd name="connsiteY8" fmla="*/ 37083 h 864666"/>
                <a:gd name="connsiteX9" fmla="*/ 608464 w 608504"/>
                <a:gd name="connsiteY9" fmla="*/ 578679 h 864666"/>
                <a:gd name="connsiteX10" fmla="*/ 592135 w 608504"/>
                <a:gd name="connsiteY10" fmla="*/ 864193 h 864666"/>
                <a:gd name="connsiteX11" fmla="*/ 198912 w 608504"/>
                <a:gd name="connsiteY11" fmla="*/ 864666 h 864666"/>
                <a:gd name="connsiteX0" fmla="*/ 201622 w 611214"/>
                <a:gd name="connsiteY0" fmla="*/ 864666 h 864666"/>
                <a:gd name="connsiteX1" fmla="*/ 31508 w 611214"/>
                <a:gd name="connsiteY1" fmla="*/ 510643 h 864666"/>
                <a:gd name="connsiteX2" fmla="*/ 4594 w 611214"/>
                <a:gd name="connsiteY2" fmla="*/ 60790 h 864666"/>
                <a:gd name="connsiteX3" fmla="*/ 117053 w 611214"/>
                <a:gd name="connsiteY3" fmla="*/ 185078 h 864666"/>
                <a:gd name="connsiteX4" fmla="*/ 180480 w 611214"/>
                <a:gd name="connsiteY4" fmla="*/ 5370 h 864666"/>
                <a:gd name="connsiteX5" fmla="*/ 267298 w 611214"/>
                <a:gd name="connsiteY5" fmla="*/ 144257 h 864666"/>
                <a:gd name="connsiteX6" fmla="*/ 323190 w 611214"/>
                <a:gd name="connsiteY6" fmla="*/ 84 h 864666"/>
                <a:gd name="connsiteX7" fmla="*/ 423143 w 611214"/>
                <a:gd name="connsiteY7" fmla="*/ 121494 h 864666"/>
                <a:gd name="connsiteX8" fmla="*/ 502898 w 611214"/>
                <a:gd name="connsiteY8" fmla="*/ 37083 h 864666"/>
                <a:gd name="connsiteX9" fmla="*/ 611174 w 611214"/>
                <a:gd name="connsiteY9" fmla="*/ 578679 h 864666"/>
                <a:gd name="connsiteX10" fmla="*/ 594845 w 611214"/>
                <a:gd name="connsiteY10" fmla="*/ 864193 h 864666"/>
                <a:gd name="connsiteX11" fmla="*/ 201622 w 611214"/>
                <a:gd name="connsiteY11" fmla="*/ 864666 h 864666"/>
                <a:gd name="connsiteX0" fmla="*/ 231567 w 641159"/>
                <a:gd name="connsiteY0" fmla="*/ 864666 h 864666"/>
                <a:gd name="connsiteX1" fmla="*/ 61453 w 641159"/>
                <a:gd name="connsiteY1" fmla="*/ 510643 h 864666"/>
                <a:gd name="connsiteX2" fmla="*/ 34539 w 641159"/>
                <a:gd name="connsiteY2" fmla="*/ 60790 h 864666"/>
                <a:gd name="connsiteX3" fmla="*/ 146998 w 641159"/>
                <a:gd name="connsiteY3" fmla="*/ 185078 h 864666"/>
                <a:gd name="connsiteX4" fmla="*/ 210425 w 641159"/>
                <a:gd name="connsiteY4" fmla="*/ 5370 h 864666"/>
                <a:gd name="connsiteX5" fmla="*/ 297243 w 641159"/>
                <a:gd name="connsiteY5" fmla="*/ 144257 h 864666"/>
                <a:gd name="connsiteX6" fmla="*/ 353135 w 641159"/>
                <a:gd name="connsiteY6" fmla="*/ 84 h 864666"/>
                <a:gd name="connsiteX7" fmla="*/ 453088 w 641159"/>
                <a:gd name="connsiteY7" fmla="*/ 121494 h 864666"/>
                <a:gd name="connsiteX8" fmla="*/ 532843 w 641159"/>
                <a:gd name="connsiteY8" fmla="*/ 37083 h 864666"/>
                <a:gd name="connsiteX9" fmla="*/ 641119 w 641159"/>
                <a:gd name="connsiteY9" fmla="*/ 578679 h 864666"/>
                <a:gd name="connsiteX10" fmla="*/ 624790 w 641159"/>
                <a:gd name="connsiteY10" fmla="*/ 864193 h 864666"/>
                <a:gd name="connsiteX11" fmla="*/ 231567 w 641159"/>
                <a:gd name="connsiteY11" fmla="*/ 864666 h 864666"/>
                <a:gd name="connsiteX0" fmla="*/ 231567 w 641159"/>
                <a:gd name="connsiteY0" fmla="*/ 864666 h 864666"/>
                <a:gd name="connsiteX1" fmla="*/ 61453 w 641159"/>
                <a:gd name="connsiteY1" fmla="*/ 510643 h 864666"/>
                <a:gd name="connsiteX2" fmla="*/ 34539 w 641159"/>
                <a:gd name="connsiteY2" fmla="*/ 60790 h 864666"/>
                <a:gd name="connsiteX3" fmla="*/ 144276 w 641159"/>
                <a:gd name="connsiteY3" fmla="*/ 138814 h 864666"/>
                <a:gd name="connsiteX4" fmla="*/ 210425 w 641159"/>
                <a:gd name="connsiteY4" fmla="*/ 5370 h 864666"/>
                <a:gd name="connsiteX5" fmla="*/ 297243 w 641159"/>
                <a:gd name="connsiteY5" fmla="*/ 144257 h 864666"/>
                <a:gd name="connsiteX6" fmla="*/ 353135 w 641159"/>
                <a:gd name="connsiteY6" fmla="*/ 84 h 864666"/>
                <a:gd name="connsiteX7" fmla="*/ 453088 w 641159"/>
                <a:gd name="connsiteY7" fmla="*/ 121494 h 864666"/>
                <a:gd name="connsiteX8" fmla="*/ 532843 w 641159"/>
                <a:gd name="connsiteY8" fmla="*/ 37083 h 864666"/>
                <a:gd name="connsiteX9" fmla="*/ 641119 w 641159"/>
                <a:gd name="connsiteY9" fmla="*/ 578679 h 864666"/>
                <a:gd name="connsiteX10" fmla="*/ 624790 w 641159"/>
                <a:gd name="connsiteY10" fmla="*/ 864193 h 864666"/>
                <a:gd name="connsiteX11" fmla="*/ 231567 w 641159"/>
                <a:gd name="connsiteY11" fmla="*/ 864666 h 864666"/>
                <a:gd name="connsiteX0" fmla="*/ 231567 w 641159"/>
                <a:gd name="connsiteY0" fmla="*/ 864666 h 864666"/>
                <a:gd name="connsiteX1" fmla="*/ 61453 w 641159"/>
                <a:gd name="connsiteY1" fmla="*/ 510643 h 864666"/>
                <a:gd name="connsiteX2" fmla="*/ 34539 w 641159"/>
                <a:gd name="connsiteY2" fmla="*/ 60790 h 864666"/>
                <a:gd name="connsiteX3" fmla="*/ 155162 w 641159"/>
                <a:gd name="connsiteY3" fmla="*/ 130650 h 864666"/>
                <a:gd name="connsiteX4" fmla="*/ 210425 w 641159"/>
                <a:gd name="connsiteY4" fmla="*/ 5370 h 864666"/>
                <a:gd name="connsiteX5" fmla="*/ 297243 w 641159"/>
                <a:gd name="connsiteY5" fmla="*/ 144257 h 864666"/>
                <a:gd name="connsiteX6" fmla="*/ 353135 w 641159"/>
                <a:gd name="connsiteY6" fmla="*/ 84 h 864666"/>
                <a:gd name="connsiteX7" fmla="*/ 453088 w 641159"/>
                <a:gd name="connsiteY7" fmla="*/ 121494 h 864666"/>
                <a:gd name="connsiteX8" fmla="*/ 532843 w 641159"/>
                <a:gd name="connsiteY8" fmla="*/ 37083 h 864666"/>
                <a:gd name="connsiteX9" fmla="*/ 641119 w 641159"/>
                <a:gd name="connsiteY9" fmla="*/ 578679 h 864666"/>
                <a:gd name="connsiteX10" fmla="*/ 624790 w 641159"/>
                <a:gd name="connsiteY10" fmla="*/ 864193 h 864666"/>
                <a:gd name="connsiteX11" fmla="*/ 231567 w 641159"/>
                <a:gd name="connsiteY11" fmla="*/ 864666 h 864666"/>
                <a:gd name="connsiteX0" fmla="*/ 231567 w 641159"/>
                <a:gd name="connsiteY0" fmla="*/ 864666 h 864666"/>
                <a:gd name="connsiteX1" fmla="*/ 61453 w 641159"/>
                <a:gd name="connsiteY1" fmla="*/ 510643 h 864666"/>
                <a:gd name="connsiteX2" fmla="*/ 34539 w 641159"/>
                <a:gd name="connsiteY2" fmla="*/ 60790 h 864666"/>
                <a:gd name="connsiteX3" fmla="*/ 155162 w 641159"/>
                <a:gd name="connsiteY3" fmla="*/ 130650 h 864666"/>
                <a:gd name="connsiteX4" fmla="*/ 210425 w 641159"/>
                <a:gd name="connsiteY4" fmla="*/ 5370 h 864666"/>
                <a:gd name="connsiteX5" fmla="*/ 297243 w 641159"/>
                <a:gd name="connsiteY5" fmla="*/ 144257 h 864666"/>
                <a:gd name="connsiteX6" fmla="*/ 353135 w 641159"/>
                <a:gd name="connsiteY6" fmla="*/ 84 h 864666"/>
                <a:gd name="connsiteX7" fmla="*/ 453088 w 641159"/>
                <a:gd name="connsiteY7" fmla="*/ 121494 h 864666"/>
                <a:gd name="connsiteX8" fmla="*/ 532843 w 641159"/>
                <a:gd name="connsiteY8" fmla="*/ 37083 h 864666"/>
                <a:gd name="connsiteX9" fmla="*/ 641119 w 641159"/>
                <a:gd name="connsiteY9" fmla="*/ 578679 h 864666"/>
                <a:gd name="connsiteX10" fmla="*/ 624790 w 641159"/>
                <a:gd name="connsiteY10" fmla="*/ 864193 h 864666"/>
                <a:gd name="connsiteX11" fmla="*/ 231567 w 641159"/>
                <a:gd name="connsiteY11" fmla="*/ 864666 h 864666"/>
                <a:gd name="connsiteX0" fmla="*/ 231567 w 641159"/>
                <a:gd name="connsiteY0" fmla="*/ 864666 h 864666"/>
                <a:gd name="connsiteX1" fmla="*/ 61453 w 641159"/>
                <a:gd name="connsiteY1" fmla="*/ 510643 h 864666"/>
                <a:gd name="connsiteX2" fmla="*/ 34539 w 641159"/>
                <a:gd name="connsiteY2" fmla="*/ 60790 h 864666"/>
                <a:gd name="connsiteX3" fmla="*/ 155162 w 641159"/>
                <a:gd name="connsiteY3" fmla="*/ 130650 h 864666"/>
                <a:gd name="connsiteX4" fmla="*/ 210425 w 641159"/>
                <a:gd name="connsiteY4" fmla="*/ 5370 h 864666"/>
                <a:gd name="connsiteX5" fmla="*/ 297243 w 641159"/>
                <a:gd name="connsiteY5" fmla="*/ 117043 h 864666"/>
                <a:gd name="connsiteX6" fmla="*/ 353135 w 641159"/>
                <a:gd name="connsiteY6" fmla="*/ 84 h 864666"/>
                <a:gd name="connsiteX7" fmla="*/ 453088 w 641159"/>
                <a:gd name="connsiteY7" fmla="*/ 121494 h 864666"/>
                <a:gd name="connsiteX8" fmla="*/ 532843 w 641159"/>
                <a:gd name="connsiteY8" fmla="*/ 37083 h 864666"/>
                <a:gd name="connsiteX9" fmla="*/ 641119 w 641159"/>
                <a:gd name="connsiteY9" fmla="*/ 578679 h 864666"/>
                <a:gd name="connsiteX10" fmla="*/ 624790 w 641159"/>
                <a:gd name="connsiteY10" fmla="*/ 864193 h 864666"/>
                <a:gd name="connsiteX11" fmla="*/ 231567 w 641159"/>
                <a:gd name="connsiteY11" fmla="*/ 864666 h 864666"/>
                <a:gd name="connsiteX0" fmla="*/ 231567 w 641159"/>
                <a:gd name="connsiteY0" fmla="*/ 864666 h 864666"/>
                <a:gd name="connsiteX1" fmla="*/ 61453 w 641159"/>
                <a:gd name="connsiteY1" fmla="*/ 510643 h 864666"/>
                <a:gd name="connsiteX2" fmla="*/ 34539 w 641159"/>
                <a:gd name="connsiteY2" fmla="*/ 60790 h 864666"/>
                <a:gd name="connsiteX3" fmla="*/ 155162 w 641159"/>
                <a:gd name="connsiteY3" fmla="*/ 130650 h 864666"/>
                <a:gd name="connsiteX4" fmla="*/ 210425 w 641159"/>
                <a:gd name="connsiteY4" fmla="*/ 5370 h 864666"/>
                <a:gd name="connsiteX5" fmla="*/ 276446 w 641159"/>
                <a:gd name="connsiteY5" fmla="*/ 64329 h 864666"/>
                <a:gd name="connsiteX6" fmla="*/ 297243 w 641159"/>
                <a:gd name="connsiteY6" fmla="*/ 117043 h 864666"/>
                <a:gd name="connsiteX7" fmla="*/ 353135 w 641159"/>
                <a:gd name="connsiteY7" fmla="*/ 84 h 864666"/>
                <a:gd name="connsiteX8" fmla="*/ 453088 w 641159"/>
                <a:gd name="connsiteY8" fmla="*/ 121494 h 864666"/>
                <a:gd name="connsiteX9" fmla="*/ 532843 w 641159"/>
                <a:gd name="connsiteY9" fmla="*/ 37083 h 864666"/>
                <a:gd name="connsiteX10" fmla="*/ 641119 w 641159"/>
                <a:gd name="connsiteY10" fmla="*/ 578679 h 864666"/>
                <a:gd name="connsiteX11" fmla="*/ 624790 w 641159"/>
                <a:gd name="connsiteY11" fmla="*/ 864193 h 864666"/>
                <a:gd name="connsiteX12" fmla="*/ 231567 w 641159"/>
                <a:gd name="connsiteY12" fmla="*/ 864666 h 864666"/>
                <a:gd name="connsiteX0" fmla="*/ 231567 w 641159"/>
                <a:gd name="connsiteY0" fmla="*/ 864666 h 864666"/>
                <a:gd name="connsiteX1" fmla="*/ 61453 w 641159"/>
                <a:gd name="connsiteY1" fmla="*/ 510643 h 864666"/>
                <a:gd name="connsiteX2" fmla="*/ 34539 w 641159"/>
                <a:gd name="connsiteY2" fmla="*/ 60790 h 864666"/>
                <a:gd name="connsiteX3" fmla="*/ 155162 w 641159"/>
                <a:gd name="connsiteY3" fmla="*/ 130650 h 864666"/>
                <a:gd name="connsiteX4" fmla="*/ 210425 w 641159"/>
                <a:gd name="connsiteY4" fmla="*/ 5370 h 864666"/>
                <a:gd name="connsiteX5" fmla="*/ 276446 w 641159"/>
                <a:gd name="connsiteY5" fmla="*/ 64329 h 864666"/>
                <a:gd name="connsiteX6" fmla="*/ 297243 w 641159"/>
                <a:gd name="connsiteY6" fmla="*/ 117043 h 864666"/>
                <a:gd name="connsiteX7" fmla="*/ 353135 w 641159"/>
                <a:gd name="connsiteY7" fmla="*/ 84 h 864666"/>
                <a:gd name="connsiteX8" fmla="*/ 453088 w 641159"/>
                <a:gd name="connsiteY8" fmla="*/ 121494 h 864666"/>
                <a:gd name="connsiteX9" fmla="*/ 532843 w 641159"/>
                <a:gd name="connsiteY9" fmla="*/ 37083 h 864666"/>
                <a:gd name="connsiteX10" fmla="*/ 641119 w 641159"/>
                <a:gd name="connsiteY10" fmla="*/ 578679 h 864666"/>
                <a:gd name="connsiteX11" fmla="*/ 624790 w 641159"/>
                <a:gd name="connsiteY11" fmla="*/ 864193 h 864666"/>
                <a:gd name="connsiteX12" fmla="*/ 231567 w 641159"/>
                <a:gd name="connsiteY12" fmla="*/ 864666 h 864666"/>
                <a:gd name="connsiteX0" fmla="*/ 231567 w 641159"/>
                <a:gd name="connsiteY0" fmla="*/ 864666 h 864666"/>
                <a:gd name="connsiteX1" fmla="*/ 61453 w 641159"/>
                <a:gd name="connsiteY1" fmla="*/ 510643 h 864666"/>
                <a:gd name="connsiteX2" fmla="*/ 34539 w 641159"/>
                <a:gd name="connsiteY2" fmla="*/ 60790 h 864666"/>
                <a:gd name="connsiteX3" fmla="*/ 155162 w 641159"/>
                <a:gd name="connsiteY3" fmla="*/ 130650 h 864666"/>
                <a:gd name="connsiteX4" fmla="*/ 210425 w 641159"/>
                <a:gd name="connsiteY4" fmla="*/ 5370 h 864666"/>
                <a:gd name="connsiteX5" fmla="*/ 276446 w 641159"/>
                <a:gd name="connsiteY5" fmla="*/ 64329 h 864666"/>
                <a:gd name="connsiteX6" fmla="*/ 297243 w 641159"/>
                <a:gd name="connsiteY6" fmla="*/ 117043 h 864666"/>
                <a:gd name="connsiteX7" fmla="*/ 353135 w 641159"/>
                <a:gd name="connsiteY7" fmla="*/ 84 h 864666"/>
                <a:gd name="connsiteX8" fmla="*/ 453088 w 641159"/>
                <a:gd name="connsiteY8" fmla="*/ 121494 h 864666"/>
                <a:gd name="connsiteX9" fmla="*/ 532843 w 641159"/>
                <a:gd name="connsiteY9" fmla="*/ 37083 h 864666"/>
                <a:gd name="connsiteX10" fmla="*/ 641119 w 641159"/>
                <a:gd name="connsiteY10" fmla="*/ 578679 h 864666"/>
                <a:gd name="connsiteX11" fmla="*/ 624790 w 641159"/>
                <a:gd name="connsiteY11" fmla="*/ 864193 h 864666"/>
                <a:gd name="connsiteX12" fmla="*/ 231567 w 641159"/>
                <a:gd name="connsiteY12" fmla="*/ 864666 h 864666"/>
                <a:gd name="connsiteX0" fmla="*/ 231567 w 641159"/>
                <a:gd name="connsiteY0" fmla="*/ 864666 h 864666"/>
                <a:gd name="connsiteX1" fmla="*/ 61453 w 641159"/>
                <a:gd name="connsiteY1" fmla="*/ 510643 h 864666"/>
                <a:gd name="connsiteX2" fmla="*/ 34539 w 641159"/>
                <a:gd name="connsiteY2" fmla="*/ 60790 h 864666"/>
                <a:gd name="connsiteX3" fmla="*/ 155162 w 641159"/>
                <a:gd name="connsiteY3" fmla="*/ 130650 h 864666"/>
                <a:gd name="connsiteX4" fmla="*/ 210425 w 641159"/>
                <a:gd name="connsiteY4" fmla="*/ 5370 h 864666"/>
                <a:gd name="connsiteX5" fmla="*/ 297243 w 641159"/>
                <a:gd name="connsiteY5" fmla="*/ 117043 h 864666"/>
                <a:gd name="connsiteX6" fmla="*/ 353135 w 641159"/>
                <a:gd name="connsiteY6" fmla="*/ 84 h 864666"/>
                <a:gd name="connsiteX7" fmla="*/ 453088 w 641159"/>
                <a:gd name="connsiteY7" fmla="*/ 121494 h 864666"/>
                <a:gd name="connsiteX8" fmla="*/ 532843 w 641159"/>
                <a:gd name="connsiteY8" fmla="*/ 37083 h 864666"/>
                <a:gd name="connsiteX9" fmla="*/ 641119 w 641159"/>
                <a:gd name="connsiteY9" fmla="*/ 578679 h 864666"/>
                <a:gd name="connsiteX10" fmla="*/ 624790 w 641159"/>
                <a:gd name="connsiteY10" fmla="*/ 864193 h 864666"/>
                <a:gd name="connsiteX11" fmla="*/ 231567 w 641159"/>
                <a:gd name="connsiteY11" fmla="*/ 864666 h 864666"/>
                <a:gd name="connsiteX0" fmla="*/ 231567 w 641159"/>
                <a:gd name="connsiteY0" fmla="*/ 864666 h 864666"/>
                <a:gd name="connsiteX1" fmla="*/ 61453 w 641159"/>
                <a:gd name="connsiteY1" fmla="*/ 510643 h 864666"/>
                <a:gd name="connsiteX2" fmla="*/ 34539 w 641159"/>
                <a:gd name="connsiteY2" fmla="*/ 60790 h 864666"/>
                <a:gd name="connsiteX3" fmla="*/ 155162 w 641159"/>
                <a:gd name="connsiteY3" fmla="*/ 130650 h 864666"/>
                <a:gd name="connsiteX4" fmla="*/ 210425 w 641159"/>
                <a:gd name="connsiteY4" fmla="*/ 5370 h 864666"/>
                <a:gd name="connsiteX5" fmla="*/ 297243 w 641159"/>
                <a:gd name="connsiteY5" fmla="*/ 117043 h 864666"/>
                <a:gd name="connsiteX6" fmla="*/ 353135 w 641159"/>
                <a:gd name="connsiteY6" fmla="*/ 84 h 864666"/>
                <a:gd name="connsiteX7" fmla="*/ 453088 w 641159"/>
                <a:gd name="connsiteY7" fmla="*/ 121494 h 864666"/>
                <a:gd name="connsiteX8" fmla="*/ 532843 w 641159"/>
                <a:gd name="connsiteY8" fmla="*/ 37083 h 864666"/>
                <a:gd name="connsiteX9" fmla="*/ 641119 w 641159"/>
                <a:gd name="connsiteY9" fmla="*/ 578679 h 864666"/>
                <a:gd name="connsiteX10" fmla="*/ 624790 w 641159"/>
                <a:gd name="connsiteY10" fmla="*/ 864193 h 864666"/>
                <a:gd name="connsiteX11" fmla="*/ 231567 w 641159"/>
                <a:gd name="connsiteY11" fmla="*/ 864666 h 864666"/>
                <a:gd name="connsiteX0" fmla="*/ 231567 w 641159"/>
                <a:gd name="connsiteY0" fmla="*/ 864666 h 864666"/>
                <a:gd name="connsiteX1" fmla="*/ 99553 w 641159"/>
                <a:gd name="connsiteY1" fmla="*/ 807279 h 864666"/>
                <a:gd name="connsiteX2" fmla="*/ 61453 w 641159"/>
                <a:gd name="connsiteY2" fmla="*/ 510643 h 864666"/>
                <a:gd name="connsiteX3" fmla="*/ 34539 w 641159"/>
                <a:gd name="connsiteY3" fmla="*/ 60790 h 864666"/>
                <a:gd name="connsiteX4" fmla="*/ 155162 w 641159"/>
                <a:gd name="connsiteY4" fmla="*/ 130650 h 864666"/>
                <a:gd name="connsiteX5" fmla="*/ 210425 w 641159"/>
                <a:gd name="connsiteY5" fmla="*/ 5370 h 864666"/>
                <a:gd name="connsiteX6" fmla="*/ 297243 w 641159"/>
                <a:gd name="connsiteY6" fmla="*/ 117043 h 864666"/>
                <a:gd name="connsiteX7" fmla="*/ 353135 w 641159"/>
                <a:gd name="connsiteY7" fmla="*/ 84 h 864666"/>
                <a:gd name="connsiteX8" fmla="*/ 453088 w 641159"/>
                <a:gd name="connsiteY8" fmla="*/ 121494 h 864666"/>
                <a:gd name="connsiteX9" fmla="*/ 532843 w 641159"/>
                <a:gd name="connsiteY9" fmla="*/ 37083 h 864666"/>
                <a:gd name="connsiteX10" fmla="*/ 641119 w 641159"/>
                <a:gd name="connsiteY10" fmla="*/ 578679 h 864666"/>
                <a:gd name="connsiteX11" fmla="*/ 624790 w 641159"/>
                <a:gd name="connsiteY11" fmla="*/ 864193 h 864666"/>
                <a:gd name="connsiteX12" fmla="*/ 231567 w 641159"/>
                <a:gd name="connsiteY12" fmla="*/ 864666 h 864666"/>
                <a:gd name="connsiteX0" fmla="*/ 231567 w 641159"/>
                <a:gd name="connsiteY0" fmla="*/ 864666 h 864666"/>
                <a:gd name="connsiteX1" fmla="*/ 99553 w 641159"/>
                <a:gd name="connsiteY1" fmla="*/ 807279 h 864666"/>
                <a:gd name="connsiteX2" fmla="*/ 61453 w 641159"/>
                <a:gd name="connsiteY2" fmla="*/ 510643 h 864666"/>
                <a:gd name="connsiteX3" fmla="*/ 34539 w 641159"/>
                <a:gd name="connsiteY3" fmla="*/ 60790 h 864666"/>
                <a:gd name="connsiteX4" fmla="*/ 155162 w 641159"/>
                <a:gd name="connsiteY4" fmla="*/ 130650 h 864666"/>
                <a:gd name="connsiteX5" fmla="*/ 210425 w 641159"/>
                <a:gd name="connsiteY5" fmla="*/ 5370 h 864666"/>
                <a:gd name="connsiteX6" fmla="*/ 297243 w 641159"/>
                <a:gd name="connsiteY6" fmla="*/ 117043 h 864666"/>
                <a:gd name="connsiteX7" fmla="*/ 353135 w 641159"/>
                <a:gd name="connsiteY7" fmla="*/ 84 h 864666"/>
                <a:gd name="connsiteX8" fmla="*/ 453088 w 641159"/>
                <a:gd name="connsiteY8" fmla="*/ 121494 h 864666"/>
                <a:gd name="connsiteX9" fmla="*/ 532843 w 641159"/>
                <a:gd name="connsiteY9" fmla="*/ 37083 h 864666"/>
                <a:gd name="connsiteX10" fmla="*/ 641119 w 641159"/>
                <a:gd name="connsiteY10" fmla="*/ 578679 h 864666"/>
                <a:gd name="connsiteX11" fmla="*/ 624790 w 641159"/>
                <a:gd name="connsiteY11" fmla="*/ 864193 h 864666"/>
                <a:gd name="connsiteX12" fmla="*/ 231567 w 641159"/>
                <a:gd name="connsiteY12" fmla="*/ 864666 h 864666"/>
                <a:gd name="connsiteX0" fmla="*/ 231567 w 641159"/>
                <a:gd name="connsiteY0" fmla="*/ 864666 h 864666"/>
                <a:gd name="connsiteX1" fmla="*/ 197525 w 641159"/>
                <a:gd name="connsiteY1" fmla="*/ 793672 h 864666"/>
                <a:gd name="connsiteX2" fmla="*/ 99553 w 641159"/>
                <a:gd name="connsiteY2" fmla="*/ 807279 h 864666"/>
                <a:gd name="connsiteX3" fmla="*/ 61453 w 641159"/>
                <a:gd name="connsiteY3" fmla="*/ 510643 h 864666"/>
                <a:gd name="connsiteX4" fmla="*/ 34539 w 641159"/>
                <a:gd name="connsiteY4" fmla="*/ 60790 h 864666"/>
                <a:gd name="connsiteX5" fmla="*/ 155162 w 641159"/>
                <a:gd name="connsiteY5" fmla="*/ 130650 h 864666"/>
                <a:gd name="connsiteX6" fmla="*/ 210425 w 641159"/>
                <a:gd name="connsiteY6" fmla="*/ 5370 h 864666"/>
                <a:gd name="connsiteX7" fmla="*/ 297243 w 641159"/>
                <a:gd name="connsiteY7" fmla="*/ 117043 h 864666"/>
                <a:gd name="connsiteX8" fmla="*/ 353135 w 641159"/>
                <a:gd name="connsiteY8" fmla="*/ 84 h 864666"/>
                <a:gd name="connsiteX9" fmla="*/ 453088 w 641159"/>
                <a:gd name="connsiteY9" fmla="*/ 121494 h 864666"/>
                <a:gd name="connsiteX10" fmla="*/ 532843 w 641159"/>
                <a:gd name="connsiteY10" fmla="*/ 37083 h 864666"/>
                <a:gd name="connsiteX11" fmla="*/ 641119 w 641159"/>
                <a:gd name="connsiteY11" fmla="*/ 578679 h 864666"/>
                <a:gd name="connsiteX12" fmla="*/ 624790 w 641159"/>
                <a:gd name="connsiteY12" fmla="*/ 864193 h 864666"/>
                <a:gd name="connsiteX13" fmla="*/ 231567 w 641159"/>
                <a:gd name="connsiteY13" fmla="*/ 864666 h 864666"/>
                <a:gd name="connsiteX0" fmla="*/ 231567 w 641159"/>
                <a:gd name="connsiteY0" fmla="*/ 864666 h 864666"/>
                <a:gd name="connsiteX1" fmla="*/ 202968 w 641159"/>
                <a:gd name="connsiteY1" fmla="*/ 801837 h 864666"/>
                <a:gd name="connsiteX2" fmla="*/ 99553 w 641159"/>
                <a:gd name="connsiteY2" fmla="*/ 807279 h 864666"/>
                <a:gd name="connsiteX3" fmla="*/ 61453 w 641159"/>
                <a:gd name="connsiteY3" fmla="*/ 510643 h 864666"/>
                <a:gd name="connsiteX4" fmla="*/ 34539 w 641159"/>
                <a:gd name="connsiteY4" fmla="*/ 60790 h 864666"/>
                <a:gd name="connsiteX5" fmla="*/ 155162 w 641159"/>
                <a:gd name="connsiteY5" fmla="*/ 130650 h 864666"/>
                <a:gd name="connsiteX6" fmla="*/ 210425 w 641159"/>
                <a:gd name="connsiteY6" fmla="*/ 5370 h 864666"/>
                <a:gd name="connsiteX7" fmla="*/ 297243 w 641159"/>
                <a:gd name="connsiteY7" fmla="*/ 117043 h 864666"/>
                <a:gd name="connsiteX8" fmla="*/ 353135 w 641159"/>
                <a:gd name="connsiteY8" fmla="*/ 84 h 864666"/>
                <a:gd name="connsiteX9" fmla="*/ 453088 w 641159"/>
                <a:gd name="connsiteY9" fmla="*/ 121494 h 864666"/>
                <a:gd name="connsiteX10" fmla="*/ 532843 w 641159"/>
                <a:gd name="connsiteY10" fmla="*/ 37083 h 864666"/>
                <a:gd name="connsiteX11" fmla="*/ 641119 w 641159"/>
                <a:gd name="connsiteY11" fmla="*/ 578679 h 864666"/>
                <a:gd name="connsiteX12" fmla="*/ 624790 w 641159"/>
                <a:gd name="connsiteY12" fmla="*/ 864193 h 864666"/>
                <a:gd name="connsiteX13" fmla="*/ 231567 w 641159"/>
                <a:gd name="connsiteY13" fmla="*/ 864666 h 864666"/>
                <a:gd name="connsiteX0" fmla="*/ 231567 w 641159"/>
                <a:gd name="connsiteY0" fmla="*/ 864666 h 864666"/>
                <a:gd name="connsiteX1" fmla="*/ 202968 w 641159"/>
                <a:gd name="connsiteY1" fmla="*/ 801837 h 864666"/>
                <a:gd name="connsiteX2" fmla="*/ 99553 w 641159"/>
                <a:gd name="connsiteY2" fmla="*/ 807279 h 864666"/>
                <a:gd name="connsiteX3" fmla="*/ 61453 w 641159"/>
                <a:gd name="connsiteY3" fmla="*/ 510643 h 864666"/>
                <a:gd name="connsiteX4" fmla="*/ 34539 w 641159"/>
                <a:gd name="connsiteY4" fmla="*/ 60790 h 864666"/>
                <a:gd name="connsiteX5" fmla="*/ 155162 w 641159"/>
                <a:gd name="connsiteY5" fmla="*/ 130650 h 864666"/>
                <a:gd name="connsiteX6" fmla="*/ 210425 w 641159"/>
                <a:gd name="connsiteY6" fmla="*/ 5370 h 864666"/>
                <a:gd name="connsiteX7" fmla="*/ 297243 w 641159"/>
                <a:gd name="connsiteY7" fmla="*/ 117043 h 864666"/>
                <a:gd name="connsiteX8" fmla="*/ 353135 w 641159"/>
                <a:gd name="connsiteY8" fmla="*/ 84 h 864666"/>
                <a:gd name="connsiteX9" fmla="*/ 453088 w 641159"/>
                <a:gd name="connsiteY9" fmla="*/ 121494 h 864666"/>
                <a:gd name="connsiteX10" fmla="*/ 532843 w 641159"/>
                <a:gd name="connsiteY10" fmla="*/ 37083 h 864666"/>
                <a:gd name="connsiteX11" fmla="*/ 641119 w 641159"/>
                <a:gd name="connsiteY11" fmla="*/ 578679 h 864666"/>
                <a:gd name="connsiteX12" fmla="*/ 624790 w 641159"/>
                <a:gd name="connsiteY12" fmla="*/ 864193 h 864666"/>
                <a:gd name="connsiteX13" fmla="*/ 231567 w 641159"/>
                <a:gd name="connsiteY13" fmla="*/ 864666 h 864666"/>
                <a:gd name="connsiteX0" fmla="*/ 231567 w 641159"/>
                <a:gd name="connsiteY0" fmla="*/ 864666 h 864666"/>
                <a:gd name="connsiteX1" fmla="*/ 202968 w 641159"/>
                <a:gd name="connsiteY1" fmla="*/ 801837 h 864666"/>
                <a:gd name="connsiteX2" fmla="*/ 99553 w 641159"/>
                <a:gd name="connsiteY2" fmla="*/ 807279 h 864666"/>
                <a:gd name="connsiteX3" fmla="*/ 61453 w 641159"/>
                <a:gd name="connsiteY3" fmla="*/ 510643 h 864666"/>
                <a:gd name="connsiteX4" fmla="*/ 34539 w 641159"/>
                <a:gd name="connsiteY4" fmla="*/ 60790 h 864666"/>
                <a:gd name="connsiteX5" fmla="*/ 155162 w 641159"/>
                <a:gd name="connsiteY5" fmla="*/ 130650 h 864666"/>
                <a:gd name="connsiteX6" fmla="*/ 210425 w 641159"/>
                <a:gd name="connsiteY6" fmla="*/ 5370 h 864666"/>
                <a:gd name="connsiteX7" fmla="*/ 297243 w 641159"/>
                <a:gd name="connsiteY7" fmla="*/ 117043 h 864666"/>
                <a:gd name="connsiteX8" fmla="*/ 353135 w 641159"/>
                <a:gd name="connsiteY8" fmla="*/ 84 h 864666"/>
                <a:gd name="connsiteX9" fmla="*/ 453088 w 641159"/>
                <a:gd name="connsiteY9" fmla="*/ 121494 h 864666"/>
                <a:gd name="connsiteX10" fmla="*/ 532843 w 641159"/>
                <a:gd name="connsiteY10" fmla="*/ 37083 h 864666"/>
                <a:gd name="connsiteX11" fmla="*/ 641119 w 641159"/>
                <a:gd name="connsiteY11" fmla="*/ 578679 h 864666"/>
                <a:gd name="connsiteX12" fmla="*/ 624790 w 641159"/>
                <a:gd name="connsiteY12" fmla="*/ 864193 h 864666"/>
                <a:gd name="connsiteX13" fmla="*/ 231567 w 641159"/>
                <a:gd name="connsiteY13" fmla="*/ 864666 h 864666"/>
                <a:gd name="connsiteX0" fmla="*/ 231567 w 641159"/>
                <a:gd name="connsiteY0" fmla="*/ 864666 h 864666"/>
                <a:gd name="connsiteX1" fmla="*/ 202968 w 641159"/>
                <a:gd name="connsiteY1" fmla="*/ 801837 h 864666"/>
                <a:gd name="connsiteX2" fmla="*/ 99553 w 641159"/>
                <a:gd name="connsiteY2" fmla="*/ 807279 h 864666"/>
                <a:gd name="connsiteX3" fmla="*/ 61453 w 641159"/>
                <a:gd name="connsiteY3" fmla="*/ 510643 h 864666"/>
                <a:gd name="connsiteX4" fmla="*/ 34539 w 641159"/>
                <a:gd name="connsiteY4" fmla="*/ 60790 h 864666"/>
                <a:gd name="connsiteX5" fmla="*/ 155162 w 641159"/>
                <a:gd name="connsiteY5" fmla="*/ 130650 h 864666"/>
                <a:gd name="connsiteX6" fmla="*/ 210425 w 641159"/>
                <a:gd name="connsiteY6" fmla="*/ 5370 h 864666"/>
                <a:gd name="connsiteX7" fmla="*/ 297243 w 641159"/>
                <a:gd name="connsiteY7" fmla="*/ 117043 h 864666"/>
                <a:gd name="connsiteX8" fmla="*/ 353135 w 641159"/>
                <a:gd name="connsiteY8" fmla="*/ 84 h 864666"/>
                <a:gd name="connsiteX9" fmla="*/ 453088 w 641159"/>
                <a:gd name="connsiteY9" fmla="*/ 121494 h 864666"/>
                <a:gd name="connsiteX10" fmla="*/ 532843 w 641159"/>
                <a:gd name="connsiteY10" fmla="*/ 37083 h 864666"/>
                <a:gd name="connsiteX11" fmla="*/ 641119 w 641159"/>
                <a:gd name="connsiteY11" fmla="*/ 578679 h 864666"/>
                <a:gd name="connsiteX12" fmla="*/ 624790 w 641159"/>
                <a:gd name="connsiteY12" fmla="*/ 864193 h 864666"/>
                <a:gd name="connsiteX13" fmla="*/ 231567 w 641159"/>
                <a:gd name="connsiteY13" fmla="*/ 864666 h 864666"/>
                <a:gd name="connsiteX0" fmla="*/ 231567 w 641159"/>
                <a:gd name="connsiteY0" fmla="*/ 864666 h 864666"/>
                <a:gd name="connsiteX1" fmla="*/ 202968 w 641159"/>
                <a:gd name="connsiteY1" fmla="*/ 801837 h 864666"/>
                <a:gd name="connsiteX2" fmla="*/ 99553 w 641159"/>
                <a:gd name="connsiteY2" fmla="*/ 807279 h 864666"/>
                <a:gd name="connsiteX3" fmla="*/ 61453 w 641159"/>
                <a:gd name="connsiteY3" fmla="*/ 510643 h 864666"/>
                <a:gd name="connsiteX4" fmla="*/ 34539 w 641159"/>
                <a:gd name="connsiteY4" fmla="*/ 60790 h 864666"/>
                <a:gd name="connsiteX5" fmla="*/ 155162 w 641159"/>
                <a:gd name="connsiteY5" fmla="*/ 130650 h 864666"/>
                <a:gd name="connsiteX6" fmla="*/ 210425 w 641159"/>
                <a:gd name="connsiteY6" fmla="*/ 5370 h 864666"/>
                <a:gd name="connsiteX7" fmla="*/ 297243 w 641159"/>
                <a:gd name="connsiteY7" fmla="*/ 117043 h 864666"/>
                <a:gd name="connsiteX8" fmla="*/ 353135 w 641159"/>
                <a:gd name="connsiteY8" fmla="*/ 84 h 864666"/>
                <a:gd name="connsiteX9" fmla="*/ 453088 w 641159"/>
                <a:gd name="connsiteY9" fmla="*/ 121494 h 864666"/>
                <a:gd name="connsiteX10" fmla="*/ 532843 w 641159"/>
                <a:gd name="connsiteY10" fmla="*/ 37083 h 864666"/>
                <a:gd name="connsiteX11" fmla="*/ 641119 w 641159"/>
                <a:gd name="connsiteY11" fmla="*/ 578679 h 864666"/>
                <a:gd name="connsiteX12" fmla="*/ 624790 w 641159"/>
                <a:gd name="connsiteY12" fmla="*/ 864193 h 864666"/>
                <a:gd name="connsiteX13" fmla="*/ 231567 w 641159"/>
                <a:gd name="connsiteY13" fmla="*/ 864666 h 864666"/>
                <a:gd name="connsiteX0" fmla="*/ 257487 w 667079"/>
                <a:gd name="connsiteY0" fmla="*/ 864666 h 864666"/>
                <a:gd name="connsiteX1" fmla="*/ 228888 w 667079"/>
                <a:gd name="connsiteY1" fmla="*/ 801837 h 864666"/>
                <a:gd name="connsiteX2" fmla="*/ 125473 w 667079"/>
                <a:gd name="connsiteY2" fmla="*/ 807279 h 864666"/>
                <a:gd name="connsiteX3" fmla="*/ 288 w 667079"/>
                <a:gd name="connsiteY3" fmla="*/ 595007 h 864666"/>
                <a:gd name="connsiteX4" fmla="*/ 87373 w 667079"/>
                <a:gd name="connsiteY4" fmla="*/ 510643 h 864666"/>
                <a:gd name="connsiteX5" fmla="*/ 60459 w 667079"/>
                <a:gd name="connsiteY5" fmla="*/ 60790 h 864666"/>
                <a:gd name="connsiteX6" fmla="*/ 181082 w 667079"/>
                <a:gd name="connsiteY6" fmla="*/ 130650 h 864666"/>
                <a:gd name="connsiteX7" fmla="*/ 236345 w 667079"/>
                <a:gd name="connsiteY7" fmla="*/ 5370 h 864666"/>
                <a:gd name="connsiteX8" fmla="*/ 323163 w 667079"/>
                <a:gd name="connsiteY8" fmla="*/ 117043 h 864666"/>
                <a:gd name="connsiteX9" fmla="*/ 379055 w 667079"/>
                <a:gd name="connsiteY9" fmla="*/ 84 h 864666"/>
                <a:gd name="connsiteX10" fmla="*/ 479008 w 667079"/>
                <a:gd name="connsiteY10" fmla="*/ 121494 h 864666"/>
                <a:gd name="connsiteX11" fmla="*/ 558763 w 667079"/>
                <a:gd name="connsiteY11" fmla="*/ 37083 h 864666"/>
                <a:gd name="connsiteX12" fmla="*/ 667039 w 667079"/>
                <a:gd name="connsiteY12" fmla="*/ 578679 h 864666"/>
                <a:gd name="connsiteX13" fmla="*/ 650710 w 667079"/>
                <a:gd name="connsiteY13" fmla="*/ 864193 h 864666"/>
                <a:gd name="connsiteX14" fmla="*/ 257487 w 667079"/>
                <a:gd name="connsiteY14" fmla="*/ 864666 h 864666"/>
                <a:gd name="connsiteX0" fmla="*/ 260201 w 669793"/>
                <a:gd name="connsiteY0" fmla="*/ 864666 h 864666"/>
                <a:gd name="connsiteX1" fmla="*/ 231602 w 669793"/>
                <a:gd name="connsiteY1" fmla="*/ 801837 h 864666"/>
                <a:gd name="connsiteX2" fmla="*/ 128187 w 669793"/>
                <a:gd name="connsiteY2" fmla="*/ 807279 h 864666"/>
                <a:gd name="connsiteX3" fmla="*/ 281 w 669793"/>
                <a:gd name="connsiteY3" fmla="*/ 526971 h 864666"/>
                <a:gd name="connsiteX4" fmla="*/ 90087 w 669793"/>
                <a:gd name="connsiteY4" fmla="*/ 510643 h 864666"/>
                <a:gd name="connsiteX5" fmla="*/ 63173 w 669793"/>
                <a:gd name="connsiteY5" fmla="*/ 60790 h 864666"/>
                <a:gd name="connsiteX6" fmla="*/ 183796 w 669793"/>
                <a:gd name="connsiteY6" fmla="*/ 130650 h 864666"/>
                <a:gd name="connsiteX7" fmla="*/ 239059 w 669793"/>
                <a:gd name="connsiteY7" fmla="*/ 5370 h 864666"/>
                <a:gd name="connsiteX8" fmla="*/ 325877 w 669793"/>
                <a:gd name="connsiteY8" fmla="*/ 117043 h 864666"/>
                <a:gd name="connsiteX9" fmla="*/ 381769 w 669793"/>
                <a:gd name="connsiteY9" fmla="*/ 84 h 864666"/>
                <a:gd name="connsiteX10" fmla="*/ 481722 w 669793"/>
                <a:gd name="connsiteY10" fmla="*/ 121494 h 864666"/>
                <a:gd name="connsiteX11" fmla="*/ 561477 w 669793"/>
                <a:gd name="connsiteY11" fmla="*/ 37083 h 864666"/>
                <a:gd name="connsiteX12" fmla="*/ 669753 w 669793"/>
                <a:gd name="connsiteY12" fmla="*/ 578679 h 864666"/>
                <a:gd name="connsiteX13" fmla="*/ 653424 w 669793"/>
                <a:gd name="connsiteY13" fmla="*/ 864193 h 864666"/>
                <a:gd name="connsiteX14" fmla="*/ 260201 w 669793"/>
                <a:gd name="connsiteY14" fmla="*/ 864666 h 864666"/>
                <a:gd name="connsiteX0" fmla="*/ 259920 w 669512"/>
                <a:gd name="connsiteY0" fmla="*/ 864666 h 864666"/>
                <a:gd name="connsiteX1" fmla="*/ 231321 w 669512"/>
                <a:gd name="connsiteY1" fmla="*/ 801837 h 864666"/>
                <a:gd name="connsiteX2" fmla="*/ 127906 w 669512"/>
                <a:gd name="connsiteY2" fmla="*/ 807279 h 864666"/>
                <a:gd name="connsiteX3" fmla="*/ 0 w 669512"/>
                <a:gd name="connsiteY3" fmla="*/ 526971 h 864666"/>
                <a:gd name="connsiteX4" fmla="*/ 89806 w 669512"/>
                <a:gd name="connsiteY4" fmla="*/ 510643 h 864666"/>
                <a:gd name="connsiteX5" fmla="*/ 62892 w 669512"/>
                <a:gd name="connsiteY5" fmla="*/ 60790 h 864666"/>
                <a:gd name="connsiteX6" fmla="*/ 183515 w 669512"/>
                <a:gd name="connsiteY6" fmla="*/ 130650 h 864666"/>
                <a:gd name="connsiteX7" fmla="*/ 238778 w 669512"/>
                <a:gd name="connsiteY7" fmla="*/ 5370 h 864666"/>
                <a:gd name="connsiteX8" fmla="*/ 325596 w 669512"/>
                <a:gd name="connsiteY8" fmla="*/ 117043 h 864666"/>
                <a:gd name="connsiteX9" fmla="*/ 381488 w 669512"/>
                <a:gd name="connsiteY9" fmla="*/ 84 h 864666"/>
                <a:gd name="connsiteX10" fmla="*/ 481441 w 669512"/>
                <a:gd name="connsiteY10" fmla="*/ 121494 h 864666"/>
                <a:gd name="connsiteX11" fmla="*/ 561196 w 669512"/>
                <a:gd name="connsiteY11" fmla="*/ 37083 h 864666"/>
                <a:gd name="connsiteX12" fmla="*/ 669472 w 669512"/>
                <a:gd name="connsiteY12" fmla="*/ 578679 h 864666"/>
                <a:gd name="connsiteX13" fmla="*/ 653143 w 669512"/>
                <a:gd name="connsiteY13" fmla="*/ 864193 h 864666"/>
                <a:gd name="connsiteX14" fmla="*/ 259920 w 669512"/>
                <a:gd name="connsiteY14" fmla="*/ 864666 h 864666"/>
                <a:gd name="connsiteX0" fmla="*/ 259920 w 669512"/>
                <a:gd name="connsiteY0" fmla="*/ 864666 h 864666"/>
                <a:gd name="connsiteX1" fmla="*/ 231321 w 669512"/>
                <a:gd name="connsiteY1" fmla="*/ 801837 h 864666"/>
                <a:gd name="connsiteX2" fmla="*/ 127906 w 669512"/>
                <a:gd name="connsiteY2" fmla="*/ 807279 h 864666"/>
                <a:gd name="connsiteX3" fmla="*/ 0 w 669512"/>
                <a:gd name="connsiteY3" fmla="*/ 526971 h 864666"/>
                <a:gd name="connsiteX4" fmla="*/ 89806 w 669512"/>
                <a:gd name="connsiteY4" fmla="*/ 510643 h 864666"/>
                <a:gd name="connsiteX5" fmla="*/ 62892 w 669512"/>
                <a:gd name="connsiteY5" fmla="*/ 60790 h 864666"/>
                <a:gd name="connsiteX6" fmla="*/ 183515 w 669512"/>
                <a:gd name="connsiteY6" fmla="*/ 130650 h 864666"/>
                <a:gd name="connsiteX7" fmla="*/ 238778 w 669512"/>
                <a:gd name="connsiteY7" fmla="*/ 5370 h 864666"/>
                <a:gd name="connsiteX8" fmla="*/ 325596 w 669512"/>
                <a:gd name="connsiteY8" fmla="*/ 117043 h 864666"/>
                <a:gd name="connsiteX9" fmla="*/ 381488 w 669512"/>
                <a:gd name="connsiteY9" fmla="*/ 84 h 864666"/>
                <a:gd name="connsiteX10" fmla="*/ 481441 w 669512"/>
                <a:gd name="connsiteY10" fmla="*/ 121494 h 864666"/>
                <a:gd name="connsiteX11" fmla="*/ 561196 w 669512"/>
                <a:gd name="connsiteY11" fmla="*/ 37083 h 864666"/>
                <a:gd name="connsiteX12" fmla="*/ 669472 w 669512"/>
                <a:gd name="connsiteY12" fmla="*/ 578679 h 864666"/>
                <a:gd name="connsiteX13" fmla="*/ 653143 w 669512"/>
                <a:gd name="connsiteY13" fmla="*/ 864193 h 864666"/>
                <a:gd name="connsiteX14" fmla="*/ 259920 w 669512"/>
                <a:gd name="connsiteY14" fmla="*/ 864666 h 864666"/>
                <a:gd name="connsiteX0" fmla="*/ 259920 w 669512"/>
                <a:gd name="connsiteY0" fmla="*/ 864666 h 864666"/>
                <a:gd name="connsiteX1" fmla="*/ 231321 w 669512"/>
                <a:gd name="connsiteY1" fmla="*/ 801837 h 864666"/>
                <a:gd name="connsiteX2" fmla="*/ 127906 w 669512"/>
                <a:gd name="connsiteY2" fmla="*/ 807279 h 864666"/>
                <a:gd name="connsiteX3" fmla="*/ 0 w 669512"/>
                <a:gd name="connsiteY3" fmla="*/ 526971 h 864666"/>
                <a:gd name="connsiteX4" fmla="*/ 89806 w 669512"/>
                <a:gd name="connsiteY4" fmla="*/ 510643 h 864666"/>
                <a:gd name="connsiteX5" fmla="*/ 62892 w 669512"/>
                <a:gd name="connsiteY5" fmla="*/ 60790 h 864666"/>
                <a:gd name="connsiteX6" fmla="*/ 183515 w 669512"/>
                <a:gd name="connsiteY6" fmla="*/ 130650 h 864666"/>
                <a:gd name="connsiteX7" fmla="*/ 238778 w 669512"/>
                <a:gd name="connsiteY7" fmla="*/ 5370 h 864666"/>
                <a:gd name="connsiteX8" fmla="*/ 325596 w 669512"/>
                <a:gd name="connsiteY8" fmla="*/ 117043 h 864666"/>
                <a:gd name="connsiteX9" fmla="*/ 381488 w 669512"/>
                <a:gd name="connsiteY9" fmla="*/ 84 h 864666"/>
                <a:gd name="connsiteX10" fmla="*/ 481441 w 669512"/>
                <a:gd name="connsiteY10" fmla="*/ 121494 h 864666"/>
                <a:gd name="connsiteX11" fmla="*/ 561196 w 669512"/>
                <a:gd name="connsiteY11" fmla="*/ 37083 h 864666"/>
                <a:gd name="connsiteX12" fmla="*/ 669472 w 669512"/>
                <a:gd name="connsiteY12" fmla="*/ 578679 h 864666"/>
                <a:gd name="connsiteX13" fmla="*/ 653143 w 669512"/>
                <a:gd name="connsiteY13" fmla="*/ 864193 h 864666"/>
                <a:gd name="connsiteX14" fmla="*/ 259920 w 669512"/>
                <a:gd name="connsiteY14" fmla="*/ 864666 h 864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69512" h="864666">
                  <a:moveTo>
                    <a:pt x="259920" y="864666"/>
                  </a:moveTo>
                  <a:cubicBezTo>
                    <a:pt x="237695" y="826606"/>
                    <a:pt x="245159" y="825008"/>
                    <a:pt x="231321" y="801837"/>
                  </a:cubicBezTo>
                  <a:cubicBezTo>
                    <a:pt x="184826" y="794994"/>
                    <a:pt x="202292" y="803651"/>
                    <a:pt x="127906" y="807279"/>
                  </a:cubicBezTo>
                  <a:cubicBezTo>
                    <a:pt x="107042" y="780972"/>
                    <a:pt x="6350" y="576410"/>
                    <a:pt x="0" y="526971"/>
                  </a:cubicBezTo>
                  <a:cubicBezTo>
                    <a:pt x="58964" y="502024"/>
                    <a:pt x="28977" y="523479"/>
                    <a:pt x="89806" y="510643"/>
                  </a:cubicBezTo>
                  <a:cubicBezTo>
                    <a:pt x="46082" y="333121"/>
                    <a:pt x="-8516" y="81486"/>
                    <a:pt x="62892" y="60790"/>
                  </a:cubicBezTo>
                  <a:cubicBezTo>
                    <a:pt x="138478" y="39627"/>
                    <a:pt x="162358" y="62006"/>
                    <a:pt x="183515" y="130650"/>
                  </a:cubicBezTo>
                  <a:cubicBezTo>
                    <a:pt x="185607" y="62583"/>
                    <a:pt x="163207" y="19009"/>
                    <a:pt x="238778" y="5370"/>
                  </a:cubicBezTo>
                  <a:cubicBezTo>
                    <a:pt x="335937" y="-2341"/>
                    <a:pt x="301811" y="117924"/>
                    <a:pt x="325596" y="117043"/>
                  </a:cubicBezTo>
                  <a:cubicBezTo>
                    <a:pt x="328806" y="55378"/>
                    <a:pt x="299358" y="7320"/>
                    <a:pt x="381488" y="84"/>
                  </a:cubicBezTo>
                  <a:cubicBezTo>
                    <a:pt x="488285" y="-2989"/>
                    <a:pt x="459008" y="78303"/>
                    <a:pt x="481441" y="121494"/>
                  </a:cubicBezTo>
                  <a:cubicBezTo>
                    <a:pt x="497140" y="80657"/>
                    <a:pt x="482904" y="31655"/>
                    <a:pt x="561196" y="37083"/>
                  </a:cubicBezTo>
                  <a:cubicBezTo>
                    <a:pt x="672580" y="39816"/>
                    <a:pt x="669666" y="488862"/>
                    <a:pt x="669472" y="578679"/>
                  </a:cubicBezTo>
                  <a:cubicBezTo>
                    <a:pt x="666751" y="690178"/>
                    <a:pt x="672193" y="766300"/>
                    <a:pt x="653143" y="864193"/>
                  </a:cubicBezTo>
                  <a:cubicBezTo>
                    <a:pt x="514812" y="859815"/>
                    <a:pt x="460845" y="856509"/>
                    <a:pt x="259920" y="864666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0202E8DD-C4A7-4D01-BA91-4F9FC6787D11}"/>
              </a:ext>
            </a:extLst>
          </p:cNvPr>
          <p:cNvGrpSpPr/>
          <p:nvPr/>
        </p:nvGrpSpPr>
        <p:grpSpPr>
          <a:xfrm>
            <a:off x="859454" y="1825980"/>
            <a:ext cx="4120925" cy="965100"/>
            <a:chOff x="803640" y="3261093"/>
            <a:chExt cx="2059657" cy="965099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408286C7-A018-4876-921B-27818911B1A8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5F89422B-0A89-4AA1-BD8F-43F01DF32F79}"/>
                </a:ext>
              </a:extLst>
            </p:cNvPr>
            <p:cNvSpPr txBox="1"/>
            <p:nvPr/>
          </p:nvSpPr>
          <p:spPr>
            <a:xfrm>
              <a:off x="803640" y="3261093"/>
              <a:ext cx="2059657" cy="338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CA069E2D-64EF-4CF7-A88A-0341EEEB7267}"/>
              </a:ext>
            </a:extLst>
          </p:cNvPr>
          <p:cNvGrpSpPr/>
          <p:nvPr/>
        </p:nvGrpSpPr>
        <p:grpSpPr>
          <a:xfrm>
            <a:off x="7334857" y="1942759"/>
            <a:ext cx="3670314" cy="678692"/>
            <a:chOff x="803640" y="3362835"/>
            <a:chExt cx="2059657" cy="678692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CEDDF003-F5D2-43D3-A9E4-8C00BCB08EDE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ea typeface="+mj-ea"/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bg1"/>
                </a:solidFill>
                <a:ea typeface="+mj-ea"/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DEB037AA-CF05-44F3-AE85-5D84DA310DF9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ea typeface="+mj-ea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A979D313-9EFF-4E62-BE4A-386CAF48A0DF}"/>
              </a:ext>
            </a:extLst>
          </p:cNvPr>
          <p:cNvGrpSpPr/>
          <p:nvPr/>
        </p:nvGrpSpPr>
        <p:grpSpPr>
          <a:xfrm>
            <a:off x="7334857" y="3045821"/>
            <a:ext cx="3670314" cy="678692"/>
            <a:chOff x="803640" y="3362835"/>
            <a:chExt cx="2059657" cy="678692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072891BC-9504-4012-B1AF-D81983F68CC8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ea typeface="+mj-ea"/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bg1"/>
                </a:solidFill>
                <a:ea typeface="+mj-ea"/>
                <a:cs typeface="Arial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D5BB5C99-4D56-486B-9175-FA93F1392CC1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ea typeface="+mj-ea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1C718E77-D954-4A09-8F54-CB9796D55F98}"/>
              </a:ext>
            </a:extLst>
          </p:cNvPr>
          <p:cNvGrpSpPr/>
          <p:nvPr/>
        </p:nvGrpSpPr>
        <p:grpSpPr>
          <a:xfrm>
            <a:off x="7334857" y="4148882"/>
            <a:ext cx="3670314" cy="678692"/>
            <a:chOff x="803640" y="3362835"/>
            <a:chExt cx="2059657" cy="678692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FC502F3C-720A-4E39-B146-6CDB1307A3DB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ea typeface="+mj-ea"/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bg1"/>
                </a:solidFill>
                <a:ea typeface="+mj-ea"/>
                <a:cs typeface="Arial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8C74FED1-B649-4468-8CC1-640A21BC5400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ea typeface="+mj-ea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BB5ECE31-9454-49D4-89A1-49C488E8EC31}"/>
              </a:ext>
            </a:extLst>
          </p:cNvPr>
          <p:cNvGrpSpPr/>
          <p:nvPr/>
        </p:nvGrpSpPr>
        <p:grpSpPr>
          <a:xfrm>
            <a:off x="7334857" y="5251943"/>
            <a:ext cx="3670314" cy="678692"/>
            <a:chOff x="803640" y="3362835"/>
            <a:chExt cx="2059657" cy="678692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885A8F0C-0798-4F2F-8560-EBEE91CF5611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ea typeface="+mj-ea"/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bg1"/>
                </a:solidFill>
                <a:ea typeface="+mj-ea"/>
                <a:cs typeface="Arial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AD582210-181F-400C-B674-447A39D5D369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ea typeface="+mj-ea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ea typeface="+mj-ea"/>
                <a:cs typeface="Arial" pitchFamily="34" charset="0"/>
              </a:endParaRPr>
            </a:p>
          </p:txBody>
        </p:sp>
      </p:grpSp>
      <p:sp>
        <p:nvSpPr>
          <p:cNvPr id="60" name="Rounded Rectangle 1">
            <a:extLst>
              <a:ext uri="{FF2B5EF4-FFF2-40B4-BE49-F238E27FC236}">
                <a16:creationId xmlns:a16="http://schemas.microsoft.com/office/drawing/2014/main" id="{CFEA3D81-60EC-4BA3-9F5B-CBA49F213CE6}"/>
              </a:ext>
            </a:extLst>
          </p:cNvPr>
          <p:cNvSpPr>
            <a:spLocks noChangeAspect="1"/>
          </p:cNvSpPr>
          <p:nvPr/>
        </p:nvSpPr>
        <p:spPr>
          <a:xfrm>
            <a:off x="6496798" y="4217373"/>
            <a:ext cx="597192" cy="540000"/>
          </a:xfrm>
          <a:custGeom>
            <a:avLst/>
            <a:gdLst>
              <a:gd name="connsiteX0" fmla="*/ 2848679 w 3986472"/>
              <a:gd name="connsiteY0" fmla="*/ 0 h 3604689"/>
              <a:gd name="connsiteX1" fmla="*/ 3971074 w 3986472"/>
              <a:gd name="connsiteY1" fmla="*/ 0 h 3604689"/>
              <a:gd name="connsiteX2" fmla="*/ 2561353 w 3986472"/>
              <a:gd name="connsiteY2" fmla="*/ 1342303 h 3604689"/>
              <a:gd name="connsiteX3" fmla="*/ 3986472 w 3986472"/>
              <a:gd name="connsiteY3" fmla="*/ 1342303 h 3604689"/>
              <a:gd name="connsiteX4" fmla="*/ 3866557 w 3986472"/>
              <a:gd name="connsiteY4" fmla="*/ 1448924 h 3604689"/>
              <a:gd name="connsiteX5" fmla="*/ 3372472 w 3986472"/>
              <a:gd name="connsiteY5" fmla="*/ 1943009 h 3604689"/>
              <a:gd name="connsiteX6" fmla="*/ 3737586 w 3986472"/>
              <a:gd name="connsiteY6" fmla="*/ 2520272 h 3604689"/>
              <a:gd name="connsiteX7" fmla="*/ 3749916 w 3986472"/>
              <a:gd name="connsiteY7" fmla="*/ 2520646 h 3604689"/>
              <a:gd name="connsiteX8" fmla="*/ 3739535 w 3986472"/>
              <a:gd name="connsiteY8" fmla="*/ 2531027 h 3604689"/>
              <a:gd name="connsiteX9" fmla="*/ 3741790 w 3986472"/>
              <a:gd name="connsiteY9" fmla="*/ 2543468 h 3604689"/>
              <a:gd name="connsiteX10" fmla="*/ 2667555 w 3986472"/>
              <a:gd name="connsiteY10" fmla="*/ 3603007 h 3604689"/>
              <a:gd name="connsiteX11" fmla="*/ 1617559 w 3986472"/>
              <a:gd name="connsiteY11" fmla="*/ 3571118 h 3604689"/>
              <a:gd name="connsiteX12" fmla="*/ 2628063 w 3986472"/>
              <a:gd name="connsiteY12" fmla="*/ 2560614 h 3604689"/>
              <a:gd name="connsiteX13" fmla="*/ 1908216 w 3986472"/>
              <a:gd name="connsiteY13" fmla="*/ 2538753 h 3604689"/>
              <a:gd name="connsiteX14" fmla="*/ 2569809 w 3986472"/>
              <a:gd name="connsiteY14" fmla="*/ 1877159 h 3604689"/>
              <a:gd name="connsiteX15" fmla="*/ 1999634 w 3986472"/>
              <a:gd name="connsiteY15" fmla="*/ 1877159 h 3604689"/>
              <a:gd name="connsiteX16" fmla="*/ 185337 w 3986472"/>
              <a:gd name="connsiteY16" fmla="*/ 3604689 h 3604689"/>
              <a:gd name="connsiteX17" fmla="*/ 185337 w 3986472"/>
              <a:gd name="connsiteY17" fmla="*/ 2751226 h 3604689"/>
              <a:gd name="connsiteX18" fmla="*/ 185337 w 3986472"/>
              <a:gd name="connsiteY18" fmla="*/ 2535971 h 3604689"/>
              <a:gd name="connsiteX19" fmla="*/ 185337 w 3986472"/>
              <a:gd name="connsiteY19" fmla="*/ 302954 h 3604689"/>
              <a:gd name="connsiteX20" fmla="*/ 116958 w 3986472"/>
              <a:gd name="connsiteY20" fmla="*/ 302954 h 3604689"/>
              <a:gd name="connsiteX21" fmla="*/ 0 w 3986472"/>
              <a:gd name="connsiteY21" fmla="*/ 185996 h 3604689"/>
              <a:gd name="connsiteX22" fmla="*/ 0 w 3986472"/>
              <a:gd name="connsiteY22" fmla="*/ 131880 h 3604689"/>
              <a:gd name="connsiteX23" fmla="*/ 116958 w 3986472"/>
              <a:gd name="connsiteY23" fmla="*/ 14922 h 3604689"/>
              <a:gd name="connsiteX24" fmla="*/ 1076491 w 3986472"/>
              <a:gd name="connsiteY24" fmla="*/ 14922 h 3604689"/>
              <a:gd name="connsiteX25" fmla="*/ 1193449 w 3986472"/>
              <a:gd name="connsiteY25" fmla="*/ 131880 h 3604689"/>
              <a:gd name="connsiteX26" fmla="*/ 1193449 w 3986472"/>
              <a:gd name="connsiteY26" fmla="*/ 185996 h 3604689"/>
              <a:gd name="connsiteX27" fmla="*/ 1076491 w 3986472"/>
              <a:gd name="connsiteY27" fmla="*/ 302954 h 3604689"/>
              <a:gd name="connsiteX28" fmla="*/ 1028167 w 3986472"/>
              <a:gd name="connsiteY28" fmla="*/ 302954 h 3604689"/>
              <a:gd name="connsiteX29" fmla="*/ 1028167 w 3986472"/>
              <a:gd name="connsiteY29" fmla="*/ 1733448 h 3604689"/>
              <a:gd name="connsiteX30" fmla="*/ 2848679 w 3986472"/>
              <a:gd name="connsiteY30" fmla="*/ 0 h 3604689"/>
              <a:gd name="connsiteX0" fmla="*/ 2848679 w 3986472"/>
              <a:gd name="connsiteY0" fmla="*/ 0 h 3604689"/>
              <a:gd name="connsiteX1" fmla="*/ 3971074 w 3986472"/>
              <a:gd name="connsiteY1" fmla="*/ 0 h 3604689"/>
              <a:gd name="connsiteX2" fmla="*/ 2561353 w 3986472"/>
              <a:gd name="connsiteY2" fmla="*/ 1342303 h 3604689"/>
              <a:gd name="connsiteX3" fmla="*/ 3986472 w 3986472"/>
              <a:gd name="connsiteY3" fmla="*/ 1342303 h 3604689"/>
              <a:gd name="connsiteX4" fmla="*/ 3866557 w 3986472"/>
              <a:gd name="connsiteY4" fmla="*/ 1448924 h 3604689"/>
              <a:gd name="connsiteX5" fmla="*/ 3372472 w 3986472"/>
              <a:gd name="connsiteY5" fmla="*/ 1943009 h 3604689"/>
              <a:gd name="connsiteX6" fmla="*/ 3737586 w 3986472"/>
              <a:gd name="connsiteY6" fmla="*/ 2520272 h 3604689"/>
              <a:gd name="connsiteX7" fmla="*/ 3749916 w 3986472"/>
              <a:gd name="connsiteY7" fmla="*/ 2520646 h 3604689"/>
              <a:gd name="connsiteX8" fmla="*/ 3741790 w 3986472"/>
              <a:gd name="connsiteY8" fmla="*/ 2543468 h 3604689"/>
              <a:gd name="connsiteX9" fmla="*/ 2667555 w 3986472"/>
              <a:gd name="connsiteY9" fmla="*/ 3603007 h 3604689"/>
              <a:gd name="connsiteX10" fmla="*/ 1617559 w 3986472"/>
              <a:gd name="connsiteY10" fmla="*/ 3571118 h 3604689"/>
              <a:gd name="connsiteX11" fmla="*/ 2628063 w 3986472"/>
              <a:gd name="connsiteY11" fmla="*/ 2560614 h 3604689"/>
              <a:gd name="connsiteX12" fmla="*/ 1908216 w 3986472"/>
              <a:gd name="connsiteY12" fmla="*/ 2538753 h 3604689"/>
              <a:gd name="connsiteX13" fmla="*/ 2569809 w 3986472"/>
              <a:gd name="connsiteY13" fmla="*/ 1877159 h 3604689"/>
              <a:gd name="connsiteX14" fmla="*/ 1999634 w 3986472"/>
              <a:gd name="connsiteY14" fmla="*/ 1877159 h 3604689"/>
              <a:gd name="connsiteX15" fmla="*/ 185337 w 3986472"/>
              <a:gd name="connsiteY15" fmla="*/ 3604689 h 3604689"/>
              <a:gd name="connsiteX16" fmla="*/ 185337 w 3986472"/>
              <a:gd name="connsiteY16" fmla="*/ 2751226 h 3604689"/>
              <a:gd name="connsiteX17" fmla="*/ 185337 w 3986472"/>
              <a:gd name="connsiteY17" fmla="*/ 2535971 h 3604689"/>
              <a:gd name="connsiteX18" fmla="*/ 185337 w 3986472"/>
              <a:gd name="connsiteY18" fmla="*/ 302954 h 3604689"/>
              <a:gd name="connsiteX19" fmla="*/ 116958 w 3986472"/>
              <a:gd name="connsiteY19" fmla="*/ 302954 h 3604689"/>
              <a:gd name="connsiteX20" fmla="*/ 0 w 3986472"/>
              <a:gd name="connsiteY20" fmla="*/ 185996 h 3604689"/>
              <a:gd name="connsiteX21" fmla="*/ 0 w 3986472"/>
              <a:gd name="connsiteY21" fmla="*/ 131880 h 3604689"/>
              <a:gd name="connsiteX22" fmla="*/ 116958 w 3986472"/>
              <a:gd name="connsiteY22" fmla="*/ 14922 h 3604689"/>
              <a:gd name="connsiteX23" fmla="*/ 1076491 w 3986472"/>
              <a:gd name="connsiteY23" fmla="*/ 14922 h 3604689"/>
              <a:gd name="connsiteX24" fmla="*/ 1193449 w 3986472"/>
              <a:gd name="connsiteY24" fmla="*/ 131880 h 3604689"/>
              <a:gd name="connsiteX25" fmla="*/ 1193449 w 3986472"/>
              <a:gd name="connsiteY25" fmla="*/ 185996 h 3604689"/>
              <a:gd name="connsiteX26" fmla="*/ 1076491 w 3986472"/>
              <a:gd name="connsiteY26" fmla="*/ 302954 h 3604689"/>
              <a:gd name="connsiteX27" fmla="*/ 1028167 w 3986472"/>
              <a:gd name="connsiteY27" fmla="*/ 302954 h 3604689"/>
              <a:gd name="connsiteX28" fmla="*/ 1028167 w 3986472"/>
              <a:gd name="connsiteY28" fmla="*/ 1733448 h 3604689"/>
              <a:gd name="connsiteX29" fmla="*/ 2848679 w 3986472"/>
              <a:gd name="connsiteY29" fmla="*/ 0 h 3604689"/>
              <a:gd name="connsiteX0" fmla="*/ 2848679 w 3986472"/>
              <a:gd name="connsiteY0" fmla="*/ 0 h 3604689"/>
              <a:gd name="connsiteX1" fmla="*/ 3971074 w 3986472"/>
              <a:gd name="connsiteY1" fmla="*/ 0 h 3604689"/>
              <a:gd name="connsiteX2" fmla="*/ 2561353 w 3986472"/>
              <a:gd name="connsiteY2" fmla="*/ 1342303 h 3604689"/>
              <a:gd name="connsiteX3" fmla="*/ 3986472 w 3986472"/>
              <a:gd name="connsiteY3" fmla="*/ 1342303 h 3604689"/>
              <a:gd name="connsiteX4" fmla="*/ 3866557 w 3986472"/>
              <a:gd name="connsiteY4" fmla="*/ 1448924 h 3604689"/>
              <a:gd name="connsiteX5" fmla="*/ 3372472 w 3986472"/>
              <a:gd name="connsiteY5" fmla="*/ 1943009 h 3604689"/>
              <a:gd name="connsiteX6" fmla="*/ 3737586 w 3986472"/>
              <a:gd name="connsiteY6" fmla="*/ 2520272 h 3604689"/>
              <a:gd name="connsiteX7" fmla="*/ 3749916 w 3986472"/>
              <a:gd name="connsiteY7" fmla="*/ 2520646 h 3604689"/>
              <a:gd name="connsiteX8" fmla="*/ 2667555 w 3986472"/>
              <a:gd name="connsiteY8" fmla="*/ 3603007 h 3604689"/>
              <a:gd name="connsiteX9" fmla="*/ 1617559 w 3986472"/>
              <a:gd name="connsiteY9" fmla="*/ 3571118 h 3604689"/>
              <a:gd name="connsiteX10" fmla="*/ 2628063 w 3986472"/>
              <a:gd name="connsiteY10" fmla="*/ 2560614 h 3604689"/>
              <a:gd name="connsiteX11" fmla="*/ 1908216 w 3986472"/>
              <a:gd name="connsiteY11" fmla="*/ 2538753 h 3604689"/>
              <a:gd name="connsiteX12" fmla="*/ 2569809 w 3986472"/>
              <a:gd name="connsiteY12" fmla="*/ 1877159 h 3604689"/>
              <a:gd name="connsiteX13" fmla="*/ 1999634 w 3986472"/>
              <a:gd name="connsiteY13" fmla="*/ 1877159 h 3604689"/>
              <a:gd name="connsiteX14" fmla="*/ 185337 w 3986472"/>
              <a:gd name="connsiteY14" fmla="*/ 3604689 h 3604689"/>
              <a:gd name="connsiteX15" fmla="*/ 185337 w 3986472"/>
              <a:gd name="connsiteY15" fmla="*/ 2751226 h 3604689"/>
              <a:gd name="connsiteX16" fmla="*/ 185337 w 3986472"/>
              <a:gd name="connsiteY16" fmla="*/ 2535971 h 3604689"/>
              <a:gd name="connsiteX17" fmla="*/ 185337 w 3986472"/>
              <a:gd name="connsiteY17" fmla="*/ 302954 h 3604689"/>
              <a:gd name="connsiteX18" fmla="*/ 116958 w 3986472"/>
              <a:gd name="connsiteY18" fmla="*/ 302954 h 3604689"/>
              <a:gd name="connsiteX19" fmla="*/ 0 w 3986472"/>
              <a:gd name="connsiteY19" fmla="*/ 185996 h 3604689"/>
              <a:gd name="connsiteX20" fmla="*/ 0 w 3986472"/>
              <a:gd name="connsiteY20" fmla="*/ 131880 h 3604689"/>
              <a:gd name="connsiteX21" fmla="*/ 116958 w 3986472"/>
              <a:gd name="connsiteY21" fmla="*/ 14922 h 3604689"/>
              <a:gd name="connsiteX22" fmla="*/ 1076491 w 3986472"/>
              <a:gd name="connsiteY22" fmla="*/ 14922 h 3604689"/>
              <a:gd name="connsiteX23" fmla="*/ 1193449 w 3986472"/>
              <a:gd name="connsiteY23" fmla="*/ 131880 h 3604689"/>
              <a:gd name="connsiteX24" fmla="*/ 1193449 w 3986472"/>
              <a:gd name="connsiteY24" fmla="*/ 185996 h 3604689"/>
              <a:gd name="connsiteX25" fmla="*/ 1076491 w 3986472"/>
              <a:gd name="connsiteY25" fmla="*/ 302954 h 3604689"/>
              <a:gd name="connsiteX26" fmla="*/ 1028167 w 3986472"/>
              <a:gd name="connsiteY26" fmla="*/ 302954 h 3604689"/>
              <a:gd name="connsiteX27" fmla="*/ 1028167 w 3986472"/>
              <a:gd name="connsiteY27" fmla="*/ 1733448 h 3604689"/>
              <a:gd name="connsiteX28" fmla="*/ 2848679 w 3986472"/>
              <a:gd name="connsiteY28" fmla="*/ 0 h 3604689"/>
              <a:gd name="connsiteX0" fmla="*/ 2848679 w 3986472"/>
              <a:gd name="connsiteY0" fmla="*/ 0 h 3604689"/>
              <a:gd name="connsiteX1" fmla="*/ 3971074 w 3986472"/>
              <a:gd name="connsiteY1" fmla="*/ 0 h 3604689"/>
              <a:gd name="connsiteX2" fmla="*/ 2561353 w 3986472"/>
              <a:gd name="connsiteY2" fmla="*/ 1342303 h 3604689"/>
              <a:gd name="connsiteX3" fmla="*/ 3986472 w 3986472"/>
              <a:gd name="connsiteY3" fmla="*/ 1342303 h 3604689"/>
              <a:gd name="connsiteX4" fmla="*/ 3866557 w 3986472"/>
              <a:gd name="connsiteY4" fmla="*/ 1448924 h 3604689"/>
              <a:gd name="connsiteX5" fmla="*/ 3372472 w 3986472"/>
              <a:gd name="connsiteY5" fmla="*/ 1943009 h 3604689"/>
              <a:gd name="connsiteX6" fmla="*/ 3737586 w 3986472"/>
              <a:gd name="connsiteY6" fmla="*/ 2520272 h 3604689"/>
              <a:gd name="connsiteX7" fmla="*/ 2667555 w 3986472"/>
              <a:gd name="connsiteY7" fmla="*/ 3603007 h 3604689"/>
              <a:gd name="connsiteX8" fmla="*/ 1617559 w 3986472"/>
              <a:gd name="connsiteY8" fmla="*/ 3571118 h 3604689"/>
              <a:gd name="connsiteX9" fmla="*/ 2628063 w 3986472"/>
              <a:gd name="connsiteY9" fmla="*/ 2560614 h 3604689"/>
              <a:gd name="connsiteX10" fmla="*/ 1908216 w 3986472"/>
              <a:gd name="connsiteY10" fmla="*/ 2538753 h 3604689"/>
              <a:gd name="connsiteX11" fmla="*/ 2569809 w 3986472"/>
              <a:gd name="connsiteY11" fmla="*/ 1877159 h 3604689"/>
              <a:gd name="connsiteX12" fmla="*/ 1999634 w 3986472"/>
              <a:gd name="connsiteY12" fmla="*/ 1877159 h 3604689"/>
              <a:gd name="connsiteX13" fmla="*/ 185337 w 3986472"/>
              <a:gd name="connsiteY13" fmla="*/ 3604689 h 3604689"/>
              <a:gd name="connsiteX14" fmla="*/ 185337 w 3986472"/>
              <a:gd name="connsiteY14" fmla="*/ 2751226 h 3604689"/>
              <a:gd name="connsiteX15" fmla="*/ 185337 w 3986472"/>
              <a:gd name="connsiteY15" fmla="*/ 2535971 h 3604689"/>
              <a:gd name="connsiteX16" fmla="*/ 185337 w 3986472"/>
              <a:gd name="connsiteY16" fmla="*/ 302954 h 3604689"/>
              <a:gd name="connsiteX17" fmla="*/ 116958 w 3986472"/>
              <a:gd name="connsiteY17" fmla="*/ 302954 h 3604689"/>
              <a:gd name="connsiteX18" fmla="*/ 0 w 3986472"/>
              <a:gd name="connsiteY18" fmla="*/ 185996 h 3604689"/>
              <a:gd name="connsiteX19" fmla="*/ 0 w 3986472"/>
              <a:gd name="connsiteY19" fmla="*/ 131880 h 3604689"/>
              <a:gd name="connsiteX20" fmla="*/ 116958 w 3986472"/>
              <a:gd name="connsiteY20" fmla="*/ 14922 h 3604689"/>
              <a:gd name="connsiteX21" fmla="*/ 1076491 w 3986472"/>
              <a:gd name="connsiteY21" fmla="*/ 14922 h 3604689"/>
              <a:gd name="connsiteX22" fmla="*/ 1193449 w 3986472"/>
              <a:gd name="connsiteY22" fmla="*/ 131880 h 3604689"/>
              <a:gd name="connsiteX23" fmla="*/ 1193449 w 3986472"/>
              <a:gd name="connsiteY23" fmla="*/ 185996 h 3604689"/>
              <a:gd name="connsiteX24" fmla="*/ 1076491 w 3986472"/>
              <a:gd name="connsiteY24" fmla="*/ 302954 h 3604689"/>
              <a:gd name="connsiteX25" fmla="*/ 1028167 w 3986472"/>
              <a:gd name="connsiteY25" fmla="*/ 302954 h 3604689"/>
              <a:gd name="connsiteX26" fmla="*/ 1028167 w 3986472"/>
              <a:gd name="connsiteY26" fmla="*/ 1733448 h 3604689"/>
              <a:gd name="connsiteX27" fmla="*/ 2848679 w 3986472"/>
              <a:gd name="connsiteY27" fmla="*/ 0 h 3604689"/>
              <a:gd name="connsiteX0" fmla="*/ 2848679 w 3986472"/>
              <a:gd name="connsiteY0" fmla="*/ 0 h 3604689"/>
              <a:gd name="connsiteX1" fmla="*/ 3971074 w 3986472"/>
              <a:gd name="connsiteY1" fmla="*/ 0 h 3604689"/>
              <a:gd name="connsiteX2" fmla="*/ 2561353 w 3986472"/>
              <a:gd name="connsiteY2" fmla="*/ 1342303 h 3604689"/>
              <a:gd name="connsiteX3" fmla="*/ 3986472 w 3986472"/>
              <a:gd name="connsiteY3" fmla="*/ 1342303 h 3604689"/>
              <a:gd name="connsiteX4" fmla="*/ 3866557 w 3986472"/>
              <a:gd name="connsiteY4" fmla="*/ 1448924 h 3604689"/>
              <a:gd name="connsiteX5" fmla="*/ 3372472 w 3986472"/>
              <a:gd name="connsiteY5" fmla="*/ 1943009 h 3604689"/>
              <a:gd name="connsiteX6" fmla="*/ 3695056 w 3986472"/>
              <a:gd name="connsiteY6" fmla="*/ 2520272 h 3604689"/>
              <a:gd name="connsiteX7" fmla="*/ 2667555 w 3986472"/>
              <a:gd name="connsiteY7" fmla="*/ 3603007 h 3604689"/>
              <a:gd name="connsiteX8" fmla="*/ 1617559 w 3986472"/>
              <a:gd name="connsiteY8" fmla="*/ 3571118 h 3604689"/>
              <a:gd name="connsiteX9" fmla="*/ 2628063 w 3986472"/>
              <a:gd name="connsiteY9" fmla="*/ 2560614 h 3604689"/>
              <a:gd name="connsiteX10" fmla="*/ 1908216 w 3986472"/>
              <a:gd name="connsiteY10" fmla="*/ 2538753 h 3604689"/>
              <a:gd name="connsiteX11" fmla="*/ 2569809 w 3986472"/>
              <a:gd name="connsiteY11" fmla="*/ 1877159 h 3604689"/>
              <a:gd name="connsiteX12" fmla="*/ 1999634 w 3986472"/>
              <a:gd name="connsiteY12" fmla="*/ 1877159 h 3604689"/>
              <a:gd name="connsiteX13" fmla="*/ 185337 w 3986472"/>
              <a:gd name="connsiteY13" fmla="*/ 3604689 h 3604689"/>
              <a:gd name="connsiteX14" fmla="*/ 185337 w 3986472"/>
              <a:gd name="connsiteY14" fmla="*/ 2751226 h 3604689"/>
              <a:gd name="connsiteX15" fmla="*/ 185337 w 3986472"/>
              <a:gd name="connsiteY15" fmla="*/ 2535971 h 3604689"/>
              <a:gd name="connsiteX16" fmla="*/ 185337 w 3986472"/>
              <a:gd name="connsiteY16" fmla="*/ 302954 h 3604689"/>
              <a:gd name="connsiteX17" fmla="*/ 116958 w 3986472"/>
              <a:gd name="connsiteY17" fmla="*/ 302954 h 3604689"/>
              <a:gd name="connsiteX18" fmla="*/ 0 w 3986472"/>
              <a:gd name="connsiteY18" fmla="*/ 185996 h 3604689"/>
              <a:gd name="connsiteX19" fmla="*/ 0 w 3986472"/>
              <a:gd name="connsiteY19" fmla="*/ 131880 h 3604689"/>
              <a:gd name="connsiteX20" fmla="*/ 116958 w 3986472"/>
              <a:gd name="connsiteY20" fmla="*/ 14922 h 3604689"/>
              <a:gd name="connsiteX21" fmla="*/ 1076491 w 3986472"/>
              <a:gd name="connsiteY21" fmla="*/ 14922 h 3604689"/>
              <a:gd name="connsiteX22" fmla="*/ 1193449 w 3986472"/>
              <a:gd name="connsiteY22" fmla="*/ 131880 h 3604689"/>
              <a:gd name="connsiteX23" fmla="*/ 1193449 w 3986472"/>
              <a:gd name="connsiteY23" fmla="*/ 185996 h 3604689"/>
              <a:gd name="connsiteX24" fmla="*/ 1076491 w 3986472"/>
              <a:gd name="connsiteY24" fmla="*/ 302954 h 3604689"/>
              <a:gd name="connsiteX25" fmla="*/ 1028167 w 3986472"/>
              <a:gd name="connsiteY25" fmla="*/ 302954 h 3604689"/>
              <a:gd name="connsiteX26" fmla="*/ 1028167 w 3986472"/>
              <a:gd name="connsiteY26" fmla="*/ 1733448 h 3604689"/>
              <a:gd name="connsiteX27" fmla="*/ 2848679 w 3986472"/>
              <a:gd name="connsiteY27" fmla="*/ 0 h 3604689"/>
              <a:gd name="connsiteX0" fmla="*/ 2848679 w 3986472"/>
              <a:gd name="connsiteY0" fmla="*/ 0 h 3604689"/>
              <a:gd name="connsiteX1" fmla="*/ 3971074 w 3986472"/>
              <a:gd name="connsiteY1" fmla="*/ 0 h 3604689"/>
              <a:gd name="connsiteX2" fmla="*/ 2561353 w 3986472"/>
              <a:gd name="connsiteY2" fmla="*/ 1342303 h 3604689"/>
              <a:gd name="connsiteX3" fmla="*/ 3986472 w 3986472"/>
              <a:gd name="connsiteY3" fmla="*/ 1342303 h 3604689"/>
              <a:gd name="connsiteX4" fmla="*/ 3866557 w 3986472"/>
              <a:gd name="connsiteY4" fmla="*/ 1448924 h 3604689"/>
              <a:gd name="connsiteX5" fmla="*/ 3372472 w 3986472"/>
              <a:gd name="connsiteY5" fmla="*/ 1943009 h 3604689"/>
              <a:gd name="connsiteX6" fmla="*/ 3695056 w 3986472"/>
              <a:gd name="connsiteY6" fmla="*/ 2520272 h 3604689"/>
              <a:gd name="connsiteX7" fmla="*/ 2667555 w 3986472"/>
              <a:gd name="connsiteY7" fmla="*/ 3603007 h 3604689"/>
              <a:gd name="connsiteX8" fmla="*/ 1617559 w 3986472"/>
              <a:gd name="connsiteY8" fmla="*/ 3571118 h 3604689"/>
              <a:gd name="connsiteX9" fmla="*/ 2628063 w 3986472"/>
              <a:gd name="connsiteY9" fmla="*/ 2560614 h 3604689"/>
              <a:gd name="connsiteX10" fmla="*/ 1908216 w 3986472"/>
              <a:gd name="connsiteY10" fmla="*/ 2538753 h 3604689"/>
              <a:gd name="connsiteX11" fmla="*/ 2569809 w 3986472"/>
              <a:gd name="connsiteY11" fmla="*/ 1877159 h 3604689"/>
              <a:gd name="connsiteX12" fmla="*/ 1999634 w 3986472"/>
              <a:gd name="connsiteY12" fmla="*/ 1877159 h 3604689"/>
              <a:gd name="connsiteX13" fmla="*/ 185337 w 3986472"/>
              <a:gd name="connsiteY13" fmla="*/ 3604689 h 3604689"/>
              <a:gd name="connsiteX14" fmla="*/ 185337 w 3986472"/>
              <a:gd name="connsiteY14" fmla="*/ 2751226 h 3604689"/>
              <a:gd name="connsiteX15" fmla="*/ 185337 w 3986472"/>
              <a:gd name="connsiteY15" fmla="*/ 2535971 h 3604689"/>
              <a:gd name="connsiteX16" fmla="*/ 185337 w 3986472"/>
              <a:gd name="connsiteY16" fmla="*/ 302954 h 3604689"/>
              <a:gd name="connsiteX17" fmla="*/ 116958 w 3986472"/>
              <a:gd name="connsiteY17" fmla="*/ 302954 h 3604689"/>
              <a:gd name="connsiteX18" fmla="*/ 0 w 3986472"/>
              <a:gd name="connsiteY18" fmla="*/ 185996 h 3604689"/>
              <a:gd name="connsiteX19" fmla="*/ 0 w 3986472"/>
              <a:gd name="connsiteY19" fmla="*/ 131880 h 3604689"/>
              <a:gd name="connsiteX20" fmla="*/ 116958 w 3986472"/>
              <a:gd name="connsiteY20" fmla="*/ 14922 h 3604689"/>
              <a:gd name="connsiteX21" fmla="*/ 1076491 w 3986472"/>
              <a:gd name="connsiteY21" fmla="*/ 14922 h 3604689"/>
              <a:gd name="connsiteX22" fmla="*/ 1193449 w 3986472"/>
              <a:gd name="connsiteY22" fmla="*/ 131880 h 3604689"/>
              <a:gd name="connsiteX23" fmla="*/ 1193449 w 3986472"/>
              <a:gd name="connsiteY23" fmla="*/ 185996 h 3604689"/>
              <a:gd name="connsiteX24" fmla="*/ 1076491 w 3986472"/>
              <a:gd name="connsiteY24" fmla="*/ 302954 h 3604689"/>
              <a:gd name="connsiteX25" fmla="*/ 1028167 w 3986472"/>
              <a:gd name="connsiteY25" fmla="*/ 302954 h 3604689"/>
              <a:gd name="connsiteX26" fmla="*/ 1028167 w 3986472"/>
              <a:gd name="connsiteY26" fmla="*/ 1733448 h 3604689"/>
              <a:gd name="connsiteX27" fmla="*/ 2848679 w 3986472"/>
              <a:gd name="connsiteY27" fmla="*/ 0 h 3604689"/>
              <a:gd name="connsiteX0" fmla="*/ 2848679 w 3986472"/>
              <a:gd name="connsiteY0" fmla="*/ 0 h 3604689"/>
              <a:gd name="connsiteX1" fmla="*/ 3971074 w 3986472"/>
              <a:gd name="connsiteY1" fmla="*/ 0 h 3604689"/>
              <a:gd name="connsiteX2" fmla="*/ 2561353 w 3986472"/>
              <a:gd name="connsiteY2" fmla="*/ 1342303 h 3604689"/>
              <a:gd name="connsiteX3" fmla="*/ 3986472 w 3986472"/>
              <a:gd name="connsiteY3" fmla="*/ 1342303 h 3604689"/>
              <a:gd name="connsiteX4" fmla="*/ 3866557 w 3986472"/>
              <a:gd name="connsiteY4" fmla="*/ 1448924 h 3604689"/>
              <a:gd name="connsiteX5" fmla="*/ 3372472 w 3986472"/>
              <a:gd name="connsiteY5" fmla="*/ 1943009 h 3604689"/>
              <a:gd name="connsiteX6" fmla="*/ 3695056 w 3986472"/>
              <a:gd name="connsiteY6" fmla="*/ 2520272 h 3604689"/>
              <a:gd name="connsiteX7" fmla="*/ 2667555 w 3986472"/>
              <a:gd name="connsiteY7" fmla="*/ 3603007 h 3604689"/>
              <a:gd name="connsiteX8" fmla="*/ 1617559 w 3986472"/>
              <a:gd name="connsiteY8" fmla="*/ 3571118 h 3604689"/>
              <a:gd name="connsiteX9" fmla="*/ 2628063 w 3986472"/>
              <a:gd name="connsiteY9" fmla="*/ 2560614 h 3604689"/>
              <a:gd name="connsiteX10" fmla="*/ 1908216 w 3986472"/>
              <a:gd name="connsiteY10" fmla="*/ 2538753 h 3604689"/>
              <a:gd name="connsiteX11" fmla="*/ 2569809 w 3986472"/>
              <a:gd name="connsiteY11" fmla="*/ 1877159 h 3604689"/>
              <a:gd name="connsiteX12" fmla="*/ 1999634 w 3986472"/>
              <a:gd name="connsiteY12" fmla="*/ 1877159 h 3604689"/>
              <a:gd name="connsiteX13" fmla="*/ 185337 w 3986472"/>
              <a:gd name="connsiteY13" fmla="*/ 3604689 h 3604689"/>
              <a:gd name="connsiteX14" fmla="*/ 185337 w 3986472"/>
              <a:gd name="connsiteY14" fmla="*/ 2751226 h 3604689"/>
              <a:gd name="connsiteX15" fmla="*/ 185337 w 3986472"/>
              <a:gd name="connsiteY15" fmla="*/ 2535971 h 3604689"/>
              <a:gd name="connsiteX16" fmla="*/ 185337 w 3986472"/>
              <a:gd name="connsiteY16" fmla="*/ 302954 h 3604689"/>
              <a:gd name="connsiteX17" fmla="*/ 116958 w 3986472"/>
              <a:gd name="connsiteY17" fmla="*/ 302954 h 3604689"/>
              <a:gd name="connsiteX18" fmla="*/ 0 w 3986472"/>
              <a:gd name="connsiteY18" fmla="*/ 185996 h 3604689"/>
              <a:gd name="connsiteX19" fmla="*/ 0 w 3986472"/>
              <a:gd name="connsiteY19" fmla="*/ 131880 h 3604689"/>
              <a:gd name="connsiteX20" fmla="*/ 116958 w 3986472"/>
              <a:gd name="connsiteY20" fmla="*/ 14922 h 3604689"/>
              <a:gd name="connsiteX21" fmla="*/ 1076491 w 3986472"/>
              <a:gd name="connsiteY21" fmla="*/ 14922 h 3604689"/>
              <a:gd name="connsiteX22" fmla="*/ 1193449 w 3986472"/>
              <a:gd name="connsiteY22" fmla="*/ 131880 h 3604689"/>
              <a:gd name="connsiteX23" fmla="*/ 1193449 w 3986472"/>
              <a:gd name="connsiteY23" fmla="*/ 185996 h 3604689"/>
              <a:gd name="connsiteX24" fmla="*/ 1076491 w 3986472"/>
              <a:gd name="connsiteY24" fmla="*/ 302954 h 3604689"/>
              <a:gd name="connsiteX25" fmla="*/ 1028167 w 3986472"/>
              <a:gd name="connsiteY25" fmla="*/ 302954 h 3604689"/>
              <a:gd name="connsiteX26" fmla="*/ 1028167 w 3986472"/>
              <a:gd name="connsiteY26" fmla="*/ 1733448 h 3604689"/>
              <a:gd name="connsiteX27" fmla="*/ 2848679 w 3986472"/>
              <a:gd name="connsiteY27" fmla="*/ 0 h 3604689"/>
              <a:gd name="connsiteX0" fmla="*/ 2848679 w 3986472"/>
              <a:gd name="connsiteY0" fmla="*/ 0 h 3604689"/>
              <a:gd name="connsiteX1" fmla="*/ 3971074 w 3986472"/>
              <a:gd name="connsiteY1" fmla="*/ 0 h 3604689"/>
              <a:gd name="connsiteX2" fmla="*/ 2561353 w 3986472"/>
              <a:gd name="connsiteY2" fmla="*/ 1342303 h 3604689"/>
              <a:gd name="connsiteX3" fmla="*/ 3986472 w 3986472"/>
              <a:gd name="connsiteY3" fmla="*/ 1342303 h 3604689"/>
              <a:gd name="connsiteX4" fmla="*/ 3372472 w 3986472"/>
              <a:gd name="connsiteY4" fmla="*/ 1943009 h 3604689"/>
              <a:gd name="connsiteX5" fmla="*/ 3695056 w 3986472"/>
              <a:gd name="connsiteY5" fmla="*/ 2520272 h 3604689"/>
              <a:gd name="connsiteX6" fmla="*/ 2667555 w 3986472"/>
              <a:gd name="connsiteY6" fmla="*/ 3603007 h 3604689"/>
              <a:gd name="connsiteX7" fmla="*/ 1617559 w 3986472"/>
              <a:gd name="connsiteY7" fmla="*/ 3571118 h 3604689"/>
              <a:gd name="connsiteX8" fmla="*/ 2628063 w 3986472"/>
              <a:gd name="connsiteY8" fmla="*/ 2560614 h 3604689"/>
              <a:gd name="connsiteX9" fmla="*/ 1908216 w 3986472"/>
              <a:gd name="connsiteY9" fmla="*/ 2538753 h 3604689"/>
              <a:gd name="connsiteX10" fmla="*/ 2569809 w 3986472"/>
              <a:gd name="connsiteY10" fmla="*/ 1877159 h 3604689"/>
              <a:gd name="connsiteX11" fmla="*/ 1999634 w 3986472"/>
              <a:gd name="connsiteY11" fmla="*/ 1877159 h 3604689"/>
              <a:gd name="connsiteX12" fmla="*/ 185337 w 3986472"/>
              <a:gd name="connsiteY12" fmla="*/ 3604689 h 3604689"/>
              <a:gd name="connsiteX13" fmla="*/ 185337 w 3986472"/>
              <a:gd name="connsiteY13" fmla="*/ 2751226 h 3604689"/>
              <a:gd name="connsiteX14" fmla="*/ 185337 w 3986472"/>
              <a:gd name="connsiteY14" fmla="*/ 2535971 h 3604689"/>
              <a:gd name="connsiteX15" fmla="*/ 185337 w 3986472"/>
              <a:gd name="connsiteY15" fmla="*/ 302954 h 3604689"/>
              <a:gd name="connsiteX16" fmla="*/ 116958 w 3986472"/>
              <a:gd name="connsiteY16" fmla="*/ 302954 h 3604689"/>
              <a:gd name="connsiteX17" fmla="*/ 0 w 3986472"/>
              <a:gd name="connsiteY17" fmla="*/ 185996 h 3604689"/>
              <a:gd name="connsiteX18" fmla="*/ 0 w 3986472"/>
              <a:gd name="connsiteY18" fmla="*/ 131880 h 3604689"/>
              <a:gd name="connsiteX19" fmla="*/ 116958 w 3986472"/>
              <a:gd name="connsiteY19" fmla="*/ 14922 h 3604689"/>
              <a:gd name="connsiteX20" fmla="*/ 1076491 w 3986472"/>
              <a:gd name="connsiteY20" fmla="*/ 14922 h 3604689"/>
              <a:gd name="connsiteX21" fmla="*/ 1193449 w 3986472"/>
              <a:gd name="connsiteY21" fmla="*/ 131880 h 3604689"/>
              <a:gd name="connsiteX22" fmla="*/ 1193449 w 3986472"/>
              <a:gd name="connsiteY22" fmla="*/ 185996 h 3604689"/>
              <a:gd name="connsiteX23" fmla="*/ 1076491 w 3986472"/>
              <a:gd name="connsiteY23" fmla="*/ 302954 h 3604689"/>
              <a:gd name="connsiteX24" fmla="*/ 1028167 w 3986472"/>
              <a:gd name="connsiteY24" fmla="*/ 302954 h 3604689"/>
              <a:gd name="connsiteX25" fmla="*/ 1028167 w 3986472"/>
              <a:gd name="connsiteY25" fmla="*/ 1733448 h 3604689"/>
              <a:gd name="connsiteX26" fmla="*/ 2848679 w 3986472"/>
              <a:gd name="connsiteY26" fmla="*/ 0 h 3604689"/>
              <a:gd name="connsiteX0" fmla="*/ 2848679 w 3986472"/>
              <a:gd name="connsiteY0" fmla="*/ 0 h 3604689"/>
              <a:gd name="connsiteX1" fmla="*/ 3971074 w 3986472"/>
              <a:gd name="connsiteY1" fmla="*/ 0 h 3604689"/>
              <a:gd name="connsiteX2" fmla="*/ 2561353 w 3986472"/>
              <a:gd name="connsiteY2" fmla="*/ 1342303 h 3604689"/>
              <a:gd name="connsiteX3" fmla="*/ 3986472 w 3986472"/>
              <a:gd name="connsiteY3" fmla="*/ 1342303 h 3604689"/>
              <a:gd name="connsiteX4" fmla="*/ 3372472 w 3986472"/>
              <a:gd name="connsiteY4" fmla="*/ 1943009 h 3604689"/>
              <a:gd name="connsiteX5" fmla="*/ 3695056 w 3986472"/>
              <a:gd name="connsiteY5" fmla="*/ 2520272 h 3604689"/>
              <a:gd name="connsiteX6" fmla="*/ 2667555 w 3986472"/>
              <a:gd name="connsiteY6" fmla="*/ 3603007 h 3604689"/>
              <a:gd name="connsiteX7" fmla="*/ 1617559 w 3986472"/>
              <a:gd name="connsiteY7" fmla="*/ 3571118 h 3604689"/>
              <a:gd name="connsiteX8" fmla="*/ 2628063 w 3986472"/>
              <a:gd name="connsiteY8" fmla="*/ 2560614 h 3604689"/>
              <a:gd name="connsiteX9" fmla="*/ 1908216 w 3986472"/>
              <a:gd name="connsiteY9" fmla="*/ 2538753 h 3604689"/>
              <a:gd name="connsiteX10" fmla="*/ 2569809 w 3986472"/>
              <a:gd name="connsiteY10" fmla="*/ 1877159 h 3604689"/>
              <a:gd name="connsiteX11" fmla="*/ 1999634 w 3986472"/>
              <a:gd name="connsiteY11" fmla="*/ 1877159 h 3604689"/>
              <a:gd name="connsiteX12" fmla="*/ 185337 w 3986472"/>
              <a:gd name="connsiteY12" fmla="*/ 3604689 h 3604689"/>
              <a:gd name="connsiteX13" fmla="*/ 185337 w 3986472"/>
              <a:gd name="connsiteY13" fmla="*/ 2751226 h 3604689"/>
              <a:gd name="connsiteX14" fmla="*/ 185337 w 3986472"/>
              <a:gd name="connsiteY14" fmla="*/ 2535971 h 3604689"/>
              <a:gd name="connsiteX15" fmla="*/ 185337 w 3986472"/>
              <a:gd name="connsiteY15" fmla="*/ 302954 h 3604689"/>
              <a:gd name="connsiteX16" fmla="*/ 116958 w 3986472"/>
              <a:gd name="connsiteY16" fmla="*/ 302954 h 3604689"/>
              <a:gd name="connsiteX17" fmla="*/ 0 w 3986472"/>
              <a:gd name="connsiteY17" fmla="*/ 185996 h 3604689"/>
              <a:gd name="connsiteX18" fmla="*/ 0 w 3986472"/>
              <a:gd name="connsiteY18" fmla="*/ 131880 h 3604689"/>
              <a:gd name="connsiteX19" fmla="*/ 116958 w 3986472"/>
              <a:gd name="connsiteY19" fmla="*/ 14922 h 3604689"/>
              <a:gd name="connsiteX20" fmla="*/ 1076491 w 3986472"/>
              <a:gd name="connsiteY20" fmla="*/ 14922 h 3604689"/>
              <a:gd name="connsiteX21" fmla="*/ 1193449 w 3986472"/>
              <a:gd name="connsiteY21" fmla="*/ 131880 h 3604689"/>
              <a:gd name="connsiteX22" fmla="*/ 1193449 w 3986472"/>
              <a:gd name="connsiteY22" fmla="*/ 185996 h 3604689"/>
              <a:gd name="connsiteX23" fmla="*/ 1076491 w 3986472"/>
              <a:gd name="connsiteY23" fmla="*/ 302954 h 3604689"/>
              <a:gd name="connsiteX24" fmla="*/ 1028167 w 3986472"/>
              <a:gd name="connsiteY24" fmla="*/ 302954 h 3604689"/>
              <a:gd name="connsiteX25" fmla="*/ 1028167 w 3986472"/>
              <a:gd name="connsiteY25" fmla="*/ 1733448 h 3604689"/>
              <a:gd name="connsiteX26" fmla="*/ 2848679 w 3986472"/>
              <a:gd name="connsiteY26" fmla="*/ 0 h 3604689"/>
              <a:gd name="connsiteX0" fmla="*/ 2848679 w 3986472"/>
              <a:gd name="connsiteY0" fmla="*/ 0 h 3604689"/>
              <a:gd name="connsiteX1" fmla="*/ 3971074 w 3986472"/>
              <a:gd name="connsiteY1" fmla="*/ 0 h 3604689"/>
              <a:gd name="connsiteX2" fmla="*/ 2561353 w 3986472"/>
              <a:gd name="connsiteY2" fmla="*/ 1342303 h 3604689"/>
              <a:gd name="connsiteX3" fmla="*/ 3986472 w 3986472"/>
              <a:gd name="connsiteY3" fmla="*/ 1342303 h 3604689"/>
              <a:gd name="connsiteX4" fmla="*/ 3372472 w 3986472"/>
              <a:gd name="connsiteY4" fmla="*/ 1943009 h 3604689"/>
              <a:gd name="connsiteX5" fmla="*/ 3652526 w 3986472"/>
              <a:gd name="connsiteY5" fmla="*/ 2541537 h 3604689"/>
              <a:gd name="connsiteX6" fmla="*/ 2667555 w 3986472"/>
              <a:gd name="connsiteY6" fmla="*/ 3603007 h 3604689"/>
              <a:gd name="connsiteX7" fmla="*/ 1617559 w 3986472"/>
              <a:gd name="connsiteY7" fmla="*/ 3571118 h 3604689"/>
              <a:gd name="connsiteX8" fmla="*/ 2628063 w 3986472"/>
              <a:gd name="connsiteY8" fmla="*/ 2560614 h 3604689"/>
              <a:gd name="connsiteX9" fmla="*/ 1908216 w 3986472"/>
              <a:gd name="connsiteY9" fmla="*/ 2538753 h 3604689"/>
              <a:gd name="connsiteX10" fmla="*/ 2569809 w 3986472"/>
              <a:gd name="connsiteY10" fmla="*/ 1877159 h 3604689"/>
              <a:gd name="connsiteX11" fmla="*/ 1999634 w 3986472"/>
              <a:gd name="connsiteY11" fmla="*/ 1877159 h 3604689"/>
              <a:gd name="connsiteX12" fmla="*/ 185337 w 3986472"/>
              <a:gd name="connsiteY12" fmla="*/ 3604689 h 3604689"/>
              <a:gd name="connsiteX13" fmla="*/ 185337 w 3986472"/>
              <a:gd name="connsiteY13" fmla="*/ 2751226 h 3604689"/>
              <a:gd name="connsiteX14" fmla="*/ 185337 w 3986472"/>
              <a:gd name="connsiteY14" fmla="*/ 2535971 h 3604689"/>
              <a:gd name="connsiteX15" fmla="*/ 185337 w 3986472"/>
              <a:gd name="connsiteY15" fmla="*/ 302954 h 3604689"/>
              <a:gd name="connsiteX16" fmla="*/ 116958 w 3986472"/>
              <a:gd name="connsiteY16" fmla="*/ 302954 h 3604689"/>
              <a:gd name="connsiteX17" fmla="*/ 0 w 3986472"/>
              <a:gd name="connsiteY17" fmla="*/ 185996 h 3604689"/>
              <a:gd name="connsiteX18" fmla="*/ 0 w 3986472"/>
              <a:gd name="connsiteY18" fmla="*/ 131880 h 3604689"/>
              <a:gd name="connsiteX19" fmla="*/ 116958 w 3986472"/>
              <a:gd name="connsiteY19" fmla="*/ 14922 h 3604689"/>
              <a:gd name="connsiteX20" fmla="*/ 1076491 w 3986472"/>
              <a:gd name="connsiteY20" fmla="*/ 14922 h 3604689"/>
              <a:gd name="connsiteX21" fmla="*/ 1193449 w 3986472"/>
              <a:gd name="connsiteY21" fmla="*/ 131880 h 3604689"/>
              <a:gd name="connsiteX22" fmla="*/ 1193449 w 3986472"/>
              <a:gd name="connsiteY22" fmla="*/ 185996 h 3604689"/>
              <a:gd name="connsiteX23" fmla="*/ 1076491 w 3986472"/>
              <a:gd name="connsiteY23" fmla="*/ 302954 h 3604689"/>
              <a:gd name="connsiteX24" fmla="*/ 1028167 w 3986472"/>
              <a:gd name="connsiteY24" fmla="*/ 302954 h 3604689"/>
              <a:gd name="connsiteX25" fmla="*/ 1028167 w 3986472"/>
              <a:gd name="connsiteY25" fmla="*/ 1733448 h 3604689"/>
              <a:gd name="connsiteX26" fmla="*/ 2848679 w 3986472"/>
              <a:gd name="connsiteY26" fmla="*/ 0 h 3604689"/>
              <a:gd name="connsiteX0" fmla="*/ 2848679 w 3986472"/>
              <a:gd name="connsiteY0" fmla="*/ 0 h 3604689"/>
              <a:gd name="connsiteX1" fmla="*/ 3971074 w 3986472"/>
              <a:gd name="connsiteY1" fmla="*/ 0 h 3604689"/>
              <a:gd name="connsiteX2" fmla="*/ 2561353 w 3986472"/>
              <a:gd name="connsiteY2" fmla="*/ 1342303 h 3604689"/>
              <a:gd name="connsiteX3" fmla="*/ 3986472 w 3986472"/>
              <a:gd name="connsiteY3" fmla="*/ 1342303 h 3604689"/>
              <a:gd name="connsiteX4" fmla="*/ 3372472 w 3986472"/>
              <a:gd name="connsiteY4" fmla="*/ 1943009 h 3604689"/>
              <a:gd name="connsiteX5" fmla="*/ 3652526 w 3986472"/>
              <a:gd name="connsiteY5" fmla="*/ 2541537 h 3604689"/>
              <a:gd name="connsiteX6" fmla="*/ 2667555 w 3986472"/>
              <a:gd name="connsiteY6" fmla="*/ 3603007 h 3604689"/>
              <a:gd name="connsiteX7" fmla="*/ 1617559 w 3986472"/>
              <a:gd name="connsiteY7" fmla="*/ 3571118 h 3604689"/>
              <a:gd name="connsiteX8" fmla="*/ 2628063 w 3986472"/>
              <a:gd name="connsiteY8" fmla="*/ 2560614 h 3604689"/>
              <a:gd name="connsiteX9" fmla="*/ 1908216 w 3986472"/>
              <a:gd name="connsiteY9" fmla="*/ 2538753 h 3604689"/>
              <a:gd name="connsiteX10" fmla="*/ 2569809 w 3986472"/>
              <a:gd name="connsiteY10" fmla="*/ 1877159 h 3604689"/>
              <a:gd name="connsiteX11" fmla="*/ 1999634 w 3986472"/>
              <a:gd name="connsiteY11" fmla="*/ 1877159 h 3604689"/>
              <a:gd name="connsiteX12" fmla="*/ 185337 w 3986472"/>
              <a:gd name="connsiteY12" fmla="*/ 3604689 h 3604689"/>
              <a:gd name="connsiteX13" fmla="*/ 185337 w 3986472"/>
              <a:gd name="connsiteY13" fmla="*/ 2751226 h 3604689"/>
              <a:gd name="connsiteX14" fmla="*/ 185337 w 3986472"/>
              <a:gd name="connsiteY14" fmla="*/ 2535971 h 3604689"/>
              <a:gd name="connsiteX15" fmla="*/ 185337 w 3986472"/>
              <a:gd name="connsiteY15" fmla="*/ 302954 h 3604689"/>
              <a:gd name="connsiteX16" fmla="*/ 116958 w 3986472"/>
              <a:gd name="connsiteY16" fmla="*/ 302954 h 3604689"/>
              <a:gd name="connsiteX17" fmla="*/ 0 w 3986472"/>
              <a:gd name="connsiteY17" fmla="*/ 185996 h 3604689"/>
              <a:gd name="connsiteX18" fmla="*/ 0 w 3986472"/>
              <a:gd name="connsiteY18" fmla="*/ 131880 h 3604689"/>
              <a:gd name="connsiteX19" fmla="*/ 116958 w 3986472"/>
              <a:gd name="connsiteY19" fmla="*/ 14922 h 3604689"/>
              <a:gd name="connsiteX20" fmla="*/ 1076491 w 3986472"/>
              <a:gd name="connsiteY20" fmla="*/ 14922 h 3604689"/>
              <a:gd name="connsiteX21" fmla="*/ 1193449 w 3986472"/>
              <a:gd name="connsiteY21" fmla="*/ 131880 h 3604689"/>
              <a:gd name="connsiteX22" fmla="*/ 1193449 w 3986472"/>
              <a:gd name="connsiteY22" fmla="*/ 185996 h 3604689"/>
              <a:gd name="connsiteX23" fmla="*/ 1076491 w 3986472"/>
              <a:gd name="connsiteY23" fmla="*/ 302954 h 3604689"/>
              <a:gd name="connsiteX24" fmla="*/ 1028167 w 3986472"/>
              <a:gd name="connsiteY24" fmla="*/ 302954 h 3604689"/>
              <a:gd name="connsiteX25" fmla="*/ 1028167 w 3986472"/>
              <a:gd name="connsiteY25" fmla="*/ 1733448 h 3604689"/>
              <a:gd name="connsiteX26" fmla="*/ 2848679 w 3986472"/>
              <a:gd name="connsiteY26" fmla="*/ 0 h 3604689"/>
              <a:gd name="connsiteX0" fmla="*/ 2848679 w 3986472"/>
              <a:gd name="connsiteY0" fmla="*/ 0 h 3604689"/>
              <a:gd name="connsiteX1" fmla="*/ 3971074 w 3986472"/>
              <a:gd name="connsiteY1" fmla="*/ 0 h 3604689"/>
              <a:gd name="connsiteX2" fmla="*/ 2561353 w 3986472"/>
              <a:gd name="connsiteY2" fmla="*/ 1342303 h 3604689"/>
              <a:gd name="connsiteX3" fmla="*/ 3986472 w 3986472"/>
              <a:gd name="connsiteY3" fmla="*/ 1342303 h 3604689"/>
              <a:gd name="connsiteX4" fmla="*/ 3372472 w 3986472"/>
              <a:gd name="connsiteY4" fmla="*/ 1943009 h 3604689"/>
              <a:gd name="connsiteX5" fmla="*/ 3652526 w 3986472"/>
              <a:gd name="connsiteY5" fmla="*/ 2541537 h 3604689"/>
              <a:gd name="connsiteX6" fmla="*/ 2667555 w 3986472"/>
              <a:gd name="connsiteY6" fmla="*/ 3603007 h 3604689"/>
              <a:gd name="connsiteX7" fmla="*/ 1617559 w 3986472"/>
              <a:gd name="connsiteY7" fmla="*/ 3571118 h 3604689"/>
              <a:gd name="connsiteX8" fmla="*/ 2628063 w 3986472"/>
              <a:gd name="connsiteY8" fmla="*/ 2560614 h 3604689"/>
              <a:gd name="connsiteX9" fmla="*/ 1908216 w 3986472"/>
              <a:gd name="connsiteY9" fmla="*/ 2538753 h 3604689"/>
              <a:gd name="connsiteX10" fmla="*/ 2569809 w 3986472"/>
              <a:gd name="connsiteY10" fmla="*/ 1877159 h 3604689"/>
              <a:gd name="connsiteX11" fmla="*/ 1999634 w 3986472"/>
              <a:gd name="connsiteY11" fmla="*/ 1877159 h 3604689"/>
              <a:gd name="connsiteX12" fmla="*/ 185337 w 3986472"/>
              <a:gd name="connsiteY12" fmla="*/ 3604689 h 3604689"/>
              <a:gd name="connsiteX13" fmla="*/ 185337 w 3986472"/>
              <a:gd name="connsiteY13" fmla="*/ 2751226 h 3604689"/>
              <a:gd name="connsiteX14" fmla="*/ 185337 w 3986472"/>
              <a:gd name="connsiteY14" fmla="*/ 302954 h 3604689"/>
              <a:gd name="connsiteX15" fmla="*/ 116958 w 3986472"/>
              <a:gd name="connsiteY15" fmla="*/ 302954 h 3604689"/>
              <a:gd name="connsiteX16" fmla="*/ 0 w 3986472"/>
              <a:gd name="connsiteY16" fmla="*/ 185996 h 3604689"/>
              <a:gd name="connsiteX17" fmla="*/ 0 w 3986472"/>
              <a:gd name="connsiteY17" fmla="*/ 131880 h 3604689"/>
              <a:gd name="connsiteX18" fmla="*/ 116958 w 3986472"/>
              <a:gd name="connsiteY18" fmla="*/ 14922 h 3604689"/>
              <a:gd name="connsiteX19" fmla="*/ 1076491 w 3986472"/>
              <a:gd name="connsiteY19" fmla="*/ 14922 h 3604689"/>
              <a:gd name="connsiteX20" fmla="*/ 1193449 w 3986472"/>
              <a:gd name="connsiteY20" fmla="*/ 131880 h 3604689"/>
              <a:gd name="connsiteX21" fmla="*/ 1193449 w 3986472"/>
              <a:gd name="connsiteY21" fmla="*/ 185996 h 3604689"/>
              <a:gd name="connsiteX22" fmla="*/ 1076491 w 3986472"/>
              <a:gd name="connsiteY22" fmla="*/ 302954 h 3604689"/>
              <a:gd name="connsiteX23" fmla="*/ 1028167 w 3986472"/>
              <a:gd name="connsiteY23" fmla="*/ 302954 h 3604689"/>
              <a:gd name="connsiteX24" fmla="*/ 1028167 w 3986472"/>
              <a:gd name="connsiteY24" fmla="*/ 1733448 h 3604689"/>
              <a:gd name="connsiteX25" fmla="*/ 2848679 w 3986472"/>
              <a:gd name="connsiteY25" fmla="*/ 0 h 3604689"/>
              <a:gd name="connsiteX0" fmla="*/ 2848679 w 3986472"/>
              <a:gd name="connsiteY0" fmla="*/ 0 h 3604689"/>
              <a:gd name="connsiteX1" fmla="*/ 3971074 w 3986472"/>
              <a:gd name="connsiteY1" fmla="*/ 0 h 3604689"/>
              <a:gd name="connsiteX2" fmla="*/ 2561353 w 3986472"/>
              <a:gd name="connsiteY2" fmla="*/ 1342303 h 3604689"/>
              <a:gd name="connsiteX3" fmla="*/ 3986472 w 3986472"/>
              <a:gd name="connsiteY3" fmla="*/ 1342303 h 3604689"/>
              <a:gd name="connsiteX4" fmla="*/ 3372472 w 3986472"/>
              <a:gd name="connsiteY4" fmla="*/ 1943009 h 3604689"/>
              <a:gd name="connsiteX5" fmla="*/ 3652526 w 3986472"/>
              <a:gd name="connsiteY5" fmla="*/ 2541537 h 3604689"/>
              <a:gd name="connsiteX6" fmla="*/ 2667555 w 3986472"/>
              <a:gd name="connsiteY6" fmla="*/ 3603007 h 3604689"/>
              <a:gd name="connsiteX7" fmla="*/ 1617559 w 3986472"/>
              <a:gd name="connsiteY7" fmla="*/ 3571118 h 3604689"/>
              <a:gd name="connsiteX8" fmla="*/ 2628063 w 3986472"/>
              <a:gd name="connsiteY8" fmla="*/ 2560614 h 3604689"/>
              <a:gd name="connsiteX9" fmla="*/ 1908216 w 3986472"/>
              <a:gd name="connsiteY9" fmla="*/ 2538753 h 3604689"/>
              <a:gd name="connsiteX10" fmla="*/ 2569809 w 3986472"/>
              <a:gd name="connsiteY10" fmla="*/ 1877159 h 3604689"/>
              <a:gd name="connsiteX11" fmla="*/ 1999634 w 3986472"/>
              <a:gd name="connsiteY11" fmla="*/ 1877159 h 3604689"/>
              <a:gd name="connsiteX12" fmla="*/ 185337 w 3986472"/>
              <a:gd name="connsiteY12" fmla="*/ 3604689 h 3604689"/>
              <a:gd name="connsiteX13" fmla="*/ 185337 w 3986472"/>
              <a:gd name="connsiteY13" fmla="*/ 302954 h 3604689"/>
              <a:gd name="connsiteX14" fmla="*/ 116958 w 3986472"/>
              <a:gd name="connsiteY14" fmla="*/ 302954 h 3604689"/>
              <a:gd name="connsiteX15" fmla="*/ 0 w 3986472"/>
              <a:gd name="connsiteY15" fmla="*/ 185996 h 3604689"/>
              <a:gd name="connsiteX16" fmla="*/ 0 w 3986472"/>
              <a:gd name="connsiteY16" fmla="*/ 131880 h 3604689"/>
              <a:gd name="connsiteX17" fmla="*/ 116958 w 3986472"/>
              <a:gd name="connsiteY17" fmla="*/ 14922 h 3604689"/>
              <a:gd name="connsiteX18" fmla="*/ 1076491 w 3986472"/>
              <a:gd name="connsiteY18" fmla="*/ 14922 h 3604689"/>
              <a:gd name="connsiteX19" fmla="*/ 1193449 w 3986472"/>
              <a:gd name="connsiteY19" fmla="*/ 131880 h 3604689"/>
              <a:gd name="connsiteX20" fmla="*/ 1193449 w 3986472"/>
              <a:gd name="connsiteY20" fmla="*/ 185996 h 3604689"/>
              <a:gd name="connsiteX21" fmla="*/ 1076491 w 3986472"/>
              <a:gd name="connsiteY21" fmla="*/ 302954 h 3604689"/>
              <a:gd name="connsiteX22" fmla="*/ 1028167 w 3986472"/>
              <a:gd name="connsiteY22" fmla="*/ 302954 h 3604689"/>
              <a:gd name="connsiteX23" fmla="*/ 1028167 w 3986472"/>
              <a:gd name="connsiteY23" fmla="*/ 1733448 h 3604689"/>
              <a:gd name="connsiteX24" fmla="*/ 2848679 w 3986472"/>
              <a:gd name="connsiteY24" fmla="*/ 0 h 36046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86472" h="3604689">
                <a:moveTo>
                  <a:pt x="2848679" y="0"/>
                </a:moveTo>
                <a:lnTo>
                  <a:pt x="3971074" y="0"/>
                </a:lnTo>
                <a:lnTo>
                  <a:pt x="2561353" y="1342303"/>
                </a:lnTo>
                <a:lnTo>
                  <a:pt x="3986472" y="1342303"/>
                </a:lnTo>
                <a:lnTo>
                  <a:pt x="3372472" y="1943009"/>
                </a:lnTo>
                <a:cubicBezTo>
                  <a:pt x="3620560" y="2058727"/>
                  <a:pt x="3779978" y="2367682"/>
                  <a:pt x="3652526" y="2541537"/>
                </a:cubicBezTo>
                <a:lnTo>
                  <a:pt x="2667555" y="3603007"/>
                </a:lnTo>
                <a:lnTo>
                  <a:pt x="1617559" y="3571118"/>
                </a:lnTo>
                <a:lnTo>
                  <a:pt x="2628063" y="2560614"/>
                </a:lnTo>
                <a:lnTo>
                  <a:pt x="1908216" y="2538753"/>
                </a:lnTo>
                <a:lnTo>
                  <a:pt x="2569809" y="1877159"/>
                </a:lnTo>
                <a:lnTo>
                  <a:pt x="1999634" y="1877159"/>
                </a:lnTo>
                <a:lnTo>
                  <a:pt x="185337" y="3604689"/>
                </a:lnTo>
                <a:lnTo>
                  <a:pt x="185337" y="302954"/>
                </a:lnTo>
                <a:lnTo>
                  <a:pt x="116958" y="302954"/>
                </a:lnTo>
                <a:cubicBezTo>
                  <a:pt x="52364" y="302954"/>
                  <a:pt x="0" y="250590"/>
                  <a:pt x="0" y="185996"/>
                </a:cubicBezTo>
                <a:lnTo>
                  <a:pt x="0" y="131880"/>
                </a:lnTo>
                <a:cubicBezTo>
                  <a:pt x="0" y="67286"/>
                  <a:pt x="52364" y="14922"/>
                  <a:pt x="116958" y="14922"/>
                </a:cubicBezTo>
                <a:lnTo>
                  <a:pt x="1076491" y="14922"/>
                </a:lnTo>
                <a:cubicBezTo>
                  <a:pt x="1141085" y="14922"/>
                  <a:pt x="1193449" y="67286"/>
                  <a:pt x="1193449" y="131880"/>
                </a:cubicBezTo>
                <a:lnTo>
                  <a:pt x="1193449" y="185996"/>
                </a:lnTo>
                <a:cubicBezTo>
                  <a:pt x="1193449" y="250590"/>
                  <a:pt x="1141085" y="302954"/>
                  <a:pt x="1076491" y="302954"/>
                </a:cubicBezTo>
                <a:lnTo>
                  <a:pt x="1028167" y="302954"/>
                </a:lnTo>
                <a:lnTo>
                  <a:pt x="1028167" y="1733448"/>
                </a:lnTo>
                <a:lnTo>
                  <a:pt x="2848679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  <a:ea typeface="+mj-ea"/>
            </a:endParaRPr>
          </a:p>
        </p:txBody>
      </p:sp>
      <p:sp>
        <p:nvSpPr>
          <p:cNvPr id="61" name="Freeform 43">
            <a:extLst>
              <a:ext uri="{FF2B5EF4-FFF2-40B4-BE49-F238E27FC236}">
                <a16:creationId xmlns:a16="http://schemas.microsoft.com/office/drawing/2014/main" id="{3CFC5711-D020-4E3B-9E9B-08923E86394C}"/>
              </a:ext>
            </a:extLst>
          </p:cNvPr>
          <p:cNvSpPr>
            <a:spLocks noChangeAspect="1"/>
          </p:cNvSpPr>
          <p:nvPr/>
        </p:nvSpPr>
        <p:spPr>
          <a:xfrm>
            <a:off x="6526799" y="3078739"/>
            <a:ext cx="537190" cy="612000"/>
          </a:xfrm>
          <a:custGeom>
            <a:avLst/>
            <a:gdLst/>
            <a:ahLst/>
            <a:cxnLst/>
            <a:rect l="l" t="t" r="r" b="b"/>
            <a:pathLst>
              <a:path w="3456727" h="3938119">
                <a:moveTo>
                  <a:pt x="1728364" y="1961325"/>
                </a:moveTo>
                <a:cubicBezTo>
                  <a:pt x="1726089" y="2407152"/>
                  <a:pt x="1737463" y="2812034"/>
                  <a:pt x="1735188" y="3257861"/>
                </a:cubicBezTo>
                <a:cubicBezTo>
                  <a:pt x="2394830" y="3057694"/>
                  <a:pt x="2610919" y="2352560"/>
                  <a:pt x="2765594" y="1981796"/>
                </a:cubicBezTo>
                <a:close/>
                <a:moveTo>
                  <a:pt x="1728362" y="682044"/>
                </a:moveTo>
                <a:cubicBezTo>
                  <a:pt x="1355324" y="868563"/>
                  <a:pt x="1166530" y="952725"/>
                  <a:pt x="609247" y="1002767"/>
                </a:cubicBezTo>
                <a:cubicBezTo>
                  <a:pt x="606972" y="1330312"/>
                  <a:pt x="631992" y="1623739"/>
                  <a:pt x="704780" y="1964933"/>
                </a:cubicBezTo>
                <a:lnTo>
                  <a:pt x="1728363" y="1971757"/>
                </a:lnTo>
                <a:cubicBezTo>
                  <a:pt x="1728363" y="1541853"/>
                  <a:pt x="1728362" y="1111948"/>
                  <a:pt x="1728362" y="682044"/>
                </a:cubicBezTo>
                <a:close/>
                <a:moveTo>
                  <a:pt x="1723409" y="487996"/>
                </a:moveTo>
                <a:cubicBezTo>
                  <a:pt x="1725062" y="488690"/>
                  <a:pt x="1726712" y="489384"/>
                  <a:pt x="1728363" y="490064"/>
                </a:cubicBezTo>
                <a:cubicBezTo>
                  <a:pt x="1730015" y="489384"/>
                  <a:pt x="1731666" y="488690"/>
                  <a:pt x="1733319" y="487996"/>
                </a:cubicBezTo>
                <a:lnTo>
                  <a:pt x="1733319" y="492131"/>
                </a:lnTo>
                <a:cubicBezTo>
                  <a:pt x="2179467" y="679460"/>
                  <a:pt x="2405896" y="769409"/>
                  <a:pt x="2817789" y="813808"/>
                </a:cubicBezTo>
                <a:cubicBezTo>
                  <a:pt x="2971516" y="823489"/>
                  <a:pt x="3036247" y="875307"/>
                  <a:pt x="3033236" y="1061333"/>
                </a:cubicBezTo>
                <a:cubicBezTo>
                  <a:pt x="3015439" y="2441328"/>
                  <a:pt x="2363638" y="3359629"/>
                  <a:pt x="1733319" y="3448048"/>
                </a:cubicBezTo>
                <a:lnTo>
                  <a:pt x="1733319" y="3450123"/>
                </a:lnTo>
                <a:lnTo>
                  <a:pt x="1728363" y="3449086"/>
                </a:lnTo>
                <a:lnTo>
                  <a:pt x="1723409" y="3450123"/>
                </a:lnTo>
                <a:lnTo>
                  <a:pt x="1723409" y="3448048"/>
                </a:lnTo>
                <a:cubicBezTo>
                  <a:pt x="1093089" y="3359629"/>
                  <a:pt x="441289" y="2441328"/>
                  <a:pt x="423491" y="1061333"/>
                </a:cubicBezTo>
                <a:cubicBezTo>
                  <a:pt x="420479" y="875307"/>
                  <a:pt x="485211" y="823489"/>
                  <a:pt x="638937" y="813808"/>
                </a:cubicBezTo>
                <a:cubicBezTo>
                  <a:pt x="1050832" y="769409"/>
                  <a:pt x="1277261" y="679460"/>
                  <a:pt x="1723409" y="492131"/>
                </a:cubicBezTo>
                <a:close/>
                <a:moveTo>
                  <a:pt x="1722802" y="306889"/>
                </a:moveTo>
                <a:lnTo>
                  <a:pt x="1722802" y="311530"/>
                </a:lnTo>
                <a:cubicBezTo>
                  <a:pt x="1222099" y="521767"/>
                  <a:pt x="967982" y="622713"/>
                  <a:pt x="505720" y="672542"/>
                </a:cubicBezTo>
                <a:cubicBezTo>
                  <a:pt x="333196" y="683408"/>
                  <a:pt x="260550" y="741561"/>
                  <a:pt x="263929" y="950334"/>
                </a:cubicBezTo>
                <a:cubicBezTo>
                  <a:pt x="283902" y="2499079"/>
                  <a:pt x="1015407" y="3529669"/>
                  <a:pt x="1722802" y="3628902"/>
                </a:cubicBezTo>
                <a:lnTo>
                  <a:pt x="1722802" y="3631230"/>
                </a:lnTo>
                <a:lnTo>
                  <a:pt x="1728365" y="3630065"/>
                </a:lnTo>
                <a:lnTo>
                  <a:pt x="1733925" y="3631230"/>
                </a:lnTo>
                <a:lnTo>
                  <a:pt x="1733925" y="3628902"/>
                </a:lnTo>
                <a:cubicBezTo>
                  <a:pt x="2441322" y="3529669"/>
                  <a:pt x="3172826" y="2499079"/>
                  <a:pt x="3192800" y="950334"/>
                </a:cubicBezTo>
                <a:cubicBezTo>
                  <a:pt x="3196179" y="741561"/>
                  <a:pt x="3123532" y="683408"/>
                  <a:pt x="2951007" y="672542"/>
                </a:cubicBezTo>
                <a:cubicBezTo>
                  <a:pt x="2488747" y="622713"/>
                  <a:pt x="2234630" y="521767"/>
                  <a:pt x="1733925" y="311530"/>
                </a:cubicBezTo>
                <a:lnTo>
                  <a:pt x="1733925" y="306889"/>
                </a:lnTo>
                <a:cubicBezTo>
                  <a:pt x="1732071" y="307669"/>
                  <a:pt x="1730218" y="308445"/>
                  <a:pt x="1728365" y="309209"/>
                </a:cubicBezTo>
                <a:cubicBezTo>
                  <a:pt x="1726510" y="308445"/>
                  <a:pt x="1724659" y="307669"/>
                  <a:pt x="1722802" y="306889"/>
                </a:cubicBezTo>
                <a:close/>
                <a:moveTo>
                  <a:pt x="1721800" y="0"/>
                </a:moveTo>
                <a:cubicBezTo>
                  <a:pt x="1723991" y="923"/>
                  <a:pt x="1726176" y="1844"/>
                  <a:pt x="1728363" y="2749"/>
                </a:cubicBezTo>
                <a:cubicBezTo>
                  <a:pt x="1730551" y="1844"/>
                  <a:pt x="1732737" y="923"/>
                  <a:pt x="1734926" y="0"/>
                </a:cubicBezTo>
                <a:lnTo>
                  <a:pt x="1734926" y="5497"/>
                </a:lnTo>
                <a:cubicBezTo>
                  <a:pt x="2325825" y="254550"/>
                  <a:pt x="2625718" y="374136"/>
                  <a:pt x="3171248" y="433164"/>
                </a:cubicBezTo>
                <a:cubicBezTo>
                  <a:pt x="3374850" y="446035"/>
                  <a:pt x="3460584" y="514926"/>
                  <a:pt x="3456595" y="762245"/>
                </a:cubicBezTo>
                <a:cubicBezTo>
                  <a:pt x="3433024" y="2596936"/>
                  <a:pt x="2569749" y="3817807"/>
                  <a:pt x="1734926" y="3935360"/>
                </a:cubicBezTo>
                <a:lnTo>
                  <a:pt x="1734926" y="3938119"/>
                </a:lnTo>
                <a:lnTo>
                  <a:pt x="1728363" y="3936740"/>
                </a:lnTo>
                <a:lnTo>
                  <a:pt x="1721800" y="3938119"/>
                </a:lnTo>
                <a:lnTo>
                  <a:pt x="1721800" y="3935360"/>
                </a:lnTo>
                <a:cubicBezTo>
                  <a:pt x="886977" y="3817807"/>
                  <a:pt x="23703" y="2596936"/>
                  <a:pt x="132" y="762245"/>
                </a:cubicBezTo>
                <a:cubicBezTo>
                  <a:pt x="-3858" y="514926"/>
                  <a:pt x="81876" y="446035"/>
                  <a:pt x="285478" y="433164"/>
                </a:cubicBezTo>
                <a:cubicBezTo>
                  <a:pt x="831010" y="374136"/>
                  <a:pt x="1130903" y="254550"/>
                  <a:pt x="1721800" y="54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  <a:ea typeface="+mj-ea"/>
            </a:endParaRPr>
          </a:p>
        </p:txBody>
      </p:sp>
      <p:sp>
        <p:nvSpPr>
          <p:cNvPr id="62" name="Rounded Rectangle 1">
            <a:extLst>
              <a:ext uri="{FF2B5EF4-FFF2-40B4-BE49-F238E27FC236}">
                <a16:creationId xmlns:a16="http://schemas.microsoft.com/office/drawing/2014/main" id="{36268439-D577-44DA-887F-21ADCD262285}"/>
              </a:ext>
            </a:extLst>
          </p:cNvPr>
          <p:cNvSpPr>
            <a:spLocks noChangeAspect="1"/>
          </p:cNvSpPr>
          <p:nvPr/>
        </p:nvSpPr>
        <p:spPr>
          <a:xfrm rot="2648398">
            <a:off x="6668710" y="1958106"/>
            <a:ext cx="253371" cy="648000"/>
          </a:xfrm>
          <a:custGeom>
            <a:avLst/>
            <a:gdLst/>
            <a:ahLst/>
            <a:cxnLst/>
            <a:rect l="l" t="t" r="r" b="b"/>
            <a:pathLst>
              <a:path w="1862952" h="4764557">
                <a:moveTo>
                  <a:pt x="289679" y="2004751"/>
                </a:moveTo>
                <a:cubicBezTo>
                  <a:pt x="458860" y="1838972"/>
                  <a:pt x="691283" y="1737733"/>
                  <a:pt x="946849" y="1740329"/>
                </a:cubicBezTo>
                <a:cubicBezTo>
                  <a:pt x="982916" y="1740695"/>
                  <a:pt x="1018481" y="1743119"/>
                  <a:pt x="1053366" y="1748014"/>
                </a:cubicBezTo>
                <a:cubicBezTo>
                  <a:pt x="1317748" y="1888655"/>
                  <a:pt x="1203170" y="2165630"/>
                  <a:pt x="978473" y="2204473"/>
                </a:cubicBezTo>
                <a:cubicBezTo>
                  <a:pt x="966642" y="2201190"/>
                  <a:pt x="954470" y="2200566"/>
                  <a:pt x="942176" y="2200441"/>
                </a:cubicBezTo>
                <a:cubicBezTo>
                  <a:pt x="697403" y="2197955"/>
                  <a:pt x="496962" y="2394367"/>
                  <a:pt x="494475" y="2639137"/>
                </a:cubicBezTo>
                <a:lnTo>
                  <a:pt x="482110" y="3856696"/>
                </a:lnTo>
                <a:cubicBezTo>
                  <a:pt x="479624" y="4101467"/>
                  <a:pt x="676035" y="4301910"/>
                  <a:pt x="920807" y="4304396"/>
                </a:cubicBezTo>
                <a:cubicBezTo>
                  <a:pt x="1043193" y="4305639"/>
                  <a:pt x="1154496" y="4257158"/>
                  <a:pt x="1235513" y="4177768"/>
                </a:cubicBezTo>
                <a:cubicBezTo>
                  <a:pt x="1316531" y="4098380"/>
                  <a:pt x="1367262" y="3988084"/>
                  <a:pt x="1368506" y="3865699"/>
                </a:cubicBezTo>
                <a:lnTo>
                  <a:pt x="1375662" y="3161156"/>
                </a:lnTo>
                <a:cubicBezTo>
                  <a:pt x="1504082" y="3167548"/>
                  <a:pt x="1792622" y="2981572"/>
                  <a:pt x="1861834" y="2783546"/>
                </a:cubicBezTo>
                <a:lnTo>
                  <a:pt x="1851019" y="3848423"/>
                </a:lnTo>
                <a:cubicBezTo>
                  <a:pt x="1848423" y="4103989"/>
                  <a:pt x="1742485" y="4334308"/>
                  <a:pt x="1573304" y="4500088"/>
                </a:cubicBezTo>
                <a:cubicBezTo>
                  <a:pt x="1404123" y="4665866"/>
                  <a:pt x="1171700" y="4767105"/>
                  <a:pt x="916134" y="4764509"/>
                </a:cubicBezTo>
                <a:cubicBezTo>
                  <a:pt x="405002" y="4759318"/>
                  <a:pt x="-5143" y="4340756"/>
                  <a:pt x="48" y="3829624"/>
                </a:cubicBezTo>
                <a:lnTo>
                  <a:pt x="11964" y="2656415"/>
                </a:lnTo>
                <a:cubicBezTo>
                  <a:pt x="14559" y="2400849"/>
                  <a:pt x="120498" y="2170529"/>
                  <a:pt x="289679" y="2004751"/>
                </a:cubicBezTo>
                <a:close/>
                <a:moveTo>
                  <a:pt x="282968" y="271082"/>
                </a:moveTo>
                <a:cubicBezTo>
                  <a:pt x="450457" y="103594"/>
                  <a:pt x="681840" y="0"/>
                  <a:pt x="937419" y="0"/>
                </a:cubicBezTo>
                <a:cubicBezTo>
                  <a:pt x="1448577" y="0"/>
                  <a:pt x="1862952" y="414375"/>
                  <a:pt x="1862952" y="925533"/>
                </a:cubicBezTo>
                <a:lnTo>
                  <a:pt x="1862952" y="2098803"/>
                </a:lnTo>
                <a:cubicBezTo>
                  <a:pt x="1862952" y="2609961"/>
                  <a:pt x="1448577" y="3024336"/>
                  <a:pt x="937419" y="3024336"/>
                </a:cubicBezTo>
                <a:cubicBezTo>
                  <a:pt x="901350" y="3024336"/>
                  <a:pt x="865762" y="3022273"/>
                  <a:pt x="830829" y="3017733"/>
                </a:cubicBezTo>
                <a:cubicBezTo>
                  <a:pt x="565032" y="2879784"/>
                  <a:pt x="676792" y="2601660"/>
                  <a:pt x="901083" y="2560538"/>
                </a:cubicBezTo>
                <a:cubicBezTo>
                  <a:pt x="912947" y="2563700"/>
                  <a:pt x="925124" y="2564200"/>
                  <a:pt x="937419" y="2564200"/>
                </a:cubicBezTo>
                <a:cubicBezTo>
                  <a:pt x="1182204" y="2564200"/>
                  <a:pt x="1380640" y="2365763"/>
                  <a:pt x="1380641" y="2120980"/>
                </a:cubicBezTo>
                <a:lnTo>
                  <a:pt x="1380640" y="903358"/>
                </a:lnTo>
                <a:cubicBezTo>
                  <a:pt x="1380640" y="658574"/>
                  <a:pt x="1182204" y="460137"/>
                  <a:pt x="937419" y="460137"/>
                </a:cubicBezTo>
                <a:cubicBezTo>
                  <a:pt x="815027" y="460137"/>
                  <a:pt x="704222" y="509746"/>
                  <a:pt x="624015" y="589954"/>
                </a:cubicBezTo>
                <a:cubicBezTo>
                  <a:pt x="543808" y="670161"/>
                  <a:pt x="494199" y="780966"/>
                  <a:pt x="494199" y="903358"/>
                </a:cubicBezTo>
                <a:lnTo>
                  <a:pt x="494198" y="1607937"/>
                </a:lnTo>
                <a:cubicBezTo>
                  <a:pt x="365720" y="1602850"/>
                  <a:pt x="79084" y="1791747"/>
                  <a:pt x="11886" y="1990465"/>
                </a:cubicBezTo>
                <a:lnTo>
                  <a:pt x="11886" y="925533"/>
                </a:lnTo>
                <a:cubicBezTo>
                  <a:pt x="11886" y="669954"/>
                  <a:pt x="115480" y="438571"/>
                  <a:pt x="282968" y="2710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  <a:ea typeface="+mj-ea"/>
            </a:endParaRPr>
          </a:p>
        </p:txBody>
      </p:sp>
      <p:sp>
        <p:nvSpPr>
          <p:cNvPr id="63" name="Rectangle 1">
            <a:extLst>
              <a:ext uri="{FF2B5EF4-FFF2-40B4-BE49-F238E27FC236}">
                <a16:creationId xmlns:a16="http://schemas.microsoft.com/office/drawing/2014/main" id="{0D2B6920-1AE7-45CA-A505-7D798FFCE887}"/>
              </a:ext>
            </a:extLst>
          </p:cNvPr>
          <p:cNvSpPr>
            <a:spLocks noChangeAspect="1"/>
          </p:cNvSpPr>
          <p:nvPr/>
        </p:nvSpPr>
        <p:spPr>
          <a:xfrm>
            <a:off x="6515656" y="5315691"/>
            <a:ext cx="559474" cy="551206"/>
          </a:xfrm>
          <a:custGeom>
            <a:avLst/>
            <a:gdLst/>
            <a:ahLst/>
            <a:cxnLst/>
            <a:rect l="l" t="t" r="r" b="b"/>
            <a:pathLst>
              <a:path w="3994694" h="3935658">
                <a:moveTo>
                  <a:pt x="3059053" y="3287658"/>
                </a:moveTo>
                <a:lnTo>
                  <a:pt x="3994694" y="3287658"/>
                </a:lnTo>
                <a:lnTo>
                  <a:pt x="3994694" y="3935658"/>
                </a:lnTo>
                <a:lnTo>
                  <a:pt x="3059053" y="3935658"/>
                </a:lnTo>
                <a:close/>
                <a:moveTo>
                  <a:pt x="1259497" y="3287658"/>
                </a:moveTo>
                <a:lnTo>
                  <a:pt x="2915681" y="3287658"/>
                </a:lnTo>
                <a:lnTo>
                  <a:pt x="2915681" y="3935658"/>
                </a:lnTo>
                <a:lnTo>
                  <a:pt x="1259497" y="3935658"/>
                </a:lnTo>
                <a:close/>
                <a:moveTo>
                  <a:pt x="0" y="3287658"/>
                </a:moveTo>
                <a:lnTo>
                  <a:pt x="1116124" y="3287658"/>
                </a:lnTo>
                <a:lnTo>
                  <a:pt x="1116124" y="3935658"/>
                </a:lnTo>
                <a:lnTo>
                  <a:pt x="0" y="3935658"/>
                </a:lnTo>
                <a:close/>
                <a:moveTo>
                  <a:pt x="3886694" y="2470824"/>
                </a:moveTo>
                <a:lnTo>
                  <a:pt x="3994694" y="2470824"/>
                </a:lnTo>
                <a:lnTo>
                  <a:pt x="3994694" y="3118824"/>
                </a:lnTo>
                <a:lnTo>
                  <a:pt x="3886694" y="3118824"/>
                </a:lnTo>
                <a:close/>
                <a:moveTo>
                  <a:pt x="2123068" y="2470824"/>
                </a:moveTo>
                <a:lnTo>
                  <a:pt x="3779252" y="2470824"/>
                </a:lnTo>
                <a:lnTo>
                  <a:pt x="3779252" y="3118824"/>
                </a:lnTo>
                <a:lnTo>
                  <a:pt x="2123068" y="3118824"/>
                </a:lnTo>
                <a:close/>
                <a:moveTo>
                  <a:pt x="359442" y="2470824"/>
                </a:moveTo>
                <a:lnTo>
                  <a:pt x="2015626" y="2470824"/>
                </a:lnTo>
                <a:lnTo>
                  <a:pt x="2015626" y="3118824"/>
                </a:lnTo>
                <a:lnTo>
                  <a:pt x="359442" y="3118824"/>
                </a:lnTo>
                <a:close/>
                <a:moveTo>
                  <a:pt x="0" y="2470824"/>
                </a:moveTo>
                <a:lnTo>
                  <a:pt x="252000" y="2470824"/>
                </a:lnTo>
                <a:lnTo>
                  <a:pt x="252000" y="3118824"/>
                </a:lnTo>
                <a:lnTo>
                  <a:pt x="0" y="3118824"/>
                </a:lnTo>
                <a:close/>
                <a:moveTo>
                  <a:pt x="3059053" y="1635982"/>
                </a:moveTo>
                <a:lnTo>
                  <a:pt x="3994694" y="1635982"/>
                </a:lnTo>
                <a:lnTo>
                  <a:pt x="3994694" y="2283982"/>
                </a:lnTo>
                <a:lnTo>
                  <a:pt x="3059053" y="2283982"/>
                </a:lnTo>
                <a:close/>
                <a:moveTo>
                  <a:pt x="1259496" y="1635982"/>
                </a:moveTo>
                <a:lnTo>
                  <a:pt x="2915680" y="1635982"/>
                </a:lnTo>
                <a:lnTo>
                  <a:pt x="2915680" y="2283982"/>
                </a:lnTo>
                <a:lnTo>
                  <a:pt x="1259496" y="2283982"/>
                </a:lnTo>
                <a:close/>
                <a:moveTo>
                  <a:pt x="0" y="1635982"/>
                </a:moveTo>
                <a:lnTo>
                  <a:pt x="1116124" y="1635982"/>
                </a:lnTo>
                <a:lnTo>
                  <a:pt x="1116124" y="2283982"/>
                </a:lnTo>
                <a:lnTo>
                  <a:pt x="0" y="2283982"/>
                </a:lnTo>
                <a:close/>
                <a:moveTo>
                  <a:pt x="3886694" y="836400"/>
                </a:moveTo>
                <a:lnTo>
                  <a:pt x="3994694" y="836400"/>
                </a:lnTo>
                <a:lnTo>
                  <a:pt x="3994694" y="1484400"/>
                </a:lnTo>
                <a:lnTo>
                  <a:pt x="3886694" y="1484400"/>
                </a:lnTo>
                <a:close/>
                <a:moveTo>
                  <a:pt x="2123068" y="820634"/>
                </a:moveTo>
                <a:lnTo>
                  <a:pt x="3779252" y="820634"/>
                </a:lnTo>
                <a:lnTo>
                  <a:pt x="3779252" y="1468634"/>
                </a:lnTo>
                <a:lnTo>
                  <a:pt x="2123068" y="1468634"/>
                </a:lnTo>
                <a:close/>
                <a:moveTo>
                  <a:pt x="359442" y="820634"/>
                </a:moveTo>
                <a:lnTo>
                  <a:pt x="2015626" y="820634"/>
                </a:lnTo>
                <a:lnTo>
                  <a:pt x="2015626" y="1468634"/>
                </a:lnTo>
                <a:lnTo>
                  <a:pt x="359442" y="1468634"/>
                </a:lnTo>
                <a:close/>
                <a:moveTo>
                  <a:pt x="0" y="820634"/>
                </a:moveTo>
                <a:lnTo>
                  <a:pt x="252000" y="820634"/>
                </a:lnTo>
                <a:lnTo>
                  <a:pt x="252000" y="1468634"/>
                </a:lnTo>
                <a:lnTo>
                  <a:pt x="0" y="1468634"/>
                </a:lnTo>
                <a:close/>
                <a:moveTo>
                  <a:pt x="3059053" y="0"/>
                </a:moveTo>
                <a:lnTo>
                  <a:pt x="3994694" y="0"/>
                </a:lnTo>
                <a:lnTo>
                  <a:pt x="3994694" y="648000"/>
                </a:lnTo>
                <a:lnTo>
                  <a:pt x="3059053" y="648000"/>
                </a:lnTo>
                <a:close/>
                <a:moveTo>
                  <a:pt x="1259496" y="0"/>
                </a:moveTo>
                <a:lnTo>
                  <a:pt x="2915680" y="0"/>
                </a:lnTo>
                <a:lnTo>
                  <a:pt x="2915680" y="648000"/>
                </a:lnTo>
                <a:lnTo>
                  <a:pt x="1259496" y="648000"/>
                </a:lnTo>
                <a:close/>
                <a:moveTo>
                  <a:pt x="0" y="0"/>
                </a:moveTo>
                <a:lnTo>
                  <a:pt x="1116124" y="0"/>
                </a:lnTo>
                <a:lnTo>
                  <a:pt x="1116124" y="648000"/>
                </a:lnTo>
                <a:lnTo>
                  <a:pt x="0" y="64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4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62B7E8"/>
      </a:accent1>
      <a:accent2>
        <a:srgbClr val="4185B5"/>
      </a:accent2>
      <a:accent3>
        <a:srgbClr val="285D8D"/>
      </a:accent3>
      <a:accent4>
        <a:srgbClr val="134070"/>
      </a:accent4>
      <a:accent5>
        <a:srgbClr val="091424"/>
      </a:accent5>
      <a:accent6>
        <a:srgbClr val="B4BCEC"/>
      </a:accent6>
      <a:hlink>
        <a:srgbClr val="FFFFFF"/>
      </a:hlink>
      <a:folHlink>
        <a:srgbClr val="800080"/>
      </a:folHlink>
    </a:clrScheme>
    <a:fontScheme name="ALLPPT PONTS">
      <a:majorFont>
        <a:latin typeface="Arial"/>
        <a:ea typeface="Malgun Gothic"/>
        <a:cs typeface=""/>
      </a:majorFont>
      <a:minorFont>
        <a:latin typeface="Arial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4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62B7E8"/>
      </a:accent1>
      <a:accent2>
        <a:srgbClr val="4185B5"/>
      </a:accent2>
      <a:accent3>
        <a:srgbClr val="285D8D"/>
      </a:accent3>
      <a:accent4>
        <a:srgbClr val="134070"/>
      </a:accent4>
      <a:accent5>
        <a:srgbClr val="091424"/>
      </a:accent5>
      <a:accent6>
        <a:srgbClr val="929EE3"/>
      </a:accent6>
      <a:hlink>
        <a:srgbClr val="FFFF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4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62B7E8"/>
      </a:accent1>
      <a:accent2>
        <a:srgbClr val="4185B5"/>
      </a:accent2>
      <a:accent3>
        <a:srgbClr val="285D8D"/>
      </a:accent3>
      <a:accent4>
        <a:srgbClr val="134070"/>
      </a:accent4>
      <a:accent5>
        <a:srgbClr val="091424"/>
      </a:accent5>
      <a:accent6>
        <a:srgbClr val="B4BCEC"/>
      </a:accent6>
      <a:hlink>
        <a:srgbClr val="FFFF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2971</TotalTime>
  <Words>4799</Words>
  <Application>Microsoft Office PowerPoint</Application>
  <PresentationFormat>와이드스크린</PresentationFormat>
  <Paragraphs>534</Paragraphs>
  <Slides>48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48</vt:i4>
      </vt:variant>
    </vt:vector>
  </HeadingPairs>
  <TitlesOfParts>
    <vt:vector size="54" baseType="lpstr">
      <vt:lpstr>Arial</vt:lpstr>
      <vt:lpstr>Calibri</vt:lpstr>
      <vt:lpstr>Wingdings</vt:lpstr>
      <vt:lpstr>Cover and End Slide Master</vt:lpstr>
      <vt:lpstr>Contents Slide Master</vt:lpstr>
      <vt:lpstr>Section Break Slide Master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WIN10</cp:lastModifiedBy>
  <cp:revision>65</cp:revision>
  <dcterms:created xsi:type="dcterms:W3CDTF">2020-01-20T05:08:25Z</dcterms:created>
  <dcterms:modified xsi:type="dcterms:W3CDTF">2022-03-04T03:32:39Z</dcterms:modified>
</cp:coreProperties>
</file>