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294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Oval 21">
            <a:extLst>
              <a:ext uri="{FF2B5EF4-FFF2-40B4-BE49-F238E27FC236}">
                <a16:creationId xmlns:a16="http://schemas.microsoft.com/office/drawing/2014/main" id="{283505CB-63D2-4FD1-8929-E0BC9DD5C104}"/>
              </a:ext>
            </a:extLst>
          </p:cNvPr>
          <p:cNvSpPr>
            <a:spLocks noChangeAspect="1"/>
          </p:cNvSpPr>
          <p:nvPr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9" name="Oval 21">
            <a:extLst>
              <a:ext uri="{FF2B5EF4-FFF2-40B4-BE49-F238E27FC236}">
                <a16:creationId xmlns:a16="http://schemas.microsoft.com/office/drawing/2014/main" id="{283B258D-16A1-4CCC-9108-8D108B0E3A9A}"/>
              </a:ext>
            </a:extLst>
          </p:cNvPr>
          <p:cNvSpPr>
            <a:spLocks noChangeAspect="1"/>
          </p:cNvSpPr>
          <p:nvPr/>
        </p:nvSpPr>
        <p:spPr>
          <a:xfrm rot="21317264">
            <a:off x="4467300" y="1285002"/>
            <a:ext cx="5107672" cy="5180995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E07869B-5D5C-420B-84BD-CA799116C8C0}"/>
              </a:ext>
            </a:extLst>
          </p:cNvPr>
          <p:cNvSpPr/>
          <p:nvPr/>
        </p:nvSpPr>
        <p:spPr>
          <a:xfrm>
            <a:off x="0" y="0"/>
            <a:ext cx="12192000" cy="659976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41" name="Straight Connector 740">
            <a:extLst>
              <a:ext uri="{FF2B5EF4-FFF2-40B4-BE49-F238E27FC236}">
                <a16:creationId xmlns:a16="http://schemas.microsoft.com/office/drawing/2014/main" id="{616F6C4A-8E99-44D8-B97C-9367437B022D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2" name="Group 3">
            <a:extLst>
              <a:ext uri="{FF2B5EF4-FFF2-40B4-BE49-F238E27FC236}">
                <a16:creationId xmlns:a16="http://schemas.microsoft.com/office/drawing/2014/main" id="{6DB62D1E-55F2-4E26-BA41-19599B5BFFCF}"/>
              </a:ext>
            </a:extLst>
          </p:cNvPr>
          <p:cNvGrpSpPr/>
          <p:nvPr/>
        </p:nvGrpSpPr>
        <p:grpSpPr>
          <a:xfrm>
            <a:off x="1435608" y="1076991"/>
            <a:ext cx="1646388" cy="5684826"/>
            <a:chOff x="6576209" y="627534"/>
            <a:chExt cx="1103056" cy="4077545"/>
          </a:xfrm>
        </p:grpSpPr>
        <p:sp>
          <p:nvSpPr>
            <p:cNvPr id="743" name="Oval 2">
              <a:extLst>
                <a:ext uri="{FF2B5EF4-FFF2-40B4-BE49-F238E27FC236}">
                  <a16:creationId xmlns:a16="http://schemas.microsoft.com/office/drawing/2014/main" id="{75BCA63C-D856-4AAD-A796-A15DCC554583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44" name="Group 56">
              <a:extLst>
                <a:ext uri="{FF2B5EF4-FFF2-40B4-BE49-F238E27FC236}">
                  <a16:creationId xmlns:a16="http://schemas.microsoft.com/office/drawing/2014/main" id="{74E1C23D-A96F-426C-BE55-8A2DB1F4039C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45" name="Freeform 57">
                <a:extLst>
                  <a:ext uri="{FF2B5EF4-FFF2-40B4-BE49-F238E27FC236}">
                    <a16:creationId xmlns:a16="http://schemas.microsoft.com/office/drawing/2014/main" id="{8C22094C-9517-440C-B408-6E9D5472727B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746" name="Freeform 58">
                <a:extLst>
                  <a:ext uri="{FF2B5EF4-FFF2-40B4-BE49-F238E27FC236}">
                    <a16:creationId xmlns:a16="http://schemas.microsoft.com/office/drawing/2014/main" id="{52C8191A-AC71-41E3-B9CA-F316404BB6A5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7" name="Freeform 59">
                <a:extLst>
                  <a:ext uri="{FF2B5EF4-FFF2-40B4-BE49-F238E27FC236}">
                    <a16:creationId xmlns:a16="http://schemas.microsoft.com/office/drawing/2014/main" id="{BB22A67B-872A-43A2-8E16-2E3EFFBC6D51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8" name="Freeform 60">
                <a:extLst>
                  <a:ext uri="{FF2B5EF4-FFF2-40B4-BE49-F238E27FC236}">
                    <a16:creationId xmlns:a16="http://schemas.microsoft.com/office/drawing/2014/main" id="{59CAF0B6-6850-4BB8-93C6-B3E88D676B6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9" name="Freeform 61">
                <a:extLst>
                  <a:ext uri="{FF2B5EF4-FFF2-40B4-BE49-F238E27FC236}">
                    <a16:creationId xmlns:a16="http://schemas.microsoft.com/office/drawing/2014/main" id="{DC2D73D3-E028-48EE-A901-5A4884AF35DE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0" name="Freeform 62">
                <a:extLst>
                  <a:ext uri="{FF2B5EF4-FFF2-40B4-BE49-F238E27FC236}">
                    <a16:creationId xmlns:a16="http://schemas.microsoft.com/office/drawing/2014/main" id="{9EF26FBE-BA9B-4AAD-A89D-1862A88FA555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1" name="Freeform 63">
                <a:extLst>
                  <a:ext uri="{FF2B5EF4-FFF2-40B4-BE49-F238E27FC236}">
                    <a16:creationId xmlns:a16="http://schemas.microsoft.com/office/drawing/2014/main" id="{7B903C64-4544-4AEB-81E7-9A1A8D03D61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2" name="Freeform 64">
                <a:extLst>
                  <a:ext uri="{FF2B5EF4-FFF2-40B4-BE49-F238E27FC236}">
                    <a16:creationId xmlns:a16="http://schemas.microsoft.com/office/drawing/2014/main" id="{B617DF47-0308-4F76-B85F-A14764B32CA9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3" name="Freeform 65">
                <a:extLst>
                  <a:ext uri="{FF2B5EF4-FFF2-40B4-BE49-F238E27FC236}">
                    <a16:creationId xmlns:a16="http://schemas.microsoft.com/office/drawing/2014/main" id="{7CE7B032-C526-4FE5-8347-701D818A7DDF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4" name="Freeform 66">
                <a:extLst>
                  <a:ext uri="{FF2B5EF4-FFF2-40B4-BE49-F238E27FC236}">
                    <a16:creationId xmlns:a16="http://schemas.microsoft.com/office/drawing/2014/main" id="{C32621F2-A038-461E-AE2E-9A60951DB6F7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5" name="Freeform 67">
                <a:extLst>
                  <a:ext uri="{FF2B5EF4-FFF2-40B4-BE49-F238E27FC236}">
                    <a16:creationId xmlns:a16="http://schemas.microsoft.com/office/drawing/2014/main" id="{75DEFDCC-B0BB-4A45-B7AD-04C122C3ACC4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6" name="Freeform 68">
                <a:extLst>
                  <a:ext uri="{FF2B5EF4-FFF2-40B4-BE49-F238E27FC236}">
                    <a16:creationId xmlns:a16="http://schemas.microsoft.com/office/drawing/2014/main" id="{F0125509-81CE-4275-9878-21D2AA9A5FA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7" name="Freeform 69">
                <a:extLst>
                  <a:ext uri="{FF2B5EF4-FFF2-40B4-BE49-F238E27FC236}">
                    <a16:creationId xmlns:a16="http://schemas.microsoft.com/office/drawing/2014/main" id="{1D09B808-7718-4EB2-804E-E7AF58AB70BF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58" name="그룹 3">
            <a:extLst>
              <a:ext uri="{FF2B5EF4-FFF2-40B4-BE49-F238E27FC236}">
                <a16:creationId xmlns:a16="http://schemas.microsoft.com/office/drawing/2014/main" id="{86310C76-F933-4EAB-955C-987C5E59877C}"/>
              </a:ext>
            </a:extLst>
          </p:cNvPr>
          <p:cNvGrpSpPr/>
          <p:nvPr/>
        </p:nvGrpSpPr>
        <p:grpSpPr>
          <a:xfrm>
            <a:off x="5745840" y="1698086"/>
            <a:ext cx="5793888" cy="1424132"/>
            <a:chOff x="8070434" y="1599663"/>
            <a:chExt cx="2925465" cy="1424132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957535FD-02D6-4576-8EE9-D8769BE04421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6DC8D23F-A2DF-4B39-8C4C-CE8FF39F0EFE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61" name="TextBox 760">
            <a:extLst>
              <a:ext uri="{FF2B5EF4-FFF2-40B4-BE49-F238E27FC236}">
                <a16:creationId xmlns:a16="http://schemas.microsoft.com/office/drawing/2014/main" id="{E59CFEDE-238B-4ABD-B671-014EE76A6FE3}"/>
              </a:ext>
            </a:extLst>
          </p:cNvPr>
          <p:cNvSpPr txBox="1"/>
          <p:nvPr/>
        </p:nvSpPr>
        <p:spPr>
          <a:xfrm>
            <a:off x="5745840" y="3182184"/>
            <a:ext cx="579388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2" name="TextBox 761">
            <a:extLst>
              <a:ext uri="{FF2B5EF4-FFF2-40B4-BE49-F238E27FC236}">
                <a16:creationId xmlns:a16="http://schemas.microsoft.com/office/drawing/2014/main" id="{DD60D1F5-8889-47EC-B227-DB0FC18CA71D}"/>
              </a:ext>
            </a:extLst>
          </p:cNvPr>
          <p:cNvSpPr txBox="1"/>
          <p:nvPr/>
        </p:nvSpPr>
        <p:spPr>
          <a:xfrm>
            <a:off x="5745840" y="3836141"/>
            <a:ext cx="579388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890FC5F1-EF11-4ABD-9693-284933D8BCFA}"/>
              </a:ext>
            </a:extLst>
          </p:cNvPr>
          <p:cNvSpPr txBox="1"/>
          <p:nvPr/>
        </p:nvSpPr>
        <p:spPr>
          <a:xfrm>
            <a:off x="5745840" y="4490098"/>
            <a:ext cx="579388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4" name="TextBox 763">
            <a:extLst>
              <a:ext uri="{FF2B5EF4-FFF2-40B4-BE49-F238E27FC236}">
                <a16:creationId xmlns:a16="http://schemas.microsoft.com/office/drawing/2014/main" id="{7296E504-324C-43F6-B1B1-5DD16E1A6DA6}"/>
              </a:ext>
            </a:extLst>
          </p:cNvPr>
          <p:cNvSpPr txBox="1"/>
          <p:nvPr/>
        </p:nvSpPr>
        <p:spPr>
          <a:xfrm>
            <a:off x="5745840" y="5144056"/>
            <a:ext cx="579388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C2356F4F-D790-4A38-862D-A255A0A1414D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150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2019-04-24T06:25:45Z</dcterms:modified>
</cp:coreProperties>
</file>