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8" name="Freeform: Shape 497">
            <a:extLst>
              <a:ext uri="{FF2B5EF4-FFF2-40B4-BE49-F238E27FC236}">
                <a16:creationId xmlns:a16="http://schemas.microsoft.com/office/drawing/2014/main" id="{6666CCBC-CDF1-4CE0-B325-0216E9C9F588}"/>
              </a:ext>
            </a:extLst>
          </p:cNvPr>
          <p:cNvSpPr/>
          <p:nvPr/>
        </p:nvSpPr>
        <p:spPr>
          <a:xfrm>
            <a:off x="2318241" y="3199444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99" name="Graphic 9">
            <a:extLst>
              <a:ext uri="{FF2B5EF4-FFF2-40B4-BE49-F238E27FC236}">
                <a16:creationId xmlns:a16="http://schemas.microsoft.com/office/drawing/2014/main" id="{361B4BD2-E25A-4EAA-8C81-3AEC493853D0}"/>
              </a:ext>
            </a:extLst>
          </p:cNvPr>
          <p:cNvGrpSpPr/>
          <p:nvPr/>
        </p:nvGrpSpPr>
        <p:grpSpPr>
          <a:xfrm>
            <a:off x="837161" y="2994437"/>
            <a:ext cx="1285020" cy="3316652"/>
            <a:chOff x="8594527" y="2160767"/>
            <a:chExt cx="1599200" cy="4127554"/>
          </a:xfrm>
        </p:grpSpPr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AFA6DCA6-D348-44D7-ACD9-5C6817373234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6DCC038A-3424-4D37-90BC-91A976B18C46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444A0137-AF08-4F85-BC9C-3D4AA2976B97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D4417BDF-F1A4-427B-A6AF-830896007667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D9A80190-7E67-4398-B13C-3133EEBCBC59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FD2363AF-990C-46A8-A8D4-06C3C66D9944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FEB81EE7-29C9-4310-8110-FD7B239E573F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D15C433E-D22D-4B17-9AB9-929DFDA3C9C0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30B82BAD-AF50-4DB4-952D-B217AA95BF2C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47426176-E03E-47ED-918A-5C660751B6FE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0" name="Graphic 58">
            <a:extLst>
              <a:ext uri="{FF2B5EF4-FFF2-40B4-BE49-F238E27FC236}">
                <a16:creationId xmlns:a16="http://schemas.microsoft.com/office/drawing/2014/main" id="{478E04F2-8E8F-48D0-927D-7DB37109DBB2}"/>
              </a:ext>
            </a:extLst>
          </p:cNvPr>
          <p:cNvGrpSpPr/>
          <p:nvPr/>
        </p:nvGrpSpPr>
        <p:grpSpPr>
          <a:xfrm>
            <a:off x="9750504" y="1604151"/>
            <a:ext cx="2070750" cy="3401010"/>
            <a:chOff x="5096714" y="2830594"/>
            <a:chExt cx="2333770" cy="3832996"/>
          </a:xfrm>
        </p:grpSpPr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4D97FDC0-CF63-488E-8C6E-84D0E804EA2D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0DE06207-B612-4D49-A19C-3493A26CC2D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7CA75A5C-65C3-4D14-89D8-F52F3089C5D3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70221639-9D41-4939-BE01-B47A15C5C0FB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DFE0BD0E-7B5E-40C2-8D96-A83D0B48B650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C0BEFB7B-18BA-400D-9D0B-71761209AEB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F24D48F-3A67-4990-A617-526FE2DDDD2A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6BC5AC96-41FA-42B8-9656-481F59496678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26968E29-B77B-49AC-AAA8-803243B368E2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755B21DD-816F-42C5-AE59-252A173B2E8E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B70877C6-F163-496C-805D-706A59A37578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0F280EB2-1645-4D6A-8B55-C98445643E1C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330CDE60-C613-49FB-A0E5-75A9F3277CA1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4" name="Graphic 58">
              <a:extLst>
                <a:ext uri="{FF2B5EF4-FFF2-40B4-BE49-F238E27FC236}">
                  <a16:creationId xmlns:a16="http://schemas.microsoft.com/office/drawing/2014/main" id="{A23DC80C-77E9-4F5C-8C49-8CC6756BD7F2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532" name="Freeform: Shape 531">
                <a:extLst>
                  <a:ext uri="{FF2B5EF4-FFF2-40B4-BE49-F238E27FC236}">
                    <a16:creationId xmlns:a16="http://schemas.microsoft.com/office/drawing/2014/main" id="{7AAEFF20-0703-4B94-880A-1C299DADA9D3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3" name="Freeform: Shape 532">
                <a:extLst>
                  <a:ext uri="{FF2B5EF4-FFF2-40B4-BE49-F238E27FC236}">
                    <a16:creationId xmlns:a16="http://schemas.microsoft.com/office/drawing/2014/main" id="{46AF1140-DFCE-4DF1-951E-F81A6DC9D072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4" name="Freeform: Shape 533">
                <a:extLst>
                  <a:ext uri="{FF2B5EF4-FFF2-40B4-BE49-F238E27FC236}">
                    <a16:creationId xmlns:a16="http://schemas.microsoft.com/office/drawing/2014/main" id="{33CA7D3B-7D55-416E-99D4-AE670B6FA561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3CA4CE5E-78E3-4C9F-B832-A2C2C345F8F2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8027D448-50DD-4782-840C-1608D2E12FA0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5266687B-4673-45DE-9098-A7AFD3F339E4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6A70AAAA-FA5A-4756-9448-54F0D6A3F9ED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DF5B855D-251A-4F61-890C-00D09C774E2A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C05B7ED-BDF2-41C1-A2CC-70CF08BCDE8A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A57CE042-67A0-4378-A9D2-93F5316B8626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5" name="Arrow: Up 534">
            <a:extLst>
              <a:ext uri="{FF2B5EF4-FFF2-40B4-BE49-F238E27FC236}">
                <a16:creationId xmlns:a16="http://schemas.microsoft.com/office/drawing/2014/main" id="{B0570800-7B97-45CD-8824-4FC54C2861F4}"/>
              </a:ext>
            </a:extLst>
          </p:cNvPr>
          <p:cNvSpPr/>
          <p:nvPr/>
        </p:nvSpPr>
        <p:spPr>
          <a:xfrm>
            <a:off x="8699925" y="1619711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6" name="Arrow: Up 535">
            <a:extLst>
              <a:ext uri="{FF2B5EF4-FFF2-40B4-BE49-F238E27FC236}">
                <a16:creationId xmlns:a16="http://schemas.microsoft.com/office/drawing/2014/main" id="{0C2EBCBF-C134-4E14-964A-40D59C338895}"/>
              </a:ext>
            </a:extLst>
          </p:cNvPr>
          <p:cNvSpPr/>
          <p:nvPr/>
        </p:nvSpPr>
        <p:spPr>
          <a:xfrm rot="10800000">
            <a:off x="2637000" y="491867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46136E14-FD0C-406D-AD79-C277F7283E71}"/>
              </a:ext>
            </a:extLst>
          </p:cNvPr>
          <p:cNvGrpSpPr/>
          <p:nvPr/>
        </p:nvGrpSpPr>
        <p:grpSpPr>
          <a:xfrm>
            <a:off x="6745570" y="3871887"/>
            <a:ext cx="2635546" cy="2250087"/>
            <a:chOff x="6794397" y="4180221"/>
            <a:chExt cx="2635546" cy="2250087"/>
          </a:xfrm>
        </p:grpSpPr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42126933-FA54-40F8-BC88-5BB737132882}"/>
                </a:ext>
              </a:extLst>
            </p:cNvPr>
            <p:cNvGrpSpPr/>
            <p:nvPr/>
          </p:nvGrpSpPr>
          <p:grpSpPr>
            <a:xfrm>
              <a:off x="6794397" y="4180221"/>
              <a:ext cx="2102633" cy="678649"/>
              <a:chOff x="3233964" y="1954419"/>
              <a:chExt cx="1410044" cy="678649"/>
            </a:xfrm>
          </p:grpSpPr>
          <p:sp>
            <p:nvSpPr>
              <p:cNvPr id="548" name="TextBox 547">
                <a:extLst>
                  <a:ext uri="{FF2B5EF4-FFF2-40B4-BE49-F238E27FC236}">
                    <a16:creationId xmlns:a16="http://schemas.microsoft.com/office/drawing/2014/main" id="{E1895275-AE74-4982-99DE-481EF5DC52D5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9" name="TextBox 548">
                <a:extLst>
                  <a:ext uri="{FF2B5EF4-FFF2-40B4-BE49-F238E27FC236}">
                    <a16:creationId xmlns:a16="http://schemas.microsoft.com/office/drawing/2014/main" id="{84C89739-DE10-492B-87A1-D7A407326BDD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39" name="Group 538">
              <a:extLst>
                <a:ext uri="{FF2B5EF4-FFF2-40B4-BE49-F238E27FC236}">
                  <a16:creationId xmlns:a16="http://schemas.microsoft.com/office/drawing/2014/main" id="{300DBCCC-E9C0-4616-896A-DE483DF2AFA8}"/>
                </a:ext>
              </a:extLst>
            </p:cNvPr>
            <p:cNvGrpSpPr/>
            <p:nvPr/>
          </p:nvGrpSpPr>
          <p:grpSpPr>
            <a:xfrm>
              <a:off x="6794397" y="4965941"/>
              <a:ext cx="2102633" cy="678649"/>
              <a:chOff x="3233964" y="1954419"/>
              <a:chExt cx="1410044" cy="678649"/>
            </a:xfrm>
          </p:grpSpPr>
          <p:sp>
            <p:nvSpPr>
              <p:cNvPr id="546" name="TextBox 545">
                <a:extLst>
                  <a:ext uri="{FF2B5EF4-FFF2-40B4-BE49-F238E27FC236}">
                    <a16:creationId xmlns:a16="http://schemas.microsoft.com/office/drawing/2014/main" id="{C8F4C06B-62CD-41E9-8556-805E44ADF88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A282B62A-3B19-4C03-B278-16F452B85BDD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0" name="Group 539">
              <a:extLst>
                <a:ext uri="{FF2B5EF4-FFF2-40B4-BE49-F238E27FC236}">
                  <a16:creationId xmlns:a16="http://schemas.microsoft.com/office/drawing/2014/main" id="{4833D4DE-EB15-4A06-85F8-4C3699164C3F}"/>
                </a:ext>
              </a:extLst>
            </p:cNvPr>
            <p:cNvGrpSpPr/>
            <p:nvPr/>
          </p:nvGrpSpPr>
          <p:grpSpPr>
            <a:xfrm>
              <a:off x="6794397" y="5751659"/>
              <a:ext cx="2102633" cy="678649"/>
              <a:chOff x="3233964" y="1954419"/>
              <a:chExt cx="1410044" cy="678649"/>
            </a:xfrm>
          </p:grpSpPr>
          <p:sp>
            <p:nvSpPr>
              <p:cNvPr id="544" name="TextBox 543">
                <a:extLst>
                  <a:ext uri="{FF2B5EF4-FFF2-40B4-BE49-F238E27FC236}">
                    <a16:creationId xmlns:a16="http://schemas.microsoft.com/office/drawing/2014/main" id="{FF790242-34AB-4973-B2DB-C61D7EB477C5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5" name="TextBox 544">
                <a:extLst>
                  <a:ext uri="{FF2B5EF4-FFF2-40B4-BE49-F238E27FC236}">
                    <a16:creationId xmlns:a16="http://schemas.microsoft.com/office/drawing/2014/main" id="{6EF5A8B1-CC3B-4817-BD64-9B9A1E05B86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41" name="Rounded Rectangle 5">
              <a:extLst>
                <a:ext uri="{FF2B5EF4-FFF2-40B4-BE49-F238E27FC236}">
                  <a16:creationId xmlns:a16="http://schemas.microsoft.com/office/drawing/2014/main" id="{F518D163-28C7-4DED-B302-E9BE8B461D17}"/>
                </a:ext>
              </a:extLst>
            </p:cNvPr>
            <p:cNvSpPr/>
            <p:nvPr/>
          </p:nvSpPr>
          <p:spPr>
            <a:xfrm flipH="1">
              <a:off x="9038261" y="596864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42" name="Rounded Rectangle 27">
              <a:extLst>
                <a:ext uri="{FF2B5EF4-FFF2-40B4-BE49-F238E27FC236}">
                  <a16:creationId xmlns:a16="http://schemas.microsoft.com/office/drawing/2014/main" id="{8FCA6F5F-535C-4083-96AE-2B0F0483BFB1}"/>
                </a:ext>
              </a:extLst>
            </p:cNvPr>
            <p:cNvSpPr/>
            <p:nvPr/>
          </p:nvSpPr>
          <p:spPr>
            <a:xfrm>
              <a:off x="9060904" y="5182925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43" name="Oval 7">
              <a:extLst>
                <a:ext uri="{FF2B5EF4-FFF2-40B4-BE49-F238E27FC236}">
                  <a16:creationId xmlns:a16="http://schemas.microsoft.com/office/drawing/2014/main" id="{C370A32B-725C-4578-ACFE-8B195005FF14}"/>
                </a:ext>
              </a:extLst>
            </p:cNvPr>
            <p:cNvSpPr/>
            <p:nvPr/>
          </p:nvSpPr>
          <p:spPr>
            <a:xfrm>
              <a:off x="9040516" y="4351220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6BB491DB-97C5-4454-A698-648743742A8A}"/>
              </a:ext>
            </a:extLst>
          </p:cNvPr>
          <p:cNvGrpSpPr/>
          <p:nvPr/>
        </p:nvGrpSpPr>
        <p:grpSpPr>
          <a:xfrm>
            <a:off x="2744807" y="1944491"/>
            <a:ext cx="2689564" cy="2250087"/>
            <a:chOff x="8916226" y="4101067"/>
            <a:chExt cx="2689564" cy="2250087"/>
          </a:xfrm>
        </p:grpSpPr>
        <p:grpSp>
          <p:nvGrpSpPr>
            <p:cNvPr id="551" name="Group 550">
              <a:extLst>
                <a:ext uri="{FF2B5EF4-FFF2-40B4-BE49-F238E27FC236}">
                  <a16:creationId xmlns:a16="http://schemas.microsoft.com/office/drawing/2014/main" id="{1D43CC81-BF20-48CA-88DE-C664154079CF}"/>
                </a:ext>
              </a:extLst>
            </p:cNvPr>
            <p:cNvGrpSpPr/>
            <p:nvPr/>
          </p:nvGrpSpPr>
          <p:grpSpPr>
            <a:xfrm>
              <a:off x="9520958" y="4101067"/>
              <a:ext cx="2084832" cy="678649"/>
              <a:chOff x="3233964" y="1954419"/>
              <a:chExt cx="1410044" cy="678649"/>
            </a:xfrm>
          </p:grpSpPr>
          <p:sp>
            <p:nvSpPr>
              <p:cNvPr id="561" name="TextBox 560">
                <a:extLst>
                  <a:ext uri="{FF2B5EF4-FFF2-40B4-BE49-F238E27FC236}">
                    <a16:creationId xmlns:a16="http://schemas.microsoft.com/office/drawing/2014/main" id="{68CBF38C-65F4-491C-81DE-BB6A02F9153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2" name="TextBox 561">
                <a:extLst>
                  <a:ext uri="{FF2B5EF4-FFF2-40B4-BE49-F238E27FC236}">
                    <a16:creationId xmlns:a16="http://schemas.microsoft.com/office/drawing/2014/main" id="{C258C8D6-E9A3-49B6-B6C5-E1DC8037B6A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2" name="Group 551">
              <a:extLst>
                <a:ext uri="{FF2B5EF4-FFF2-40B4-BE49-F238E27FC236}">
                  <a16:creationId xmlns:a16="http://schemas.microsoft.com/office/drawing/2014/main" id="{8376F440-EA8C-4776-BBA2-0B681489124E}"/>
                </a:ext>
              </a:extLst>
            </p:cNvPr>
            <p:cNvGrpSpPr/>
            <p:nvPr/>
          </p:nvGrpSpPr>
          <p:grpSpPr>
            <a:xfrm>
              <a:off x="9520958" y="4886787"/>
              <a:ext cx="2084832" cy="678649"/>
              <a:chOff x="3233964" y="1954419"/>
              <a:chExt cx="1410044" cy="678649"/>
            </a:xfrm>
          </p:grpSpPr>
          <p:sp>
            <p:nvSpPr>
              <p:cNvPr id="559" name="TextBox 558">
                <a:extLst>
                  <a:ext uri="{FF2B5EF4-FFF2-40B4-BE49-F238E27FC236}">
                    <a16:creationId xmlns:a16="http://schemas.microsoft.com/office/drawing/2014/main" id="{AEC28AC2-EFFA-48E2-A7ED-D5D920F2E9B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0" name="TextBox 559">
                <a:extLst>
                  <a:ext uri="{FF2B5EF4-FFF2-40B4-BE49-F238E27FC236}">
                    <a16:creationId xmlns:a16="http://schemas.microsoft.com/office/drawing/2014/main" id="{7A28067A-BA6F-4349-A047-35EB0394C6B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02D976AC-ED21-4425-B187-D56708DC180A}"/>
                </a:ext>
              </a:extLst>
            </p:cNvPr>
            <p:cNvGrpSpPr/>
            <p:nvPr/>
          </p:nvGrpSpPr>
          <p:grpSpPr>
            <a:xfrm>
              <a:off x="9520958" y="5672505"/>
              <a:ext cx="2084832" cy="678649"/>
              <a:chOff x="3233964" y="1954419"/>
              <a:chExt cx="1410044" cy="678649"/>
            </a:xfrm>
          </p:grpSpPr>
          <p:sp>
            <p:nvSpPr>
              <p:cNvPr id="557" name="TextBox 556">
                <a:extLst>
                  <a:ext uri="{FF2B5EF4-FFF2-40B4-BE49-F238E27FC236}">
                    <a16:creationId xmlns:a16="http://schemas.microsoft.com/office/drawing/2014/main" id="{1D487DF9-4D47-4B06-9216-F39BC33831C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8" name="TextBox 557">
                <a:extLst>
                  <a:ext uri="{FF2B5EF4-FFF2-40B4-BE49-F238E27FC236}">
                    <a16:creationId xmlns:a16="http://schemas.microsoft.com/office/drawing/2014/main" id="{299F12B9-7A5A-4FBC-8688-08303ABD8B4C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54" name="Teardrop 1">
              <a:extLst>
                <a:ext uri="{FF2B5EF4-FFF2-40B4-BE49-F238E27FC236}">
                  <a16:creationId xmlns:a16="http://schemas.microsoft.com/office/drawing/2014/main" id="{4EBEEBE8-9FFF-4C78-AB66-CA63BA49BD52}"/>
                </a:ext>
              </a:extLst>
            </p:cNvPr>
            <p:cNvSpPr/>
            <p:nvPr/>
          </p:nvSpPr>
          <p:spPr>
            <a:xfrm rot="18805991">
              <a:off x="8945708" y="5877739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5" name="Round Same Side Corner Rectangle 11">
              <a:extLst>
                <a:ext uri="{FF2B5EF4-FFF2-40B4-BE49-F238E27FC236}">
                  <a16:creationId xmlns:a16="http://schemas.microsoft.com/office/drawing/2014/main" id="{65CFDBCC-2062-4122-A522-2C3861B08F52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8936139" y="5086191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6" name="Block Arc 10">
              <a:extLst>
                <a:ext uri="{FF2B5EF4-FFF2-40B4-BE49-F238E27FC236}">
                  <a16:creationId xmlns:a16="http://schemas.microsoft.com/office/drawing/2014/main" id="{6B6E78B1-1AA4-46E0-8D20-0ACB2C26C6CD}"/>
                </a:ext>
              </a:extLst>
            </p:cNvPr>
            <p:cNvSpPr/>
            <p:nvPr/>
          </p:nvSpPr>
          <p:spPr>
            <a:xfrm>
              <a:off x="8916226" y="4318051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63" name="TextBox 562">
            <a:extLst>
              <a:ext uri="{FF2B5EF4-FFF2-40B4-BE49-F238E27FC236}">
                <a16:creationId xmlns:a16="http://schemas.microsoft.com/office/drawing/2014/main" id="{249B140D-3529-4FC3-B87C-5CB82A8FEA95}"/>
              </a:ext>
            </a:extLst>
          </p:cNvPr>
          <p:cNvSpPr txBox="1"/>
          <p:nvPr/>
        </p:nvSpPr>
        <p:spPr>
          <a:xfrm>
            <a:off x="3349539" y="486416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B030B019-1674-4365-AFB2-873368DF322B}"/>
              </a:ext>
            </a:extLst>
          </p:cNvPr>
          <p:cNvSpPr txBox="1"/>
          <p:nvPr/>
        </p:nvSpPr>
        <p:spPr>
          <a:xfrm>
            <a:off x="7357964" y="2105954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90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2021-04-15T01:39:35Z</dcterms:modified>
</cp:coreProperties>
</file>