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91" name="Graphic 58">
            <a:extLst>
              <a:ext uri="{FF2B5EF4-FFF2-40B4-BE49-F238E27FC236}">
                <a16:creationId xmlns:a16="http://schemas.microsoft.com/office/drawing/2014/main" id="{627388C3-1EFA-4064-9E7D-3554E7F68E8A}"/>
              </a:ext>
            </a:extLst>
          </p:cNvPr>
          <p:cNvGrpSpPr/>
          <p:nvPr/>
        </p:nvGrpSpPr>
        <p:grpSpPr>
          <a:xfrm>
            <a:off x="6308185" y="1580452"/>
            <a:ext cx="2114140" cy="3468575"/>
            <a:chOff x="5095920" y="2830970"/>
            <a:chExt cx="2335782" cy="3832214"/>
          </a:xfrm>
        </p:grpSpPr>
        <p:sp>
          <p:nvSpPr>
            <p:cNvPr id="892" name="Freeform: Shape 3">
              <a:extLst>
                <a:ext uri="{FF2B5EF4-FFF2-40B4-BE49-F238E27FC236}">
                  <a16:creationId xmlns:a16="http://schemas.microsoft.com/office/drawing/2014/main" id="{9A31EB4C-81D0-47E4-A287-A9C2E3D2571C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3" name="Freeform: Shape 5">
              <a:extLst>
                <a:ext uri="{FF2B5EF4-FFF2-40B4-BE49-F238E27FC236}">
                  <a16:creationId xmlns:a16="http://schemas.microsoft.com/office/drawing/2014/main" id="{FA7DAA9E-4CA0-453F-B4E5-281D6D40C521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4" name="Freeform: Shape 27">
              <a:extLst>
                <a:ext uri="{FF2B5EF4-FFF2-40B4-BE49-F238E27FC236}">
                  <a16:creationId xmlns:a16="http://schemas.microsoft.com/office/drawing/2014/main" id="{BE329BAB-6AF6-432E-9093-C3E394D194A1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5" name="Freeform: Shape 28">
              <a:extLst>
                <a:ext uri="{FF2B5EF4-FFF2-40B4-BE49-F238E27FC236}">
                  <a16:creationId xmlns:a16="http://schemas.microsoft.com/office/drawing/2014/main" id="{CFFE3C62-6E58-418E-BD14-E4F0E80896C4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6" name="Freeform: Shape 29">
              <a:extLst>
                <a:ext uri="{FF2B5EF4-FFF2-40B4-BE49-F238E27FC236}">
                  <a16:creationId xmlns:a16="http://schemas.microsoft.com/office/drawing/2014/main" id="{14239D1D-7F8F-4AD0-928D-C9E581C99978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7" name="Freeform: Shape 30">
              <a:extLst>
                <a:ext uri="{FF2B5EF4-FFF2-40B4-BE49-F238E27FC236}">
                  <a16:creationId xmlns:a16="http://schemas.microsoft.com/office/drawing/2014/main" id="{B38DF58E-EA25-4A71-B939-AD8F40D1BAAF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8" name="Freeform: Shape 31">
              <a:extLst>
                <a:ext uri="{FF2B5EF4-FFF2-40B4-BE49-F238E27FC236}">
                  <a16:creationId xmlns:a16="http://schemas.microsoft.com/office/drawing/2014/main" id="{48F2BF09-2327-4782-81FA-B11DCDF6003E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9" name="Freeform: Shape 32">
              <a:extLst>
                <a:ext uri="{FF2B5EF4-FFF2-40B4-BE49-F238E27FC236}">
                  <a16:creationId xmlns:a16="http://schemas.microsoft.com/office/drawing/2014/main" id="{728BE400-89B4-4908-9EAE-2081EBBE757C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0" name="Freeform: Shape 33">
              <a:extLst>
                <a:ext uri="{FF2B5EF4-FFF2-40B4-BE49-F238E27FC236}">
                  <a16:creationId xmlns:a16="http://schemas.microsoft.com/office/drawing/2014/main" id="{4C3822AA-0FF9-44E9-B30D-CAF35F92D8B5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1" name="Freeform: Shape 34">
              <a:extLst>
                <a:ext uri="{FF2B5EF4-FFF2-40B4-BE49-F238E27FC236}">
                  <a16:creationId xmlns:a16="http://schemas.microsoft.com/office/drawing/2014/main" id="{FFDBFFBE-9939-4DA9-B0E6-0CB8CC20DE34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2" name="Freeform: Shape 35">
              <a:extLst>
                <a:ext uri="{FF2B5EF4-FFF2-40B4-BE49-F238E27FC236}">
                  <a16:creationId xmlns:a16="http://schemas.microsoft.com/office/drawing/2014/main" id="{FFBD43FA-7944-4655-B2F6-2DA7B80A8A8B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3" name="Freeform: Shape 36">
              <a:extLst>
                <a:ext uri="{FF2B5EF4-FFF2-40B4-BE49-F238E27FC236}">
                  <a16:creationId xmlns:a16="http://schemas.microsoft.com/office/drawing/2014/main" id="{3189A39D-DBF3-485A-9A4E-4FF1BD5B7ABB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4" name="Freeform: Shape 37">
              <a:extLst>
                <a:ext uri="{FF2B5EF4-FFF2-40B4-BE49-F238E27FC236}">
                  <a16:creationId xmlns:a16="http://schemas.microsoft.com/office/drawing/2014/main" id="{C91046A3-3865-4FB3-AC44-C47C96012583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chemeClr val="accent4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05" name="Graphic 58">
              <a:extLst>
                <a:ext uri="{FF2B5EF4-FFF2-40B4-BE49-F238E27FC236}">
                  <a16:creationId xmlns:a16="http://schemas.microsoft.com/office/drawing/2014/main" id="{AB343B08-6B81-4854-A710-4E450107821B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913" name="Freeform: Shape 39">
                <a:extLst>
                  <a:ext uri="{FF2B5EF4-FFF2-40B4-BE49-F238E27FC236}">
                    <a16:creationId xmlns:a16="http://schemas.microsoft.com/office/drawing/2014/main" id="{07A34D95-860A-41BF-B429-25D3507F6BFB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4" name="Freeform: Shape 40">
                <a:extLst>
                  <a:ext uri="{FF2B5EF4-FFF2-40B4-BE49-F238E27FC236}">
                    <a16:creationId xmlns:a16="http://schemas.microsoft.com/office/drawing/2014/main" id="{AA719290-EE21-4081-BC3A-37054837BA77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5" name="Freeform: Shape 41">
                <a:extLst>
                  <a:ext uri="{FF2B5EF4-FFF2-40B4-BE49-F238E27FC236}">
                    <a16:creationId xmlns:a16="http://schemas.microsoft.com/office/drawing/2014/main" id="{A24817A9-9429-41DE-986D-396AF9B2A0D1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06" name="Freeform: Shape 42">
              <a:extLst>
                <a:ext uri="{FF2B5EF4-FFF2-40B4-BE49-F238E27FC236}">
                  <a16:creationId xmlns:a16="http://schemas.microsoft.com/office/drawing/2014/main" id="{655D37BD-C2F7-460D-B26C-78EC71F6B696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7" name="Freeform: Shape 59">
              <a:extLst>
                <a:ext uri="{FF2B5EF4-FFF2-40B4-BE49-F238E27FC236}">
                  <a16:creationId xmlns:a16="http://schemas.microsoft.com/office/drawing/2014/main" id="{D3E55582-CCAA-4C66-9CC4-E5B3E1C36A27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8" name="Freeform: Shape 60">
              <a:extLst>
                <a:ext uri="{FF2B5EF4-FFF2-40B4-BE49-F238E27FC236}">
                  <a16:creationId xmlns:a16="http://schemas.microsoft.com/office/drawing/2014/main" id="{91997D4D-9DCF-4B2F-BA1A-5444AF88D847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9" name="Freeform: Shape 61">
              <a:extLst>
                <a:ext uri="{FF2B5EF4-FFF2-40B4-BE49-F238E27FC236}">
                  <a16:creationId xmlns:a16="http://schemas.microsoft.com/office/drawing/2014/main" id="{4813D176-775D-439E-987D-27D97654D3F8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0" name="Freeform: Shape 62">
              <a:extLst>
                <a:ext uri="{FF2B5EF4-FFF2-40B4-BE49-F238E27FC236}">
                  <a16:creationId xmlns:a16="http://schemas.microsoft.com/office/drawing/2014/main" id="{F029193D-5EA5-4E0A-A2BC-58C2DAAD169D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1" name="Freeform: Shape 63">
              <a:extLst>
                <a:ext uri="{FF2B5EF4-FFF2-40B4-BE49-F238E27FC236}">
                  <a16:creationId xmlns:a16="http://schemas.microsoft.com/office/drawing/2014/main" id="{22199998-001E-4F3A-8D66-6C2E3F4AC9C9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2" name="Freeform: Shape 64">
              <a:extLst>
                <a:ext uri="{FF2B5EF4-FFF2-40B4-BE49-F238E27FC236}">
                  <a16:creationId xmlns:a16="http://schemas.microsoft.com/office/drawing/2014/main" id="{6D7AB83E-2896-4CE1-B965-096087584469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16" name="Graphic 9">
            <a:extLst>
              <a:ext uri="{FF2B5EF4-FFF2-40B4-BE49-F238E27FC236}">
                <a16:creationId xmlns:a16="http://schemas.microsoft.com/office/drawing/2014/main" id="{5ADA2286-C027-4A0E-A05D-1D085D6E1D7C}"/>
              </a:ext>
            </a:extLst>
          </p:cNvPr>
          <p:cNvGrpSpPr/>
          <p:nvPr/>
        </p:nvGrpSpPr>
        <p:grpSpPr>
          <a:xfrm>
            <a:off x="4160258" y="1905498"/>
            <a:ext cx="1259320" cy="3292438"/>
            <a:chOff x="8610121" y="2158909"/>
            <a:chExt cx="1581150" cy="4133850"/>
          </a:xfrm>
        </p:grpSpPr>
        <p:sp>
          <p:nvSpPr>
            <p:cNvPr id="917" name="Freeform: Shape 11">
              <a:extLst>
                <a:ext uri="{FF2B5EF4-FFF2-40B4-BE49-F238E27FC236}">
                  <a16:creationId xmlns:a16="http://schemas.microsoft.com/office/drawing/2014/main" id="{5E45AE14-FAA2-4C44-9FEF-8A738BAE59D5}"/>
                </a:ext>
              </a:extLst>
            </p:cNvPr>
            <p:cNvSpPr/>
            <p:nvPr/>
          </p:nvSpPr>
          <p:spPr>
            <a:xfrm>
              <a:off x="8625361" y="2734978"/>
              <a:ext cx="1485269" cy="3554989"/>
            </a:xfrm>
            <a:custGeom>
              <a:avLst/>
              <a:gdLst>
                <a:gd name="connsiteX0" fmla="*/ 990600 w 1485269"/>
                <a:gd name="connsiteY0" fmla="*/ 41151 h 3554989"/>
                <a:gd name="connsiteX1" fmla="*/ 1005840 w 1485269"/>
                <a:gd name="connsiteY1" fmla="*/ 51628 h 3554989"/>
                <a:gd name="connsiteX2" fmla="*/ 1321118 w 1485269"/>
                <a:gd name="connsiteY2" fmla="*/ 156403 h 3554989"/>
                <a:gd name="connsiteX3" fmla="*/ 1332548 w 1485269"/>
                <a:gd name="connsiteY3" fmla="*/ 168786 h 3554989"/>
                <a:gd name="connsiteX4" fmla="*/ 1378268 w 1485269"/>
                <a:gd name="connsiteY4" fmla="*/ 455488 h 3554989"/>
                <a:gd name="connsiteX5" fmla="*/ 1403033 w 1485269"/>
                <a:gd name="connsiteY5" fmla="*/ 714568 h 3554989"/>
                <a:gd name="connsiteX6" fmla="*/ 1436370 w 1485269"/>
                <a:gd name="connsiteY6" fmla="*/ 946978 h 3554989"/>
                <a:gd name="connsiteX7" fmla="*/ 1484948 w 1485269"/>
                <a:gd name="connsiteY7" fmla="*/ 1175578 h 3554989"/>
                <a:gd name="connsiteX8" fmla="*/ 1479233 w 1485269"/>
                <a:gd name="connsiteY8" fmla="*/ 1188913 h 3554989"/>
                <a:gd name="connsiteX9" fmla="*/ 1343978 w 1485269"/>
                <a:gd name="connsiteY9" fmla="*/ 1273686 h 3554989"/>
                <a:gd name="connsiteX10" fmla="*/ 1320165 w 1485269"/>
                <a:gd name="connsiteY10" fmla="*/ 1277496 h 3554989"/>
                <a:gd name="connsiteX11" fmla="*/ 1363028 w 1485269"/>
                <a:gd name="connsiteY11" fmla="*/ 1649923 h 3554989"/>
                <a:gd name="connsiteX12" fmla="*/ 1353503 w 1485269"/>
                <a:gd name="connsiteY12" fmla="*/ 1660401 h 3554989"/>
                <a:gd name="connsiteX13" fmla="*/ 1281113 w 1485269"/>
                <a:gd name="connsiteY13" fmla="*/ 1660401 h 3554989"/>
                <a:gd name="connsiteX14" fmla="*/ 1268730 w 1485269"/>
                <a:gd name="connsiteY14" fmla="*/ 1671831 h 3554989"/>
                <a:gd name="connsiteX15" fmla="*/ 1255395 w 1485269"/>
                <a:gd name="connsiteY15" fmla="*/ 1880428 h 3554989"/>
                <a:gd name="connsiteX16" fmla="*/ 1242060 w 1485269"/>
                <a:gd name="connsiteY16" fmla="*/ 2072834 h 3554989"/>
                <a:gd name="connsiteX17" fmla="*/ 1248728 w 1485269"/>
                <a:gd name="connsiteY17" fmla="*/ 2182371 h 3554989"/>
                <a:gd name="connsiteX18" fmla="*/ 1261110 w 1485269"/>
                <a:gd name="connsiteY18" fmla="*/ 2313816 h 3554989"/>
                <a:gd name="connsiteX19" fmla="*/ 1275398 w 1485269"/>
                <a:gd name="connsiteY19" fmla="*/ 2469074 h 3554989"/>
                <a:gd name="connsiteX20" fmla="*/ 1279208 w 1485269"/>
                <a:gd name="connsiteY20" fmla="*/ 2620521 h 3554989"/>
                <a:gd name="connsiteX21" fmla="*/ 1277303 w 1485269"/>
                <a:gd name="connsiteY21" fmla="*/ 2888174 h 3554989"/>
                <a:gd name="connsiteX22" fmla="*/ 1274445 w 1485269"/>
                <a:gd name="connsiteY22" fmla="*/ 3261553 h 3554989"/>
                <a:gd name="connsiteX23" fmla="*/ 1263968 w 1485269"/>
                <a:gd name="connsiteY23" fmla="*/ 3278699 h 3554989"/>
                <a:gd name="connsiteX24" fmla="*/ 1264920 w 1485269"/>
                <a:gd name="connsiteY24" fmla="*/ 3285366 h 3554989"/>
                <a:gd name="connsiteX25" fmla="*/ 1335405 w 1485269"/>
                <a:gd name="connsiteY25" fmla="*/ 3374901 h 3554989"/>
                <a:gd name="connsiteX26" fmla="*/ 1400175 w 1485269"/>
                <a:gd name="connsiteY26" fmla="*/ 3444434 h 3554989"/>
                <a:gd name="connsiteX27" fmla="*/ 1403985 w 1485269"/>
                <a:gd name="connsiteY27" fmla="*/ 3524444 h 3554989"/>
                <a:gd name="connsiteX28" fmla="*/ 1349693 w 1485269"/>
                <a:gd name="connsiteY28" fmla="*/ 3553971 h 3554989"/>
                <a:gd name="connsiteX29" fmla="*/ 1210628 w 1485269"/>
                <a:gd name="connsiteY29" fmla="*/ 3514919 h 3554989"/>
                <a:gd name="connsiteX30" fmla="*/ 1172528 w 1485269"/>
                <a:gd name="connsiteY30" fmla="*/ 3486344 h 3554989"/>
                <a:gd name="connsiteX31" fmla="*/ 1139190 w 1485269"/>
                <a:gd name="connsiteY31" fmla="*/ 3435861 h 3554989"/>
                <a:gd name="connsiteX32" fmla="*/ 1115378 w 1485269"/>
                <a:gd name="connsiteY32" fmla="*/ 3413953 h 3554989"/>
                <a:gd name="connsiteX33" fmla="*/ 1059180 w 1485269"/>
                <a:gd name="connsiteY33" fmla="*/ 3402524 h 3554989"/>
                <a:gd name="connsiteX34" fmla="*/ 1004888 w 1485269"/>
                <a:gd name="connsiteY34" fmla="*/ 3331086 h 3554989"/>
                <a:gd name="connsiteX35" fmla="*/ 1008698 w 1485269"/>
                <a:gd name="connsiteY35" fmla="*/ 3299653 h 3554989"/>
                <a:gd name="connsiteX36" fmla="*/ 1002030 w 1485269"/>
                <a:gd name="connsiteY36" fmla="*/ 3272031 h 3554989"/>
                <a:gd name="connsiteX37" fmla="*/ 973455 w 1485269"/>
                <a:gd name="connsiteY37" fmla="*/ 3206309 h 3554989"/>
                <a:gd name="connsiteX38" fmla="*/ 957263 w 1485269"/>
                <a:gd name="connsiteY38" fmla="*/ 3045336 h 3554989"/>
                <a:gd name="connsiteX39" fmla="*/ 946785 w 1485269"/>
                <a:gd name="connsiteY39" fmla="*/ 2812926 h 3554989"/>
                <a:gd name="connsiteX40" fmla="*/ 939165 w 1485269"/>
                <a:gd name="connsiteY40" fmla="*/ 2650049 h 3554989"/>
                <a:gd name="connsiteX41" fmla="*/ 919163 w 1485269"/>
                <a:gd name="connsiteY41" fmla="*/ 2459549 h 3554989"/>
                <a:gd name="connsiteX42" fmla="*/ 780098 w 1485269"/>
                <a:gd name="connsiteY42" fmla="*/ 1884238 h 3554989"/>
                <a:gd name="connsiteX43" fmla="*/ 778193 w 1485269"/>
                <a:gd name="connsiteY43" fmla="*/ 1882334 h 3554989"/>
                <a:gd name="connsiteX44" fmla="*/ 764858 w 1485269"/>
                <a:gd name="connsiteY44" fmla="*/ 1903288 h 3554989"/>
                <a:gd name="connsiteX45" fmla="*/ 741998 w 1485269"/>
                <a:gd name="connsiteY45" fmla="*/ 2010921 h 3554989"/>
                <a:gd name="connsiteX46" fmla="*/ 716280 w 1485269"/>
                <a:gd name="connsiteY46" fmla="*/ 2379538 h 3554989"/>
                <a:gd name="connsiteX47" fmla="*/ 702945 w 1485269"/>
                <a:gd name="connsiteY47" fmla="*/ 2669099 h 3554989"/>
                <a:gd name="connsiteX48" fmla="*/ 690563 w 1485269"/>
                <a:gd name="connsiteY48" fmla="*/ 2946276 h 3554989"/>
                <a:gd name="connsiteX49" fmla="*/ 697230 w 1485269"/>
                <a:gd name="connsiteY49" fmla="*/ 3017713 h 3554989"/>
                <a:gd name="connsiteX50" fmla="*/ 707708 w 1485269"/>
                <a:gd name="connsiteY50" fmla="*/ 3135824 h 3554989"/>
                <a:gd name="connsiteX51" fmla="*/ 717233 w 1485269"/>
                <a:gd name="connsiteY51" fmla="*/ 3263459 h 3554989"/>
                <a:gd name="connsiteX52" fmla="*/ 708660 w 1485269"/>
                <a:gd name="connsiteY52" fmla="*/ 3274888 h 3554989"/>
                <a:gd name="connsiteX53" fmla="*/ 700088 w 1485269"/>
                <a:gd name="connsiteY53" fmla="*/ 3284413 h 3554989"/>
                <a:gd name="connsiteX54" fmla="*/ 698183 w 1485269"/>
                <a:gd name="connsiteY54" fmla="*/ 3317751 h 3554989"/>
                <a:gd name="connsiteX55" fmla="*/ 678180 w 1485269"/>
                <a:gd name="connsiteY55" fmla="*/ 3361566 h 3554989"/>
                <a:gd name="connsiteX56" fmla="*/ 666750 w 1485269"/>
                <a:gd name="connsiteY56" fmla="*/ 3398713 h 3554989"/>
                <a:gd name="connsiteX57" fmla="*/ 660083 w 1485269"/>
                <a:gd name="connsiteY57" fmla="*/ 3453959 h 3554989"/>
                <a:gd name="connsiteX58" fmla="*/ 621030 w 1485269"/>
                <a:gd name="connsiteY58" fmla="*/ 3503488 h 3554989"/>
                <a:gd name="connsiteX59" fmla="*/ 543878 w 1485269"/>
                <a:gd name="connsiteY59" fmla="*/ 3528253 h 3554989"/>
                <a:gd name="connsiteX60" fmla="*/ 443865 w 1485269"/>
                <a:gd name="connsiteY60" fmla="*/ 3428241 h 3554989"/>
                <a:gd name="connsiteX61" fmla="*/ 477203 w 1485269"/>
                <a:gd name="connsiteY61" fmla="*/ 3338706 h 3554989"/>
                <a:gd name="connsiteX62" fmla="*/ 495300 w 1485269"/>
                <a:gd name="connsiteY62" fmla="*/ 3306321 h 3554989"/>
                <a:gd name="connsiteX63" fmla="*/ 485775 w 1485269"/>
                <a:gd name="connsiteY63" fmla="*/ 3305369 h 3554989"/>
                <a:gd name="connsiteX64" fmla="*/ 462915 w 1485269"/>
                <a:gd name="connsiteY64" fmla="*/ 3289176 h 3554989"/>
                <a:gd name="connsiteX65" fmla="*/ 424815 w 1485269"/>
                <a:gd name="connsiteY65" fmla="*/ 3031049 h 3554989"/>
                <a:gd name="connsiteX66" fmla="*/ 396240 w 1485269"/>
                <a:gd name="connsiteY66" fmla="*/ 2774826 h 3554989"/>
                <a:gd name="connsiteX67" fmla="*/ 374333 w 1485269"/>
                <a:gd name="connsiteY67" fmla="*/ 2528128 h 3554989"/>
                <a:gd name="connsiteX68" fmla="*/ 358140 w 1485269"/>
                <a:gd name="connsiteY68" fmla="*/ 2288099 h 3554989"/>
                <a:gd name="connsiteX69" fmla="*/ 340995 w 1485269"/>
                <a:gd name="connsiteY69" fmla="*/ 1992824 h 3554989"/>
                <a:gd name="connsiteX70" fmla="*/ 328613 w 1485269"/>
                <a:gd name="connsiteY70" fmla="*/ 1714693 h 3554989"/>
                <a:gd name="connsiteX71" fmla="*/ 325755 w 1485269"/>
                <a:gd name="connsiteY71" fmla="*/ 1688976 h 3554989"/>
                <a:gd name="connsiteX72" fmla="*/ 300990 w 1485269"/>
                <a:gd name="connsiteY72" fmla="*/ 1688023 h 3554989"/>
                <a:gd name="connsiteX73" fmla="*/ 145733 w 1485269"/>
                <a:gd name="connsiteY73" fmla="*/ 1688976 h 3554989"/>
                <a:gd name="connsiteX74" fmla="*/ 138113 w 1485269"/>
                <a:gd name="connsiteY74" fmla="*/ 1679451 h 3554989"/>
                <a:gd name="connsiteX75" fmla="*/ 211455 w 1485269"/>
                <a:gd name="connsiteY75" fmla="*/ 1355601 h 3554989"/>
                <a:gd name="connsiteX76" fmla="*/ 253365 w 1485269"/>
                <a:gd name="connsiteY76" fmla="*/ 1178436 h 3554989"/>
                <a:gd name="connsiteX77" fmla="*/ 339090 w 1485269"/>
                <a:gd name="connsiteY77" fmla="*/ 813628 h 3554989"/>
                <a:gd name="connsiteX78" fmla="*/ 345758 w 1485269"/>
                <a:gd name="connsiteY78" fmla="*/ 788863 h 3554989"/>
                <a:gd name="connsiteX79" fmla="*/ 322898 w 1485269"/>
                <a:gd name="connsiteY79" fmla="*/ 841251 h 3554989"/>
                <a:gd name="connsiteX80" fmla="*/ 312420 w 1485269"/>
                <a:gd name="connsiteY80" fmla="*/ 884113 h 3554989"/>
                <a:gd name="connsiteX81" fmla="*/ 262890 w 1485269"/>
                <a:gd name="connsiteY81" fmla="*/ 1046991 h 3554989"/>
                <a:gd name="connsiteX82" fmla="*/ 161925 w 1485269"/>
                <a:gd name="connsiteY82" fmla="*/ 1313691 h 3554989"/>
                <a:gd name="connsiteX83" fmla="*/ 18098 w 1485269"/>
                <a:gd name="connsiteY83" fmla="*/ 1320359 h 3554989"/>
                <a:gd name="connsiteX84" fmla="*/ 0 w 1485269"/>
                <a:gd name="connsiteY84" fmla="*/ 1301309 h 3554989"/>
                <a:gd name="connsiteX85" fmla="*/ 9525 w 1485269"/>
                <a:gd name="connsiteY85" fmla="*/ 1060326 h 3554989"/>
                <a:gd name="connsiteX86" fmla="*/ 29527 w 1485269"/>
                <a:gd name="connsiteY86" fmla="*/ 911736 h 3554989"/>
                <a:gd name="connsiteX87" fmla="*/ 39052 w 1485269"/>
                <a:gd name="connsiteY87" fmla="*/ 888876 h 3554989"/>
                <a:gd name="connsiteX88" fmla="*/ 134303 w 1485269"/>
                <a:gd name="connsiteY88" fmla="*/ 678373 h 3554989"/>
                <a:gd name="connsiteX89" fmla="*/ 220980 w 1485269"/>
                <a:gd name="connsiteY89" fmla="*/ 316423 h 3554989"/>
                <a:gd name="connsiteX90" fmla="*/ 251460 w 1485269"/>
                <a:gd name="connsiteY90" fmla="*/ 202123 h 3554989"/>
                <a:gd name="connsiteX91" fmla="*/ 262890 w 1485269"/>
                <a:gd name="connsiteY91" fmla="*/ 188788 h 3554989"/>
                <a:gd name="connsiteX92" fmla="*/ 581025 w 1485269"/>
                <a:gd name="connsiteY92" fmla="*/ 79251 h 3554989"/>
                <a:gd name="connsiteX93" fmla="*/ 596265 w 1485269"/>
                <a:gd name="connsiteY93" fmla="*/ 68773 h 3554989"/>
                <a:gd name="connsiteX94" fmla="*/ 646748 w 1485269"/>
                <a:gd name="connsiteY94" fmla="*/ 1146 h 3554989"/>
                <a:gd name="connsiteX95" fmla="*/ 944880 w 1485269"/>
                <a:gd name="connsiteY95" fmla="*/ 193 h 3554989"/>
                <a:gd name="connsiteX96" fmla="*/ 990600 w 1485269"/>
                <a:gd name="connsiteY96" fmla="*/ 41151 h 355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485269" h="3554989">
                  <a:moveTo>
                    <a:pt x="990600" y="41151"/>
                  </a:moveTo>
                  <a:cubicBezTo>
                    <a:pt x="995363" y="45913"/>
                    <a:pt x="1000125" y="49723"/>
                    <a:pt x="1005840" y="51628"/>
                  </a:cubicBezTo>
                  <a:cubicBezTo>
                    <a:pt x="1110615" y="85918"/>
                    <a:pt x="1215390" y="121161"/>
                    <a:pt x="1321118" y="156403"/>
                  </a:cubicBezTo>
                  <a:cubicBezTo>
                    <a:pt x="1327785" y="158308"/>
                    <a:pt x="1330643" y="161166"/>
                    <a:pt x="1332548" y="168786"/>
                  </a:cubicBezTo>
                  <a:cubicBezTo>
                    <a:pt x="1348740" y="264036"/>
                    <a:pt x="1363980" y="360238"/>
                    <a:pt x="1378268" y="455488"/>
                  </a:cubicBezTo>
                  <a:cubicBezTo>
                    <a:pt x="1391603" y="541213"/>
                    <a:pt x="1400175" y="627891"/>
                    <a:pt x="1403033" y="714568"/>
                  </a:cubicBezTo>
                  <a:cubicBezTo>
                    <a:pt x="1405890" y="793626"/>
                    <a:pt x="1420178" y="869826"/>
                    <a:pt x="1436370" y="946978"/>
                  </a:cubicBezTo>
                  <a:cubicBezTo>
                    <a:pt x="1451610" y="1023178"/>
                    <a:pt x="1468755" y="1099378"/>
                    <a:pt x="1484948" y="1175578"/>
                  </a:cubicBezTo>
                  <a:cubicBezTo>
                    <a:pt x="1485900" y="1182246"/>
                    <a:pt x="1484948" y="1186056"/>
                    <a:pt x="1479233" y="1188913"/>
                  </a:cubicBezTo>
                  <a:cubicBezTo>
                    <a:pt x="1475423" y="1190818"/>
                    <a:pt x="1350645" y="1268923"/>
                    <a:pt x="1343978" y="1273686"/>
                  </a:cubicBezTo>
                  <a:cubicBezTo>
                    <a:pt x="1336358" y="1278448"/>
                    <a:pt x="1328738" y="1279401"/>
                    <a:pt x="1320165" y="1277496"/>
                  </a:cubicBezTo>
                  <a:cubicBezTo>
                    <a:pt x="1323023" y="1327978"/>
                    <a:pt x="1357313" y="1600393"/>
                    <a:pt x="1363028" y="1649923"/>
                  </a:cubicBezTo>
                  <a:cubicBezTo>
                    <a:pt x="1363980" y="1658496"/>
                    <a:pt x="1362075" y="1661353"/>
                    <a:pt x="1353503" y="1660401"/>
                  </a:cubicBezTo>
                  <a:cubicBezTo>
                    <a:pt x="1329690" y="1660401"/>
                    <a:pt x="1305878" y="1661353"/>
                    <a:pt x="1281113" y="1660401"/>
                  </a:cubicBezTo>
                  <a:cubicBezTo>
                    <a:pt x="1272540" y="1660401"/>
                    <a:pt x="1268730" y="1662306"/>
                    <a:pt x="1268730" y="1671831"/>
                  </a:cubicBezTo>
                  <a:cubicBezTo>
                    <a:pt x="1264920" y="1741363"/>
                    <a:pt x="1260158" y="1810896"/>
                    <a:pt x="1255395" y="1880428"/>
                  </a:cubicBezTo>
                  <a:cubicBezTo>
                    <a:pt x="1251585" y="1944246"/>
                    <a:pt x="1246823" y="2009016"/>
                    <a:pt x="1242060" y="2072834"/>
                  </a:cubicBezTo>
                  <a:cubicBezTo>
                    <a:pt x="1239203" y="2109981"/>
                    <a:pt x="1245870" y="2145224"/>
                    <a:pt x="1248728" y="2182371"/>
                  </a:cubicBezTo>
                  <a:cubicBezTo>
                    <a:pt x="1252538" y="2226186"/>
                    <a:pt x="1257300" y="2270001"/>
                    <a:pt x="1261110" y="2313816"/>
                  </a:cubicBezTo>
                  <a:cubicBezTo>
                    <a:pt x="1265873" y="2365251"/>
                    <a:pt x="1269683" y="2417638"/>
                    <a:pt x="1275398" y="2469074"/>
                  </a:cubicBezTo>
                  <a:cubicBezTo>
                    <a:pt x="1281113" y="2519556"/>
                    <a:pt x="1279208" y="2570038"/>
                    <a:pt x="1279208" y="2620521"/>
                  </a:cubicBezTo>
                  <a:cubicBezTo>
                    <a:pt x="1279208" y="2710056"/>
                    <a:pt x="1278255" y="2798638"/>
                    <a:pt x="1277303" y="2888174"/>
                  </a:cubicBezTo>
                  <a:cubicBezTo>
                    <a:pt x="1276350" y="3012951"/>
                    <a:pt x="1275398" y="3137728"/>
                    <a:pt x="1274445" y="3261553"/>
                  </a:cubicBezTo>
                  <a:cubicBezTo>
                    <a:pt x="1274445" y="3269174"/>
                    <a:pt x="1277303" y="3277746"/>
                    <a:pt x="1263968" y="3278699"/>
                  </a:cubicBezTo>
                  <a:cubicBezTo>
                    <a:pt x="1259205" y="3278699"/>
                    <a:pt x="1263968" y="3283461"/>
                    <a:pt x="1264920" y="3285366"/>
                  </a:cubicBezTo>
                  <a:cubicBezTo>
                    <a:pt x="1285875" y="3316799"/>
                    <a:pt x="1308735" y="3348231"/>
                    <a:pt x="1335405" y="3374901"/>
                  </a:cubicBezTo>
                  <a:cubicBezTo>
                    <a:pt x="1357313" y="3397761"/>
                    <a:pt x="1381125" y="3418716"/>
                    <a:pt x="1400175" y="3444434"/>
                  </a:cubicBezTo>
                  <a:cubicBezTo>
                    <a:pt x="1421130" y="3473009"/>
                    <a:pt x="1423035" y="3500631"/>
                    <a:pt x="1403985" y="3524444"/>
                  </a:cubicBezTo>
                  <a:cubicBezTo>
                    <a:pt x="1390650" y="3542541"/>
                    <a:pt x="1371600" y="3551113"/>
                    <a:pt x="1349693" y="3553971"/>
                  </a:cubicBezTo>
                  <a:cubicBezTo>
                    <a:pt x="1298258" y="3559686"/>
                    <a:pt x="1253490" y="3540636"/>
                    <a:pt x="1210628" y="3514919"/>
                  </a:cubicBezTo>
                  <a:cubicBezTo>
                    <a:pt x="1197293" y="3506346"/>
                    <a:pt x="1183958" y="3496821"/>
                    <a:pt x="1172528" y="3486344"/>
                  </a:cubicBezTo>
                  <a:cubicBezTo>
                    <a:pt x="1156335" y="3472056"/>
                    <a:pt x="1144905" y="3455863"/>
                    <a:pt x="1139190" y="3435861"/>
                  </a:cubicBezTo>
                  <a:cubicBezTo>
                    <a:pt x="1135380" y="3423478"/>
                    <a:pt x="1127760" y="3416811"/>
                    <a:pt x="1115378" y="3413953"/>
                  </a:cubicBezTo>
                  <a:cubicBezTo>
                    <a:pt x="1096328" y="3410144"/>
                    <a:pt x="1078230" y="3407286"/>
                    <a:pt x="1059180" y="3402524"/>
                  </a:cubicBezTo>
                  <a:cubicBezTo>
                    <a:pt x="1020128" y="3393951"/>
                    <a:pt x="1002983" y="3371091"/>
                    <a:pt x="1004888" y="3331086"/>
                  </a:cubicBezTo>
                  <a:cubicBezTo>
                    <a:pt x="1005840" y="3320609"/>
                    <a:pt x="1005840" y="3309178"/>
                    <a:pt x="1008698" y="3299653"/>
                  </a:cubicBezTo>
                  <a:cubicBezTo>
                    <a:pt x="1011555" y="3288224"/>
                    <a:pt x="1010603" y="3280603"/>
                    <a:pt x="1002030" y="3272031"/>
                  </a:cubicBezTo>
                  <a:cubicBezTo>
                    <a:pt x="984885" y="3253934"/>
                    <a:pt x="979170" y="3229169"/>
                    <a:pt x="973455" y="3206309"/>
                  </a:cubicBezTo>
                  <a:cubicBezTo>
                    <a:pt x="961073" y="3152969"/>
                    <a:pt x="960120" y="3099628"/>
                    <a:pt x="957263" y="3045336"/>
                  </a:cubicBezTo>
                  <a:cubicBezTo>
                    <a:pt x="953453" y="2968184"/>
                    <a:pt x="950595" y="2890078"/>
                    <a:pt x="946785" y="2812926"/>
                  </a:cubicBezTo>
                  <a:cubicBezTo>
                    <a:pt x="943928" y="2758634"/>
                    <a:pt x="942023" y="2704341"/>
                    <a:pt x="939165" y="2650049"/>
                  </a:cubicBezTo>
                  <a:cubicBezTo>
                    <a:pt x="935355" y="2586231"/>
                    <a:pt x="928688" y="2522413"/>
                    <a:pt x="919163" y="2459549"/>
                  </a:cubicBezTo>
                  <a:cubicBezTo>
                    <a:pt x="891540" y="2263334"/>
                    <a:pt x="838200" y="2072834"/>
                    <a:pt x="780098" y="1884238"/>
                  </a:cubicBezTo>
                  <a:cubicBezTo>
                    <a:pt x="780098" y="1883286"/>
                    <a:pt x="779145" y="1883286"/>
                    <a:pt x="778193" y="1882334"/>
                  </a:cubicBezTo>
                  <a:cubicBezTo>
                    <a:pt x="770573" y="1887096"/>
                    <a:pt x="767715" y="1895668"/>
                    <a:pt x="764858" y="1903288"/>
                  </a:cubicBezTo>
                  <a:cubicBezTo>
                    <a:pt x="751523" y="1937578"/>
                    <a:pt x="746760" y="1974726"/>
                    <a:pt x="741998" y="2010921"/>
                  </a:cubicBezTo>
                  <a:cubicBezTo>
                    <a:pt x="726758" y="2133794"/>
                    <a:pt x="721995" y="2256666"/>
                    <a:pt x="716280" y="2379538"/>
                  </a:cubicBezTo>
                  <a:cubicBezTo>
                    <a:pt x="711518" y="2475741"/>
                    <a:pt x="706755" y="2572896"/>
                    <a:pt x="702945" y="2669099"/>
                  </a:cubicBezTo>
                  <a:cubicBezTo>
                    <a:pt x="698183" y="2761491"/>
                    <a:pt x="693420" y="2853884"/>
                    <a:pt x="690563" y="2946276"/>
                  </a:cubicBezTo>
                  <a:cubicBezTo>
                    <a:pt x="689610" y="2970088"/>
                    <a:pt x="694373" y="2993901"/>
                    <a:pt x="697230" y="3017713"/>
                  </a:cubicBezTo>
                  <a:cubicBezTo>
                    <a:pt x="701040" y="3056766"/>
                    <a:pt x="704850" y="3096771"/>
                    <a:pt x="707708" y="3135824"/>
                  </a:cubicBezTo>
                  <a:cubicBezTo>
                    <a:pt x="711518" y="3178686"/>
                    <a:pt x="714375" y="3220596"/>
                    <a:pt x="717233" y="3263459"/>
                  </a:cubicBezTo>
                  <a:cubicBezTo>
                    <a:pt x="718185" y="3271078"/>
                    <a:pt x="717233" y="3274888"/>
                    <a:pt x="708660" y="3274888"/>
                  </a:cubicBezTo>
                  <a:cubicBezTo>
                    <a:pt x="701993" y="3274888"/>
                    <a:pt x="700088" y="3277746"/>
                    <a:pt x="700088" y="3284413"/>
                  </a:cubicBezTo>
                  <a:cubicBezTo>
                    <a:pt x="700088" y="3295844"/>
                    <a:pt x="699135" y="3306321"/>
                    <a:pt x="698183" y="3317751"/>
                  </a:cubicBezTo>
                  <a:cubicBezTo>
                    <a:pt x="696278" y="3334896"/>
                    <a:pt x="692468" y="3350136"/>
                    <a:pt x="678180" y="3361566"/>
                  </a:cubicBezTo>
                  <a:cubicBezTo>
                    <a:pt x="666750" y="3371091"/>
                    <a:pt x="667703" y="3385378"/>
                    <a:pt x="666750" y="3398713"/>
                  </a:cubicBezTo>
                  <a:cubicBezTo>
                    <a:pt x="664845" y="3416811"/>
                    <a:pt x="663893" y="3435861"/>
                    <a:pt x="660083" y="3453959"/>
                  </a:cubicBezTo>
                  <a:cubicBezTo>
                    <a:pt x="654368" y="3476819"/>
                    <a:pt x="641985" y="3493011"/>
                    <a:pt x="621030" y="3503488"/>
                  </a:cubicBezTo>
                  <a:cubicBezTo>
                    <a:pt x="596265" y="3515871"/>
                    <a:pt x="570548" y="3525396"/>
                    <a:pt x="543878" y="3528253"/>
                  </a:cubicBezTo>
                  <a:cubicBezTo>
                    <a:pt x="488633" y="3535874"/>
                    <a:pt x="437198" y="3483486"/>
                    <a:pt x="443865" y="3428241"/>
                  </a:cubicBezTo>
                  <a:cubicBezTo>
                    <a:pt x="447675" y="3394903"/>
                    <a:pt x="461010" y="3366328"/>
                    <a:pt x="477203" y="3338706"/>
                  </a:cubicBezTo>
                  <a:cubicBezTo>
                    <a:pt x="483870" y="3328228"/>
                    <a:pt x="489585" y="3316799"/>
                    <a:pt x="495300" y="3306321"/>
                  </a:cubicBezTo>
                  <a:cubicBezTo>
                    <a:pt x="491490" y="3303463"/>
                    <a:pt x="488633" y="3305369"/>
                    <a:pt x="485775" y="3305369"/>
                  </a:cubicBezTo>
                  <a:cubicBezTo>
                    <a:pt x="465773" y="3308226"/>
                    <a:pt x="465773" y="3308226"/>
                    <a:pt x="462915" y="3289176"/>
                  </a:cubicBezTo>
                  <a:cubicBezTo>
                    <a:pt x="447675" y="3203451"/>
                    <a:pt x="435293" y="3117726"/>
                    <a:pt x="424815" y="3031049"/>
                  </a:cubicBezTo>
                  <a:cubicBezTo>
                    <a:pt x="414338" y="2945324"/>
                    <a:pt x="403860" y="2860551"/>
                    <a:pt x="396240" y="2774826"/>
                  </a:cubicBezTo>
                  <a:cubicBezTo>
                    <a:pt x="388620" y="2692911"/>
                    <a:pt x="381000" y="2610044"/>
                    <a:pt x="374333" y="2528128"/>
                  </a:cubicBezTo>
                  <a:cubicBezTo>
                    <a:pt x="367665" y="2448119"/>
                    <a:pt x="362903" y="2368109"/>
                    <a:pt x="358140" y="2288099"/>
                  </a:cubicBezTo>
                  <a:cubicBezTo>
                    <a:pt x="351473" y="2189991"/>
                    <a:pt x="345758" y="2090931"/>
                    <a:pt x="340995" y="1992824"/>
                  </a:cubicBezTo>
                  <a:cubicBezTo>
                    <a:pt x="336233" y="1900431"/>
                    <a:pt x="332423" y="1807086"/>
                    <a:pt x="328613" y="1714693"/>
                  </a:cubicBezTo>
                  <a:cubicBezTo>
                    <a:pt x="328613" y="1706121"/>
                    <a:pt x="330518" y="1694691"/>
                    <a:pt x="325755" y="1688976"/>
                  </a:cubicBezTo>
                  <a:cubicBezTo>
                    <a:pt x="320993" y="1683261"/>
                    <a:pt x="309563" y="1688023"/>
                    <a:pt x="300990" y="1688023"/>
                  </a:cubicBezTo>
                  <a:cubicBezTo>
                    <a:pt x="249555" y="1688023"/>
                    <a:pt x="197168" y="1688023"/>
                    <a:pt x="145733" y="1688976"/>
                  </a:cubicBezTo>
                  <a:cubicBezTo>
                    <a:pt x="137160" y="1688976"/>
                    <a:pt x="136208" y="1687071"/>
                    <a:pt x="138113" y="1679451"/>
                  </a:cubicBezTo>
                  <a:cubicBezTo>
                    <a:pt x="144780" y="1654686"/>
                    <a:pt x="213360" y="1366078"/>
                    <a:pt x="211455" y="1355601"/>
                  </a:cubicBezTo>
                  <a:cubicBezTo>
                    <a:pt x="225743" y="1296546"/>
                    <a:pt x="239078" y="1237491"/>
                    <a:pt x="253365" y="1178436"/>
                  </a:cubicBezTo>
                  <a:cubicBezTo>
                    <a:pt x="281940" y="1056516"/>
                    <a:pt x="310515" y="935548"/>
                    <a:pt x="339090" y="813628"/>
                  </a:cubicBezTo>
                  <a:cubicBezTo>
                    <a:pt x="340995" y="804103"/>
                    <a:pt x="343853" y="795531"/>
                    <a:pt x="345758" y="788863"/>
                  </a:cubicBezTo>
                  <a:cubicBezTo>
                    <a:pt x="340043" y="805056"/>
                    <a:pt x="331470" y="823153"/>
                    <a:pt x="322898" y="841251"/>
                  </a:cubicBezTo>
                  <a:cubicBezTo>
                    <a:pt x="316230" y="854586"/>
                    <a:pt x="315278" y="869826"/>
                    <a:pt x="312420" y="884113"/>
                  </a:cubicBezTo>
                  <a:cubicBezTo>
                    <a:pt x="300038" y="939358"/>
                    <a:pt x="281940" y="993651"/>
                    <a:pt x="262890" y="1046991"/>
                  </a:cubicBezTo>
                  <a:cubicBezTo>
                    <a:pt x="231458" y="1136526"/>
                    <a:pt x="197168" y="1226061"/>
                    <a:pt x="161925" y="1313691"/>
                  </a:cubicBezTo>
                  <a:cubicBezTo>
                    <a:pt x="156210" y="1327978"/>
                    <a:pt x="20003" y="1319406"/>
                    <a:pt x="18098" y="1320359"/>
                  </a:cubicBezTo>
                  <a:cubicBezTo>
                    <a:pt x="0" y="1319406"/>
                    <a:pt x="0" y="1319406"/>
                    <a:pt x="0" y="1301309"/>
                  </a:cubicBezTo>
                  <a:cubicBezTo>
                    <a:pt x="1905" y="1221298"/>
                    <a:pt x="3810" y="1140336"/>
                    <a:pt x="9525" y="1060326"/>
                  </a:cubicBezTo>
                  <a:cubicBezTo>
                    <a:pt x="13335" y="1010796"/>
                    <a:pt x="15240" y="960313"/>
                    <a:pt x="29527" y="911736"/>
                  </a:cubicBezTo>
                  <a:cubicBezTo>
                    <a:pt x="31433" y="904116"/>
                    <a:pt x="34290" y="895543"/>
                    <a:pt x="39052" y="888876"/>
                  </a:cubicBezTo>
                  <a:cubicBezTo>
                    <a:pt x="88583" y="826963"/>
                    <a:pt x="116205" y="754573"/>
                    <a:pt x="134303" y="678373"/>
                  </a:cubicBezTo>
                  <a:cubicBezTo>
                    <a:pt x="162878" y="557406"/>
                    <a:pt x="191453" y="437391"/>
                    <a:pt x="220980" y="316423"/>
                  </a:cubicBezTo>
                  <a:cubicBezTo>
                    <a:pt x="230505" y="278323"/>
                    <a:pt x="240983" y="240223"/>
                    <a:pt x="251460" y="202123"/>
                  </a:cubicBezTo>
                  <a:cubicBezTo>
                    <a:pt x="253365" y="195456"/>
                    <a:pt x="256223" y="191646"/>
                    <a:pt x="262890" y="188788"/>
                  </a:cubicBezTo>
                  <a:cubicBezTo>
                    <a:pt x="368618" y="152593"/>
                    <a:pt x="474345" y="115446"/>
                    <a:pt x="581025" y="79251"/>
                  </a:cubicBezTo>
                  <a:cubicBezTo>
                    <a:pt x="587693" y="77346"/>
                    <a:pt x="592455" y="73536"/>
                    <a:pt x="596265" y="68773"/>
                  </a:cubicBezTo>
                  <a:cubicBezTo>
                    <a:pt x="613410" y="45913"/>
                    <a:pt x="628650" y="23053"/>
                    <a:pt x="646748" y="1146"/>
                  </a:cubicBezTo>
                  <a:cubicBezTo>
                    <a:pt x="653415" y="-759"/>
                    <a:pt x="944880" y="4003"/>
                    <a:pt x="944880" y="193"/>
                  </a:cubicBezTo>
                  <a:cubicBezTo>
                    <a:pt x="944880" y="-2664"/>
                    <a:pt x="978218" y="26863"/>
                    <a:pt x="990600" y="411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8" name="Freeform: Shape 12">
              <a:extLst>
                <a:ext uri="{FF2B5EF4-FFF2-40B4-BE49-F238E27FC236}">
                  <a16:creationId xmlns:a16="http://schemas.microsoft.com/office/drawing/2014/main" id="{323F0D2F-55D5-43EF-8CAB-7C89E0ED73BC}"/>
                </a:ext>
              </a:extLst>
            </p:cNvPr>
            <p:cNvSpPr/>
            <p:nvPr/>
          </p:nvSpPr>
          <p:spPr>
            <a:xfrm>
              <a:off x="9088630" y="2721836"/>
              <a:ext cx="661513" cy="1210627"/>
            </a:xfrm>
            <a:custGeom>
              <a:avLst/>
              <a:gdLst>
                <a:gd name="connsiteX0" fmla="*/ 660680 w 661513"/>
                <a:gd name="connsiteY0" fmla="*/ 1163955 h 1210627"/>
                <a:gd name="connsiteX1" fmla="*/ 637820 w 661513"/>
                <a:gd name="connsiteY1" fmla="*/ 965835 h 1210627"/>
                <a:gd name="connsiteX2" fmla="*/ 604483 w 661513"/>
                <a:gd name="connsiteY2" fmla="*/ 673418 h 1210627"/>
                <a:gd name="connsiteX3" fmla="*/ 570193 w 661513"/>
                <a:gd name="connsiteY3" fmla="*/ 379095 h 1210627"/>
                <a:gd name="connsiteX4" fmla="*/ 528283 w 661513"/>
                <a:gd name="connsiteY4" fmla="*/ 167640 h 1210627"/>
                <a:gd name="connsiteX5" fmla="*/ 482563 w 661513"/>
                <a:gd name="connsiteY5" fmla="*/ 14288 h 1210627"/>
                <a:gd name="connsiteX6" fmla="*/ 477800 w 661513"/>
                <a:gd name="connsiteY6" fmla="*/ 23813 h 1210627"/>
                <a:gd name="connsiteX7" fmla="*/ 462560 w 661513"/>
                <a:gd name="connsiteY7" fmla="*/ 62865 h 1210627"/>
                <a:gd name="connsiteX8" fmla="*/ 414935 w 661513"/>
                <a:gd name="connsiteY8" fmla="*/ 115252 h 1210627"/>
                <a:gd name="connsiteX9" fmla="*/ 386360 w 661513"/>
                <a:gd name="connsiteY9" fmla="*/ 145733 h 1210627"/>
                <a:gd name="connsiteX10" fmla="*/ 373978 w 661513"/>
                <a:gd name="connsiteY10" fmla="*/ 149543 h 1210627"/>
                <a:gd name="connsiteX11" fmla="*/ 293015 w 661513"/>
                <a:gd name="connsiteY11" fmla="*/ 109538 h 1210627"/>
                <a:gd name="connsiteX12" fmla="*/ 221578 w 661513"/>
                <a:gd name="connsiteY12" fmla="*/ 47625 h 1210627"/>
                <a:gd name="connsiteX13" fmla="*/ 198718 w 661513"/>
                <a:gd name="connsiteY13" fmla="*/ 18098 h 1210627"/>
                <a:gd name="connsiteX14" fmla="*/ 203480 w 661513"/>
                <a:gd name="connsiteY14" fmla="*/ 0 h 1210627"/>
                <a:gd name="connsiteX15" fmla="*/ 194908 w 661513"/>
                <a:gd name="connsiteY15" fmla="*/ 0 h 1210627"/>
                <a:gd name="connsiteX16" fmla="*/ 182525 w 661513"/>
                <a:gd name="connsiteY16" fmla="*/ 15240 h 1210627"/>
                <a:gd name="connsiteX17" fmla="*/ 186335 w 661513"/>
                <a:gd name="connsiteY17" fmla="*/ 19050 h 1210627"/>
                <a:gd name="connsiteX18" fmla="*/ 184430 w 661513"/>
                <a:gd name="connsiteY18" fmla="*/ 37148 h 1210627"/>
                <a:gd name="connsiteX19" fmla="*/ 188240 w 661513"/>
                <a:gd name="connsiteY19" fmla="*/ 244793 h 1210627"/>
                <a:gd name="connsiteX20" fmla="*/ 195860 w 661513"/>
                <a:gd name="connsiteY20" fmla="*/ 425768 h 1210627"/>
                <a:gd name="connsiteX21" fmla="*/ 191098 w 661513"/>
                <a:gd name="connsiteY21" fmla="*/ 701040 h 1210627"/>
                <a:gd name="connsiteX22" fmla="*/ 105373 w 661513"/>
                <a:gd name="connsiteY22" fmla="*/ 994410 h 1210627"/>
                <a:gd name="connsiteX23" fmla="*/ 2503 w 661513"/>
                <a:gd name="connsiteY23" fmla="*/ 1173480 h 1210627"/>
                <a:gd name="connsiteX24" fmla="*/ 6313 w 661513"/>
                <a:gd name="connsiteY24" fmla="*/ 1184910 h 1210627"/>
                <a:gd name="connsiteX25" fmla="*/ 46318 w 661513"/>
                <a:gd name="connsiteY25" fmla="*/ 1194435 h 1210627"/>
                <a:gd name="connsiteX26" fmla="*/ 171095 w 661513"/>
                <a:gd name="connsiteY26" fmla="*/ 1206818 h 1210627"/>
                <a:gd name="connsiteX27" fmla="*/ 453035 w 661513"/>
                <a:gd name="connsiteY27" fmla="*/ 1210628 h 1210627"/>
                <a:gd name="connsiteX28" fmla="*/ 524473 w 661513"/>
                <a:gd name="connsiteY28" fmla="*/ 1205865 h 1210627"/>
                <a:gd name="connsiteX29" fmla="*/ 645440 w 661513"/>
                <a:gd name="connsiteY29" fmla="*/ 1184910 h 1210627"/>
                <a:gd name="connsiteX30" fmla="*/ 660680 w 661513"/>
                <a:gd name="connsiteY30" fmla="*/ 1163955 h 121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1513" h="1210627">
                  <a:moveTo>
                    <a:pt x="660680" y="1163955"/>
                  </a:moveTo>
                  <a:cubicBezTo>
                    <a:pt x="653060" y="1098233"/>
                    <a:pt x="645440" y="1031557"/>
                    <a:pt x="637820" y="965835"/>
                  </a:cubicBezTo>
                  <a:cubicBezTo>
                    <a:pt x="626390" y="868680"/>
                    <a:pt x="614960" y="770573"/>
                    <a:pt x="604483" y="673418"/>
                  </a:cubicBezTo>
                  <a:cubicBezTo>
                    <a:pt x="593053" y="575310"/>
                    <a:pt x="583528" y="477203"/>
                    <a:pt x="570193" y="379095"/>
                  </a:cubicBezTo>
                  <a:cubicBezTo>
                    <a:pt x="560668" y="307658"/>
                    <a:pt x="550190" y="236220"/>
                    <a:pt x="528283" y="167640"/>
                  </a:cubicBezTo>
                  <a:cubicBezTo>
                    <a:pt x="513043" y="116205"/>
                    <a:pt x="497803" y="65723"/>
                    <a:pt x="482563" y="14288"/>
                  </a:cubicBezTo>
                  <a:cubicBezTo>
                    <a:pt x="476848" y="15240"/>
                    <a:pt x="477800" y="20003"/>
                    <a:pt x="477800" y="23813"/>
                  </a:cubicBezTo>
                  <a:cubicBezTo>
                    <a:pt x="475895" y="38100"/>
                    <a:pt x="473990" y="52388"/>
                    <a:pt x="462560" y="62865"/>
                  </a:cubicBezTo>
                  <a:cubicBezTo>
                    <a:pt x="445415" y="79058"/>
                    <a:pt x="431128" y="97155"/>
                    <a:pt x="414935" y="115252"/>
                  </a:cubicBezTo>
                  <a:cubicBezTo>
                    <a:pt x="405410" y="125730"/>
                    <a:pt x="395885" y="136208"/>
                    <a:pt x="386360" y="145733"/>
                  </a:cubicBezTo>
                  <a:cubicBezTo>
                    <a:pt x="382550" y="149543"/>
                    <a:pt x="379693" y="151448"/>
                    <a:pt x="373978" y="149543"/>
                  </a:cubicBezTo>
                  <a:cubicBezTo>
                    <a:pt x="346355" y="137160"/>
                    <a:pt x="318733" y="125730"/>
                    <a:pt x="293015" y="109538"/>
                  </a:cubicBezTo>
                  <a:cubicBezTo>
                    <a:pt x="266345" y="92393"/>
                    <a:pt x="245390" y="67627"/>
                    <a:pt x="221578" y="47625"/>
                  </a:cubicBezTo>
                  <a:cubicBezTo>
                    <a:pt x="212053" y="39053"/>
                    <a:pt x="203480" y="29528"/>
                    <a:pt x="198718" y="18098"/>
                  </a:cubicBezTo>
                  <a:cubicBezTo>
                    <a:pt x="198718" y="12383"/>
                    <a:pt x="204433" y="5715"/>
                    <a:pt x="203480" y="0"/>
                  </a:cubicBezTo>
                  <a:cubicBezTo>
                    <a:pt x="202528" y="0"/>
                    <a:pt x="195860" y="0"/>
                    <a:pt x="194908" y="0"/>
                  </a:cubicBezTo>
                  <a:cubicBezTo>
                    <a:pt x="188240" y="7620"/>
                    <a:pt x="188240" y="12383"/>
                    <a:pt x="182525" y="15240"/>
                  </a:cubicBezTo>
                  <a:cubicBezTo>
                    <a:pt x="184430" y="15240"/>
                    <a:pt x="188240" y="16193"/>
                    <a:pt x="186335" y="19050"/>
                  </a:cubicBezTo>
                  <a:cubicBezTo>
                    <a:pt x="183478" y="24765"/>
                    <a:pt x="184430" y="31433"/>
                    <a:pt x="184430" y="37148"/>
                  </a:cubicBezTo>
                  <a:cubicBezTo>
                    <a:pt x="185383" y="106680"/>
                    <a:pt x="184430" y="175260"/>
                    <a:pt x="188240" y="244793"/>
                  </a:cubicBezTo>
                  <a:cubicBezTo>
                    <a:pt x="192050" y="304800"/>
                    <a:pt x="193955" y="365760"/>
                    <a:pt x="195860" y="425768"/>
                  </a:cubicBezTo>
                  <a:cubicBezTo>
                    <a:pt x="198718" y="517208"/>
                    <a:pt x="199670" y="608648"/>
                    <a:pt x="191098" y="701040"/>
                  </a:cubicBezTo>
                  <a:cubicBezTo>
                    <a:pt x="180620" y="804863"/>
                    <a:pt x="152045" y="902018"/>
                    <a:pt x="105373" y="994410"/>
                  </a:cubicBezTo>
                  <a:cubicBezTo>
                    <a:pt x="73940" y="1056323"/>
                    <a:pt x="38698" y="1115378"/>
                    <a:pt x="2503" y="1173480"/>
                  </a:cubicBezTo>
                  <a:cubicBezTo>
                    <a:pt x="-1307" y="1180148"/>
                    <a:pt x="-1307" y="1183005"/>
                    <a:pt x="6313" y="1184910"/>
                  </a:cubicBezTo>
                  <a:cubicBezTo>
                    <a:pt x="19648" y="1187768"/>
                    <a:pt x="32983" y="1191578"/>
                    <a:pt x="46318" y="1194435"/>
                  </a:cubicBezTo>
                  <a:cubicBezTo>
                    <a:pt x="87275" y="1202055"/>
                    <a:pt x="129185" y="1204913"/>
                    <a:pt x="171095" y="1206818"/>
                  </a:cubicBezTo>
                  <a:cubicBezTo>
                    <a:pt x="234913" y="1210628"/>
                    <a:pt x="451130" y="1204913"/>
                    <a:pt x="453035" y="1210628"/>
                  </a:cubicBezTo>
                  <a:cubicBezTo>
                    <a:pt x="476848" y="1209675"/>
                    <a:pt x="500660" y="1208723"/>
                    <a:pt x="524473" y="1205865"/>
                  </a:cubicBezTo>
                  <a:cubicBezTo>
                    <a:pt x="565430" y="1202055"/>
                    <a:pt x="606388" y="1197293"/>
                    <a:pt x="645440" y="1184910"/>
                  </a:cubicBezTo>
                  <a:cubicBezTo>
                    <a:pt x="662585" y="1181100"/>
                    <a:pt x="662585" y="1181100"/>
                    <a:pt x="660680" y="1163955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9" name="Freeform: Shape 13">
              <a:extLst>
                <a:ext uri="{FF2B5EF4-FFF2-40B4-BE49-F238E27FC236}">
                  <a16:creationId xmlns:a16="http://schemas.microsoft.com/office/drawing/2014/main" id="{B098103E-8480-4636-B489-59029682D196}"/>
                </a:ext>
              </a:extLst>
            </p:cNvPr>
            <p:cNvSpPr/>
            <p:nvPr/>
          </p:nvSpPr>
          <p:spPr>
            <a:xfrm>
              <a:off x="9176338" y="2174628"/>
              <a:ext cx="417029" cy="701634"/>
            </a:xfrm>
            <a:custGeom>
              <a:avLst/>
              <a:gdLst>
                <a:gd name="connsiteX0" fmla="*/ 393903 w 417029"/>
                <a:gd name="connsiteY0" fmla="*/ 561495 h 701634"/>
                <a:gd name="connsiteX1" fmla="*/ 377710 w 417029"/>
                <a:gd name="connsiteY1" fmla="*/ 610073 h 701634"/>
                <a:gd name="connsiteX2" fmla="*/ 298653 w 417029"/>
                <a:gd name="connsiteY2" fmla="*/ 696750 h 701634"/>
                <a:gd name="connsiteX3" fmla="*/ 284365 w 417029"/>
                <a:gd name="connsiteY3" fmla="*/ 699608 h 701634"/>
                <a:gd name="connsiteX4" fmla="*/ 192925 w 417029"/>
                <a:gd name="connsiteY4" fmla="*/ 651983 h 701634"/>
                <a:gd name="connsiteX5" fmla="*/ 110058 w 417029"/>
                <a:gd name="connsiteY5" fmla="*/ 565305 h 701634"/>
                <a:gd name="connsiteX6" fmla="*/ 113868 w 417029"/>
                <a:gd name="connsiteY6" fmla="*/ 509108 h 701634"/>
                <a:gd name="connsiteX7" fmla="*/ 58623 w 417029"/>
                <a:gd name="connsiteY7" fmla="*/ 413858 h 701634"/>
                <a:gd name="connsiteX8" fmla="*/ 38620 w 417029"/>
                <a:gd name="connsiteY8" fmla="*/ 390998 h 701634"/>
                <a:gd name="connsiteX9" fmla="*/ 3378 w 417029"/>
                <a:gd name="connsiteY9" fmla="*/ 339563 h 701634"/>
                <a:gd name="connsiteX10" fmla="*/ 2425 w 417029"/>
                <a:gd name="connsiteY10" fmla="*/ 268125 h 701634"/>
                <a:gd name="connsiteX11" fmla="*/ 7188 w 417029"/>
                <a:gd name="connsiteY11" fmla="*/ 257648 h 701634"/>
                <a:gd name="connsiteX12" fmla="*/ 182448 w 417029"/>
                <a:gd name="connsiteY12" fmla="*/ 6188 h 701634"/>
                <a:gd name="connsiteX13" fmla="*/ 356755 w 417029"/>
                <a:gd name="connsiteY13" fmla="*/ 39525 h 701634"/>
                <a:gd name="connsiteX14" fmla="*/ 416763 w 417029"/>
                <a:gd name="connsiteY14" fmla="*/ 279555 h 701634"/>
                <a:gd name="connsiteX15" fmla="*/ 415810 w 417029"/>
                <a:gd name="connsiteY15" fmla="*/ 318608 h 701634"/>
                <a:gd name="connsiteX16" fmla="*/ 396760 w 417029"/>
                <a:gd name="connsiteY16" fmla="*/ 478628 h 701634"/>
                <a:gd name="connsiteX17" fmla="*/ 393903 w 417029"/>
                <a:gd name="connsiteY17" fmla="*/ 561495 h 70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7029" h="701634">
                  <a:moveTo>
                    <a:pt x="393903" y="561495"/>
                  </a:moveTo>
                  <a:cubicBezTo>
                    <a:pt x="390093" y="568163"/>
                    <a:pt x="383425" y="601500"/>
                    <a:pt x="377710" y="610073"/>
                  </a:cubicBezTo>
                  <a:cubicBezTo>
                    <a:pt x="351040" y="653888"/>
                    <a:pt x="325323" y="668175"/>
                    <a:pt x="298653" y="696750"/>
                  </a:cubicBezTo>
                  <a:cubicBezTo>
                    <a:pt x="294843" y="701513"/>
                    <a:pt x="291033" y="703418"/>
                    <a:pt x="284365" y="699608"/>
                  </a:cubicBezTo>
                  <a:cubicBezTo>
                    <a:pt x="253885" y="684368"/>
                    <a:pt x="220548" y="672938"/>
                    <a:pt x="192925" y="651983"/>
                  </a:cubicBezTo>
                  <a:cubicBezTo>
                    <a:pt x="164350" y="630075"/>
                    <a:pt x="110058" y="571020"/>
                    <a:pt x="110058" y="565305"/>
                  </a:cubicBezTo>
                  <a:cubicBezTo>
                    <a:pt x="114820" y="550065"/>
                    <a:pt x="123393" y="522443"/>
                    <a:pt x="113868" y="509108"/>
                  </a:cubicBezTo>
                  <a:cubicBezTo>
                    <a:pt x="91960" y="475770"/>
                    <a:pt x="79578" y="462435"/>
                    <a:pt x="58623" y="413858"/>
                  </a:cubicBezTo>
                  <a:cubicBezTo>
                    <a:pt x="55765" y="401475"/>
                    <a:pt x="51003" y="394808"/>
                    <a:pt x="38620" y="390998"/>
                  </a:cubicBezTo>
                  <a:cubicBezTo>
                    <a:pt x="14808" y="382425"/>
                    <a:pt x="7188" y="361470"/>
                    <a:pt x="3378" y="339563"/>
                  </a:cubicBezTo>
                  <a:cubicBezTo>
                    <a:pt x="-432" y="315750"/>
                    <a:pt x="-1385" y="291938"/>
                    <a:pt x="2425" y="268125"/>
                  </a:cubicBezTo>
                  <a:cubicBezTo>
                    <a:pt x="3378" y="264315"/>
                    <a:pt x="3378" y="259553"/>
                    <a:pt x="7188" y="257648"/>
                  </a:cubicBezTo>
                  <a:cubicBezTo>
                    <a:pt x="14808" y="253838"/>
                    <a:pt x="-35675" y="59528"/>
                    <a:pt x="182448" y="6188"/>
                  </a:cubicBezTo>
                  <a:cubicBezTo>
                    <a:pt x="224358" y="-10005"/>
                    <a:pt x="325323" y="7140"/>
                    <a:pt x="356755" y="39525"/>
                  </a:cubicBezTo>
                  <a:cubicBezTo>
                    <a:pt x="423430" y="106200"/>
                    <a:pt x="411048" y="241455"/>
                    <a:pt x="416763" y="279555"/>
                  </a:cubicBezTo>
                  <a:cubicBezTo>
                    <a:pt x="417715" y="288128"/>
                    <a:pt x="415810" y="313845"/>
                    <a:pt x="415810" y="318608"/>
                  </a:cubicBezTo>
                  <a:cubicBezTo>
                    <a:pt x="416763" y="360518"/>
                    <a:pt x="407238" y="437670"/>
                    <a:pt x="396760" y="478628"/>
                  </a:cubicBezTo>
                  <a:cubicBezTo>
                    <a:pt x="389140" y="511965"/>
                    <a:pt x="394855" y="557685"/>
                    <a:pt x="393903" y="561495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0" name="Freeform: Shape 14">
              <a:extLst>
                <a:ext uri="{FF2B5EF4-FFF2-40B4-BE49-F238E27FC236}">
                  <a16:creationId xmlns:a16="http://schemas.microsoft.com/office/drawing/2014/main" id="{407A76D1-72CA-4360-9428-383D0CD09CF8}"/>
                </a:ext>
              </a:extLst>
            </p:cNvPr>
            <p:cNvSpPr/>
            <p:nvPr/>
          </p:nvSpPr>
          <p:spPr>
            <a:xfrm>
              <a:off x="9181061" y="2160767"/>
              <a:ext cx="444073" cy="369642"/>
            </a:xfrm>
            <a:custGeom>
              <a:avLst/>
              <a:gdLst>
                <a:gd name="connsiteX0" fmla="*/ 414897 w 444073"/>
                <a:gd name="connsiteY0" fmla="*/ 316276 h 369642"/>
                <a:gd name="connsiteX1" fmla="*/ 404419 w 444073"/>
                <a:gd name="connsiteY1" fmla="*/ 255316 h 369642"/>
                <a:gd name="connsiteX2" fmla="*/ 375844 w 444073"/>
                <a:gd name="connsiteY2" fmla="*/ 188641 h 369642"/>
                <a:gd name="connsiteX3" fmla="*/ 295834 w 444073"/>
                <a:gd name="connsiteY3" fmla="*/ 158161 h 369642"/>
                <a:gd name="connsiteX4" fmla="*/ 154864 w 444073"/>
                <a:gd name="connsiteY4" fmla="*/ 178164 h 369642"/>
                <a:gd name="connsiteX5" fmla="*/ 61519 w 444073"/>
                <a:gd name="connsiteY5" fmla="*/ 278176 h 369642"/>
                <a:gd name="connsiteX6" fmla="*/ 64377 w 444073"/>
                <a:gd name="connsiteY6" fmla="*/ 359139 h 369642"/>
                <a:gd name="connsiteX7" fmla="*/ 63424 w 444073"/>
                <a:gd name="connsiteY7" fmla="*/ 369616 h 369642"/>
                <a:gd name="connsiteX8" fmla="*/ 46279 w 444073"/>
                <a:gd name="connsiteY8" fmla="*/ 361044 h 369642"/>
                <a:gd name="connsiteX9" fmla="*/ 32944 w 444073"/>
                <a:gd name="connsiteY9" fmla="*/ 317229 h 369642"/>
                <a:gd name="connsiteX10" fmla="*/ 17704 w 444073"/>
                <a:gd name="connsiteY10" fmla="*/ 281986 h 369642"/>
                <a:gd name="connsiteX11" fmla="*/ 6274 w 444073"/>
                <a:gd name="connsiteY11" fmla="*/ 272461 h 369642"/>
                <a:gd name="connsiteX12" fmla="*/ 187249 w 444073"/>
                <a:gd name="connsiteY12" fmla="*/ 2904 h 369642"/>
                <a:gd name="connsiteX13" fmla="*/ 337744 w 444073"/>
                <a:gd name="connsiteY13" fmla="*/ 22906 h 369642"/>
                <a:gd name="connsiteX14" fmla="*/ 414897 w 444073"/>
                <a:gd name="connsiteY14" fmla="*/ 120061 h 369642"/>
                <a:gd name="connsiteX15" fmla="*/ 438709 w 444073"/>
                <a:gd name="connsiteY15" fmla="*/ 207691 h 369642"/>
                <a:gd name="connsiteX16" fmla="*/ 438709 w 444073"/>
                <a:gd name="connsiteY16" fmla="*/ 266746 h 369642"/>
                <a:gd name="connsiteX17" fmla="*/ 414897 w 444073"/>
                <a:gd name="connsiteY17" fmla="*/ 316276 h 36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073" h="369642">
                  <a:moveTo>
                    <a:pt x="414897" y="316276"/>
                  </a:moveTo>
                  <a:cubicBezTo>
                    <a:pt x="409182" y="296274"/>
                    <a:pt x="409182" y="275319"/>
                    <a:pt x="404419" y="255316"/>
                  </a:cubicBezTo>
                  <a:cubicBezTo>
                    <a:pt x="397752" y="231504"/>
                    <a:pt x="390132" y="208644"/>
                    <a:pt x="375844" y="188641"/>
                  </a:cubicBezTo>
                  <a:cubicBezTo>
                    <a:pt x="355842" y="160066"/>
                    <a:pt x="328219" y="151494"/>
                    <a:pt x="295834" y="158161"/>
                  </a:cubicBezTo>
                  <a:cubicBezTo>
                    <a:pt x="249162" y="167686"/>
                    <a:pt x="201537" y="172449"/>
                    <a:pt x="154864" y="178164"/>
                  </a:cubicBezTo>
                  <a:cubicBezTo>
                    <a:pt x="97714" y="184831"/>
                    <a:pt x="64377" y="220074"/>
                    <a:pt x="61519" y="278176"/>
                  </a:cubicBezTo>
                  <a:cubicBezTo>
                    <a:pt x="59614" y="304846"/>
                    <a:pt x="62472" y="332469"/>
                    <a:pt x="64377" y="359139"/>
                  </a:cubicBezTo>
                  <a:cubicBezTo>
                    <a:pt x="64377" y="362949"/>
                    <a:pt x="70092" y="369616"/>
                    <a:pt x="63424" y="369616"/>
                  </a:cubicBezTo>
                  <a:cubicBezTo>
                    <a:pt x="57709" y="369616"/>
                    <a:pt x="49137" y="370569"/>
                    <a:pt x="46279" y="361044"/>
                  </a:cubicBezTo>
                  <a:cubicBezTo>
                    <a:pt x="42469" y="346756"/>
                    <a:pt x="37707" y="331516"/>
                    <a:pt x="32944" y="317229"/>
                  </a:cubicBezTo>
                  <a:cubicBezTo>
                    <a:pt x="29134" y="304846"/>
                    <a:pt x="24372" y="292464"/>
                    <a:pt x="17704" y="281986"/>
                  </a:cubicBezTo>
                  <a:cubicBezTo>
                    <a:pt x="14847" y="277224"/>
                    <a:pt x="12942" y="271509"/>
                    <a:pt x="6274" y="272461"/>
                  </a:cubicBezTo>
                  <a:cubicBezTo>
                    <a:pt x="-24206" y="147684"/>
                    <a:pt x="59614" y="21954"/>
                    <a:pt x="187249" y="2904"/>
                  </a:cubicBezTo>
                  <a:cubicBezTo>
                    <a:pt x="239637" y="-4716"/>
                    <a:pt x="289167" y="2904"/>
                    <a:pt x="337744" y="22906"/>
                  </a:cubicBezTo>
                  <a:cubicBezTo>
                    <a:pt x="381559" y="41004"/>
                    <a:pt x="407277" y="73389"/>
                    <a:pt x="414897" y="120061"/>
                  </a:cubicBezTo>
                  <a:cubicBezTo>
                    <a:pt x="419659" y="150541"/>
                    <a:pt x="427279" y="179116"/>
                    <a:pt x="438709" y="207691"/>
                  </a:cubicBezTo>
                  <a:cubicBezTo>
                    <a:pt x="446329" y="227694"/>
                    <a:pt x="445377" y="246744"/>
                    <a:pt x="438709" y="266746"/>
                  </a:cubicBezTo>
                  <a:cubicBezTo>
                    <a:pt x="431089" y="282939"/>
                    <a:pt x="422517" y="300084"/>
                    <a:pt x="414897" y="316276"/>
                  </a:cubicBezTo>
                  <a:close/>
                </a:path>
              </a:pathLst>
            </a:custGeom>
            <a:solidFill>
              <a:srgbClr val="5F3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1" name="Freeform: Shape 15">
              <a:extLst>
                <a:ext uri="{FF2B5EF4-FFF2-40B4-BE49-F238E27FC236}">
                  <a16:creationId xmlns:a16="http://schemas.microsoft.com/office/drawing/2014/main" id="{3B795DF0-9DE3-4ED3-95C2-3DB2CC377321}"/>
                </a:ext>
              </a:extLst>
            </p:cNvPr>
            <p:cNvSpPr/>
            <p:nvPr/>
          </p:nvSpPr>
          <p:spPr>
            <a:xfrm>
              <a:off x="8610284" y="4040648"/>
              <a:ext cx="228198" cy="330928"/>
            </a:xfrm>
            <a:custGeom>
              <a:avLst/>
              <a:gdLst>
                <a:gd name="connsiteX0" fmla="*/ 215102 w 228198"/>
                <a:gd name="connsiteY0" fmla="*/ 186138 h 330928"/>
                <a:gd name="connsiteX1" fmla="*/ 214149 w 228198"/>
                <a:gd name="connsiteY1" fmla="*/ 205188 h 330928"/>
                <a:gd name="connsiteX2" fmla="*/ 200814 w 228198"/>
                <a:gd name="connsiteY2" fmla="*/ 245193 h 330928"/>
                <a:gd name="connsiteX3" fmla="*/ 210339 w 228198"/>
                <a:gd name="connsiteY3" fmla="*/ 283293 h 330928"/>
                <a:gd name="connsiteX4" fmla="*/ 221769 w 228198"/>
                <a:gd name="connsiteY4" fmla="*/ 296628 h 330928"/>
                <a:gd name="connsiteX5" fmla="*/ 221769 w 228198"/>
                <a:gd name="connsiteY5" fmla="*/ 323298 h 330928"/>
                <a:gd name="connsiteX6" fmla="*/ 190337 w 228198"/>
                <a:gd name="connsiteY6" fmla="*/ 326155 h 330928"/>
                <a:gd name="connsiteX7" fmla="*/ 170334 w 228198"/>
                <a:gd name="connsiteY7" fmla="*/ 299485 h 330928"/>
                <a:gd name="connsiteX8" fmla="*/ 162714 w 228198"/>
                <a:gd name="connsiteY8" fmla="*/ 293770 h 330928"/>
                <a:gd name="connsiteX9" fmla="*/ 23649 w 228198"/>
                <a:gd name="connsiteY9" fmla="*/ 204235 h 330928"/>
                <a:gd name="connsiteX10" fmla="*/ 4599 w 228198"/>
                <a:gd name="connsiteY10" fmla="*/ 125178 h 330928"/>
                <a:gd name="connsiteX11" fmla="*/ 25554 w 228198"/>
                <a:gd name="connsiteY11" fmla="*/ 53740 h 330928"/>
                <a:gd name="connsiteX12" fmla="*/ 32222 w 228198"/>
                <a:gd name="connsiteY12" fmla="*/ 18498 h 330928"/>
                <a:gd name="connsiteX13" fmla="*/ 59844 w 228198"/>
                <a:gd name="connsiteY13" fmla="*/ 1353 h 330928"/>
                <a:gd name="connsiteX14" fmla="*/ 123662 w 228198"/>
                <a:gd name="connsiteY14" fmla="*/ 7068 h 330928"/>
                <a:gd name="connsiteX15" fmla="*/ 154142 w 228198"/>
                <a:gd name="connsiteY15" fmla="*/ 23260 h 330928"/>
                <a:gd name="connsiteX16" fmla="*/ 180812 w 228198"/>
                <a:gd name="connsiteY16" fmla="*/ 87078 h 330928"/>
                <a:gd name="connsiteX17" fmla="*/ 215102 w 228198"/>
                <a:gd name="connsiteY17" fmla="*/ 186138 h 3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198" h="330928">
                  <a:moveTo>
                    <a:pt x="215102" y="186138"/>
                  </a:moveTo>
                  <a:cubicBezTo>
                    <a:pt x="219864" y="192805"/>
                    <a:pt x="217007" y="199473"/>
                    <a:pt x="214149" y="205188"/>
                  </a:cubicBezTo>
                  <a:cubicBezTo>
                    <a:pt x="209387" y="218523"/>
                    <a:pt x="203672" y="230905"/>
                    <a:pt x="200814" y="245193"/>
                  </a:cubicBezTo>
                  <a:cubicBezTo>
                    <a:pt x="197004" y="259480"/>
                    <a:pt x="199862" y="271863"/>
                    <a:pt x="210339" y="283293"/>
                  </a:cubicBezTo>
                  <a:cubicBezTo>
                    <a:pt x="214149" y="288055"/>
                    <a:pt x="217959" y="291865"/>
                    <a:pt x="221769" y="296628"/>
                  </a:cubicBezTo>
                  <a:cubicBezTo>
                    <a:pt x="230342" y="307105"/>
                    <a:pt x="230342" y="314725"/>
                    <a:pt x="221769" y="323298"/>
                  </a:cubicBezTo>
                  <a:cubicBezTo>
                    <a:pt x="213197" y="331870"/>
                    <a:pt x="199862" y="333775"/>
                    <a:pt x="190337" y="326155"/>
                  </a:cubicBezTo>
                  <a:cubicBezTo>
                    <a:pt x="181764" y="318535"/>
                    <a:pt x="177002" y="308058"/>
                    <a:pt x="170334" y="299485"/>
                  </a:cubicBezTo>
                  <a:cubicBezTo>
                    <a:pt x="169382" y="295675"/>
                    <a:pt x="166524" y="294723"/>
                    <a:pt x="162714" y="293770"/>
                  </a:cubicBezTo>
                  <a:cubicBezTo>
                    <a:pt x="111279" y="270910"/>
                    <a:pt x="64607" y="243288"/>
                    <a:pt x="23649" y="204235"/>
                  </a:cubicBezTo>
                  <a:cubicBezTo>
                    <a:pt x="-163" y="182328"/>
                    <a:pt x="-4926" y="154705"/>
                    <a:pt x="4599" y="125178"/>
                  </a:cubicBezTo>
                  <a:cubicBezTo>
                    <a:pt x="12219" y="101365"/>
                    <a:pt x="20792" y="77553"/>
                    <a:pt x="25554" y="53740"/>
                  </a:cubicBezTo>
                  <a:cubicBezTo>
                    <a:pt x="28412" y="42310"/>
                    <a:pt x="30317" y="29928"/>
                    <a:pt x="32222" y="18498"/>
                  </a:cubicBezTo>
                  <a:cubicBezTo>
                    <a:pt x="37937" y="-1505"/>
                    <a:pt x="37937" y="-1505"/>
                    <a:pt x="59844" y="1353"/>
                  </a:cubicBezTo>
                  <a:cubicBezTo>
                    <a:pt x="80799" y="3258"/>
                    <a:pt x="101754" y="6115"/>
                    <a:pt x="123662" y="7068"/>
                  </a:cubicBezTo>
                  <a:cubicBezTo>
                    <a:pt x="136997" y="8020"/>
                    <a:pt x="147474" y="11830"/>
                    <a:pt x="154142" y="23260"/>
                  </a:cubicBezTo>
                  <a:cubicBezTo>
                    <a:pt x="167477" y="43263"/>
                    <a:pt x="175097" y="64218"/>
                    <a:pt x="180812" y="87078"/>
                  </a:cubicBezTo>
                  <a:cubicBezTo>
                    <a:pt x="180812" y="90888"/>
                    <a:pt x="211292" y="182328"/>
                    <a:pt x="215102" y="186138"/>
                  </a:cubicBezTo>
                  <a:close/>
                </a:path>
              </a:pathLst>
            </a:custGeom>
            <a:solidFill>
              <a:srgbClr val="FDC2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2" name="Freeform: Shape 16">
              <a:extLst>
                <a:ext uri="{FF2B5EF4-FFF2-40B4-BE49-F238E27FC236}">
                  <a16:creationId xmlns:a16="http://schemas.microsoft.com/office/drawing/2014/main" id="{2229911D-F77B-4E10-8643-120E8F193019}"/>
                </a:ext>
              </a:extLst>
            </p:cNvPr>
            <p:cNvSpPr/>
            <p:nvPr/>
          </p:nvSpPr>
          <p:spPr>
            <a:xfrm>
              <a:off x="9988494" y="3920432"/>
              <a:ext cx="205233" cy="374876"/>
            </a:xfrm>
            <a:custGeom>
              <a:avLst/>
              <a:gdLst>
                <a:gd name="connsiteX0" fmla="*/ 847 w 205233"/>
                <a:gd name="connsiteY0" fmla="*/ 72991 h 374876"/>
                <a:gd name="connsiteX1" fmla="*/ 25612 w 205233"/>
                <a:gd name="connsiteY1" fmla="*/ 42511 h 374876"/>
                <a:gd name="connsiteX2" fmla="*/ 82762 w 205233"/>
                <a:gd name="connsiteY2" fmla="*/ 4411 h 374876"/>
                <a:gd name="connsiteX3" fmla="*/ 99907 w 205233"/>
                <a:gd name="connsiteY3" fmla="*/ 6316 h 374876"/>
                <a:gd name="connsiteX4" fmla="*/ 105622 w 205233"/>
                <a:gd name="connsiteY4" fmla="*/ 9174 h 374876"/>
                <a:gd name="connsiteX5" fmla="*/ 116099 w 205233"/>
                <a:gd name="connsiteY5" fmla="*/ 26319 h 374876"/>
                <a:gd name="connsiteX6" fmla="*/ 179917 w 205233"/>
                <a:gd name="connsiteY6" fmla="*/ 92994 h 374876"/>
                <a:gd name="connsiteX7" fmla="*/ 202777 w 205233"/>
                <a:gd name="connsiteY7" fmla="*/ 168241 h 374876"/>
                <a:gd name="connsiteX8" fmla="*/ 160867 w 205233"/>
                <a:gd name="connsiteY8" fmla="*/ 259681 h 374876"/>
                <a:gd name="connsiteX9" fmla="*/ 118004 w 205233"/>
                <a:gd name="connsiteY9" fmla="*/ 320641 h 374876"/>
                <a:gd name="connsiteX10" fmla="*/ 115147 w 205233"/>
                <a:gd name="connsiteY10" fmla="*/ 339691 h 374876"/>
                <a:gd name="connsiteX11" fmla="*/ 102764 w 205233"/>
                <a:gd name="connsiteY11" fmla="*/ 371124 h 374876"/>
                <a:gd name="connsiteX12" fmla="*/ 75142 w 205233"/>
                <a:gd name="connsiteY12" fmla="*/ 369219 h 374876"/>
                <a:gd name="connsiteX13" fmla="*/ 70379 w 205233"/>
                <a:gd name="connsiteY13" fmla="*/ 347311 h 374876"/>
                <a:gd name="connsiteX14" fmla="*/ 43709 w 205233"/>
                <a:gd name="connsiteY14" fmla="*/ 274921 h 374876"/>
                <a:gd name="connsiteX15" fmla="*/ 32279 w 205233"/>
                <a:gd name="connsiteY15" fmla="*/ 265396 h 374876"/>
                <a:gd name="connsiteX16" fmla="*/ 32279 w 205233"/>
                <a:gd name="connsiteY16" fmla="*/ 235869 h 374876"/>
                <a:gd name="connsiteX17" fmla="*/ 42757 w 205233"/>
                <a:gd name="connsiteY17" fmla="*/ 219676 h 374876"/>
                <a:gd name="connsiteX18" fmla="*/ 847 w 205233"/>
                <a:gd name="connsiteY18" fmla="*/ 91089 h 374876"/>
                <a:gd name="connsiteX19" fmla="*/ 847 w 205233"/>
                <a:gd name="connsiteY19" fmla="*/ 72991 h 37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5233" h="374876">
                  <a:moveTo>
                    <a:pt x="847" y="72991"/>
                  </a:moveTo>
                  <a:cubicBezTo>
                    <a:pt x="847" y="55846"/>
                    <a:pt x="14182" y="50131"/>
                    <a:pt x="25612" y="42511"/>
                  </a:cubicBezTo>
                  <a:cubicBezTo>
                    <a:pt x="44662" y="30129"/>
                    <a:pt x="63712" y="17746"/>
                    <a:pt x="82762" y="4411"/>
                  </a:cubicBezTo>
                  <a:cubicBezTo>
                    <a:pt x="90382" y="-351"/>
                    <a:pt x="95144" y="-3209"/>
                    <a:pt x="99907" y="6316"/>
                  </a:cubicBezTo>
                  <a:cubicBezTo>
                    <a:pt x="100859" y="8221"/>
                    <a:pt x="102764" y="9174"/>
                    <a:pt x="105622" y="9174"/>
                  </a:cubicBezTo>
                  <a:cubicBezTo>
                    <a:pt x="104669" y="17746"/>
                    <a:pt x="112289" y="21556"/>
                    <a:pt x="116099" y="26319"/>
                  </a:cubicBezTo>
                  <a:cubicBezTo>
                    <a:pt x="135149" y="50131"/>
                    <a:pt x="157057" y="72039"/>
                    <a:pt x="179917" y="92994"/>
                  </a:cubicBezTo>
                  <a:cubicBezTo>
                    <a:pt x="202777" y="113949"/>
                    <a:pt x="209444" y="139666"/>
                    <a:pt x="202777" y="168241"/>
                  </a:cubicBezTo>
                  <a:cubicBezTo>
                    <a:pt x="194204" y="201579"/>
                    <a:pt x="178012" y="231106"/>
                    <a:pt x="160867" y="259681"/>
                  </a:cubicBezTo>
                  <a:cubicBezTo>
                    <a:pt x="147532" y="280636"/>
                    <a:pt x="135149" y="302544"/>
                    <a:pt x="118004" y="320641"/>
                  </a:cubicBezTo>
                  <a:cubicBezTo>
                    <a:pt x="113242" y="325404"/>
                    <a:pt x="117052" y="333024"/>
                    <a:pt x="115147" y="339691"/>
                  </a:cubicBezTo>
                  <a:cubicBezTo>
                    <a:pt x="113242" y="351121"/>
                    <a:pt x="115147" y="363504"/>
                    <a:pt x="102764" y="371124"/>
                  </a:cubicBezTo>
                  <a:cubicBezTo>
                    <a:pt x="93239" y="376839"/>
                    <a:pt x="83714" y="375886"/>
                    <a:pt x="75142" y="369219"/>
                  </a:cubicBezTo>
                  <a:cubicBezTo>
                    <a:pt x="67522" y="363504"/>
                    <a:pt x="67522" y="355884"/>
                    <a:pt x="70379" y="347311"/>
                  </a:cubicBezTo>
                  <a:cubicBezTo>
                    <a:pt x="80857" y="317784"/>
                    <a:pt x="72284" y="296829"/>
                    <a:pt x="43709" y="274921"/>
                  </a:cubicBezTo>
                  <a:cubicBezTo>
                    <a:pt x="39899" y="272064"/>
                    <a:pt x="36089" y="269206"/>
                    <a:pt x="32279" y="265396"/>
                  </a:cubicBezTo>
                  <a:cubicBezTo>
                    <a:pt x="20849" y="253966"/>
                    <a:pt x="20849" y="247299"/>
                    <a:pt x="32279" y="235869"/>
                  </a:cubicBezTo>
                  <a:cubicBezTo>
                    <a:pt x="37042" y="231106"/>
                    <a:pt x="41804" y="227296"/>
                    <a:pt x="42757" y="219676"/>
                  </a:cubicBezTo>
                  <a:cubicBezTo>
                    <a:pt x="53234" y="213009"/>
                    <a:pt x="-1058" y="102519"/>
                    <a:pt x="847" y="91089"/>
                  </a:cubicBezTo>
                  <a:cubicBezTo>
                    <a:pt x="847" y="84421"/>
                    <a:pt x="-1058" y="78706"/>
                    <a:pt x="847" y="72991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3" name="Freeform: Shape 17">
              <a:extLst>
                <a:ext uri="{FF2B5EF4-FFF2-40B4-BE49-F238E27FC236}">
                  <a16:creationId xmlns:a16="http://schemas.microsoft.com/office/drawing/2014/main" id="{57B0327C-CE69-4871-9F7F-45842F5C95EC}"/>
                </a:ext>
              </a:extLst>
            </p:cNvPr>
            <p:cNvSpPr/>
            <p:nvPr/>
          </p:nvSpPr>
          <p:spPr>
            <a:xfrm>
              <a:off x="9821700" y="4001417"/>
              <a:ext cx="316834" cy="154884"/>
            </a:xfrm>
            <a:custGeom>
              <a:avLst/>
              <a:gdLst>
                <a:gd name="connsiteX0" fmla="*/ 183833 w 316834"/>
                <a:gd name="connsiteY0" fmla="*/ 27249 h 154884"/>
                <a:gd name="connsiteX1" fmla="*/ 294323 w 316834"/>
                <a:gd name="connsiteY1" fmla="*/ 67254 h 154884"/>
                <a:gd name="connsiteX2" fmla="*/ 314325 w 316834"/>
                <a:gd name="connsiteY2" fmla="*/ 82494 h 154884"/>
                <a:gd name="connsiteX3" fmla="*/ 307658 w 316834"/>
                <a:gd name="connsiteY3" fmla="*/ 109164 h 154884"/>
                <a:gd name="connsiteX4" fmla="*/ 297180 w 316834"/>
                <a:gd name="connsiteY4" fmla="*/ 115832 h 154884"/>
                <a:gd name="connsiteX5" fmla="*/ 299085 w 316834"/>
                <a:gd name="connsiteY5" fmla="*/ 137739 h 154884"/>
                <a:gd name="connsiteX6" fmla="*/ 109538 w 316834"/>
                <a:gd name="connsiteY6" fmla="*/ 153932 h 154884"/>
                <a:gd name="connsiteX7" fmla="*/ 103823 w 316834"/>
                <a:gd name="connsiteY7" fmla="*/ 154884 h 154884"/>
                <a:gd name="connsiteX8" fmla="*/ 0 w 316834"/>
                <a:gd name="connsiteY8" fmla="*/ 12962 h 154884"/>
                <a:gd name="connsiteX9" fmla="*/ 51435 w 316834"/>
                <a:gd name="connsiteY9" fmla="*/ 579 h 154884"/>
                <a:gd name="connsiteX10" fmla="*/ 120967 w 316834"/>
                <a:gd name="connsiteY10" fmla="*/ 8199 h 154884"/>
                <a:gd name="connsiteX11" fmla="*/ 183833 w 316834"/>
                <a:gd name="connsiteY11" fmla="*/ 27249 h 15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4" h="154884">
                  <a:moveTo>
                    <a:pt x="183833" y="27249"/>
                  </a:moveTo>
                  <a:cubicBezTo>
                    <a:pt x="221933" y="38679"/>
                    <a:pt x="257175" y="54872"/>
                    <a:pt x="294323" y="67254"/>
                  </a:cubicBezTo>
                  <a:cubicBezTo>
                    <a:pt x="302895" y="70112"/>
                    <a:pt x="310515" y="72969"/>
                    <a:pt x="314325" y="82494"/>
                  </a:cubicBezTo>
                  <a:cubicBezTo>
                    <a:pt x="319088" y="93924"/>
                    <a:pt x="317183" y="102497"/>
                    <a:pt x="307658" y="109164"/>
                  </a:cubicBezTo>
                  <a:cubicBezTo>
                    <a:pt x="304800" y="112022"/>
                    <a:pt x="300990" y="113927"/>
                    <a:pt x="297180" y="115832"/>
                  </a:cubicBezTo>
                  <a:cubicBezTo>
                    <a:pt x="284798" y="124404"/>
                    <a:pt x="284798" y="127262"/>
                    <a:pt x="299085" y="137739"/>
                  </a:cubicBezTo>
                  <a:cubicBezTo>
                    <a:pt x="266700" y="129167"/>
                    <a:pt x="120015" y="153932"/>
                    <a:pt x="109538" y="153932"/>
                  </a:cubicBezTo>
                  <a:cubicBezTo>
                    <a:pt x="107633" y="153932"/>
                    <a:pt x="105728" y="154884"/>
                    <a:pt x="103823" y="154884"/>
                  </a:cubicBezTo>
                  <a:cubicBezTo>
                    <a:pt x="103823" y="82494"/>
                    <a:pt x="72390" y="33917"/>
                    <a:pt x="0" y="12962"/>
                  </a:cubicBezTo>
                  <a:cubicBezTo>
                    <a:pt x="17145" y="4389"/>
                    <a:pt x="34290" y="1532"/>
                    <a:pt x="51435" y="579"/>
                  </a:cubicBezTo>
                  <a:cubicBezTo>
                    <a:pt x="75248" y="-1326"/>
                    <a:pt x="98108" y="1532"/>
                    <a:pt x="120967" y="8199"/>
                  </a:cubicBezTo>
                  <a:cubicBezTo>
                    <a:pt x="131445" y="11057"/>
                    <a:pt x="172403" y="24392"/>
                    <a:pt x="183833" y="27249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4" name="Freeform: Shape 18">
              <a:extLst>
                <a:ext uri="{FF2B5EF4-FFF2-40B4-BE49-F238E27FC236}">
                  <a16:creationId xmlns:a16="http://schemas.microsoft.com/office/drawing/2014/main" id="{491F8D6C-E11E-4185-8D51-8698A89286DF}"/>
                </a:ext>
              </a:extLst>
            </p:cNvPr>
            <p:cNvSpPr/>
            <p:nvPr/>
          </p:nvSpPr>
          <p:spPr>
            <a:xfrm>
              <a:off x="9385352" y="2882239"/>
              <a:ext cx="199176" cy="1093116"/>
            </a:xfrm>
            <a:custGeom>
              <a:avLst/>
              <a:gdLst>
                <a:gd name="connsiteX0" fmla="*/ 66779 w 199176"/>
                <a:gd name="connsiteY0" fmla="*/ 1053082 h 1093116"/>
                <a:gd name="connsiteX1" fmla="*/ 12486 w 199176"/>
                <a:gd name="connsiteY1" fmla="*/ 1001647 h 1093116"/>
                <a:gd name="connsiteX2" fmla="*/ 5819 w 199176"/>
                <a:gd name="connsiteY2" fmla="*/ 985455 h 1093116"/>
                <a:gd name="connsiteX3" fmla="*/ 104 w 199176"/>
                <a:gd name="connsiteY3" fmla="*/ 294892 h 1093116"/>
                <a:gd name="connsiteX4" fmla="*/ 12486 w 199176"/>
                <a:gd name="connsiteY4" fmla="*/ 226312 h 1093116"/>
                <a:gd name="connsiteX5" fmla="*/ 60111 w 199176"/>
                <a:gd name="connsiteY5" fmla="*/ 86295 h 1093116"/>
                <a:gd name="connsiteX6" fmla="*/ 58206 w 199176"/>
                <a:gd name="connsiteY6" fmla="*/ 73912 h 1093116"/>
                <a:gd name="connsiteX7" fmla="*/ 35346 w 199176"/>
                <a:gd name="connsiteY7" fmla="*/ 41527 h 1093116"/>
                <a:gd name="connsiteX8" fmla="*/ 37251 w 199176"/>
                <a:gd name="connsiteY8" fmla="*/ 31050 h 1093116"/>
                <a:gd name="connsiteX9" fmla="*/ 78209 w 199176"/>
                <a:gd name="connsiteY9" fmla="*/ 2475 h 1093116"/>
                <a:gd name="connsiteX10" fmla="*/ 88686 w 199176"/>
                <a:gd name="connsiteY10" fmla="*/ 570 h 1093116"/>
                <a:gd name="connsiteX11" fmla="*/ 129644 w 199176"/>
                <a:gd name="connsiteY11" fmla="*/ 17715 h 1093116"/>
                <a:gd name="connsiteX12" fmla="*/ 131549 w 199176"/>
                <a:gd name="connsiteY12" fmla="*/ 26287 h 1093116"/>
                <a:gd name="connsiteX13" fmla="*/ 104879 w 199176"/>
                <a:gd name="connsiteY13" fmla="*/ 70102 h 1093116"/>
                <a:gd name="connsiteX14" fmla="*/ 103926 w 199176"/>
                <a:gd name="connsiteY14" fmla="*/ 83437 h 1093116"/>
                <a:gd name="connsiteX15" fmla="*/ 159171 w 199176"/>
                <a:gd name="connsiteY15" fmla="*/ 226312 h 1093116"/>
                <a:gd name="connsiteX16" fmla="*/ 168696 w 199176"/>
                <a:gd name="connsiteY16" fmla="*/ 281557 h 1093116"/>
                <a:gd name="connsiteX17" fmla="*/ 199176 w 199176"/>
                <a:gd name="connsiteY17" fmla="*/ 992122 h 1093116"/>
                <a:gd name="connsiteX18" fmla="*/ 193461 w 199176"/>
                <a:gd name="connsiteY18" fmla="*/ 1007362 h 1093116"/>
                <a:gd name="connsiteX19" fmla="*/ 121071 w 199176"/>
                <a:gd name="connsiteY19" fmla="*/ 1088325 h 1093116"/>
                <a:gd name="connsiteX20" fmla="*/ 106784 w 199176"/>
                <a:gd name="connsiteY20" fmla="*/ 1089277 h 1093116"/>
                <a:gd name="connsiteX21" fmla="*/ 66779 w 199176"/>
                <a:gd name="connsiteY21" fmla="*/ 1053082 h 109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9176" h="1093116">
                  <a:moveTo>
                    <a:pt x="66779" y="1053082"/>
                  </a:moveTo>
                  <a:cubicBezTo>
                    <a:pt x="48681" y="1035937"/>
                    <a:pt x="30584" y="1018792"/>
                    <a:pt x="12486" y="1001647"/>
                  </a:cubicBezTo>
                  <a:cubicBezTo>
                    <a:pt x="7724" y="996885"/>
                    <a:pt x="5819" y="993075"/>
                    <a:pt x="5819" y="985455"/>
                  </a:cubicBezTo>
                  <a:cubicBezTo>
                    <a:pt x="4866" y="810195"/>
                    <a:pt x="2009" y="350137"/>
                    <a:pt x="104" y="294892"/>
                  </a:cubicBezTo>
                  <a:cubicBezTo>
                    <a:pt x="-849" y="270127"/>
                    <a:pt x="4866" y="248220"/>
                    <a:pt x="12486" y="226312"/>
                  </a:cubicBezTo>
                  <a:cubicBezTo>
                    <a:pt x="28679" y="179640"/>
                    <a:pt x="43919" y="132967"/>
                    <a:pt x="60111" y="86295"/>
                  </a:cubicBezTo>
                  <a:cubicBezTo>
                    <a:pt x="62016" y="81532"/>
                    <a:pt x="61064" y="77722"/>
                    <a:pt x="58206" y="73912"/>
                  </a:cubicBezTo>
                  <a:cubicBezTo>
                    <a:pt x="50586" y="63435"/>
                    <a:pt x="42966" y="52005"/>
                    <a:pt x="35346" y="41527"/>
                  </a:cubicBezTo>
                  <a:cubicBezTo>
                    <a:pt x="31536" y="36765"/>
                    <a:pt x="31536" y="34860"/>
                    <a:pt x="37251" y="31050"/>
                  </a:cubicBezTo>
                  <a:cubicBezTo>
                    <a:pt x="51539" y="22477"/>
                    <a:pt x="64874" y="12000"/>
                    <a:pt x="78209" y="2475"/>
                  </a:cubicBezTo>
                  <a:cubicBezTo>
                    <a:pt x="82019" y="-383"/>
                    <a:pt x="84876" y="-383"/>
                    <a:pt x="88686" y="570"/>
                  </a:cubicBezTo>
                  <a:cubicBezTo>
                    <a:pt x="102021" y="6285"/>
                    <a:pt x="115356" y="12000"/>
                    <a:pt x="129644" y="17715"/>
                  </a:cubicBezTo>
                  <a:cubicBezTo>
                    <a:pt x="135359" y="19620"/>
                    <a:pt x="134406" y="22477"/>
                    <a:pt x="131549" y="26287"/>
                  </a:cubicBezTo>
                  <a:cubicBezTo>
                    <a:pt x="122976" y="40575"/>
                    <a:pt x="114404" y="55815"/>
                    <a:pt x="104879" y="70102"/>
                  </a:cubicBezTo>
                  <a:cubicBezTo>
                    <a:pt x="102021" y="74865"/>
                    <a:pt x="102021" y="78675"/>
                    <a:pt x="103926" y="83437"/>
                  </a:cubicBezTo>
                  <a:cubicBezTo>
                    <a:pt x="123929" y="135825"/>
                    <a:pt x="139169" y="172972"/>
                    <a:pt x="159171" y="226312"/>
                  </a:cubicBezTo>
                  <a:cubicBezTo>
                    <a:pt x="160124" y="230122"/>
                    <a:pt x="167744" y="277747"/>
                    <a:pt x="168696" y="281557"/>
                  </a:cubicBezTo>
                  <a:cubicBezTo>
                    <a:pt x="171554" y="345375"/>
                    <a:pt x="198224" y="968310"/>
                    <a:pt x="199176" y="992122"/>
                  </a:cubicBezTo>
                  <a:cubicBezTo>
                    <a:pt x="199176" y="997837"/>
                    <a:pt x="198224" y="1002600"/>
                    <a:pt x="193461" y="1007362"/>
                  </a:cubicBezTo>
                  <a:cubicBezTo>
                    <a:pt x="181079" y="1021650"/>
                    <a:pt x="132501" y="1075942"/>
                    <a:pt x="121071" y="1088325"/>
                  </a:cubicBezTo>
                  <a:cubicBezTo>
                    <a:pt x="115356" y="1094040"/>
                    <a:pt x="112499" y="1094992"/>
                    <a:pt x="106784" y="1089277"/>
                  </a:cubicBezTo>
                  <a:cubicBezTo>
                    <a:pt x="94401" y="1076895"/>
                    <a:pt x="80114" y="1065465"/>
                    <a:pt x="66779" y="105308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5" name="Freeform: Shape 19">
              <a:extLst>
                <a:ext uri="{FF2B5EF4-FFF2-40B4-BE49-F238E27FC236}">
                  <a16:creationId xmlns:a16="http://schemas.microsoft.com/office/drawing/2014/main" id="{43DE3AC4-608D-4682-8E02-08B41F29A4BC}"/>
                </a:ext>
              </a:extLst>
            </p:cNvPr>
            <p:cNvSpPr/>
            <p:nvPr/>
          </p:nvSpPr>
          <p:spPr>
            <a:xfrm>
              <a:off x="8724421" y="4013426"/>
              <a:ext cx="256222" cy="220055"/>
            </a:xfrm>
            <a:custGeom>
              <a:avLst/>
              <a:gdLst>
                <a:gd name="connsiteX0" fmla="*/ 43815 w 256222"/>
                <a:gd name="connsiteY0" fmla="*/ 218123 h 220055"/>
                <a:gd name="connsiteX1" fmla="*/ 20955 w 256222"/>
                <a:gd name="connsiteY1" fmla="*/ 213360 h 220055"/>
                <a:gd name="connsiteX2" fmla="*/ 10478 w 256222"/>
                <a:gd name="connsiteY2" fmla="*/ 209550 h 220055"/>
                <a:gd name="connsiteX3" fmla="*/ 0 w 256222"/>
                <a:gd name="connsiteY3" fmla="*/ 203835 h 220055"/>
                <a:gd name="connsiteX4" fmla="*/ 9525 w 256222"/>
                <a:gd name="connsiteY4" fmla="*/ 195263 h 220055"/>
                <a:gd name="connsiteX5" fmla="*/ 26670 w 256222"/>
                <a:gd name="connsiteY5" fmla="*/ 183833 h 220055"/>
                <a:gd name="connsiteX6" fmla="*/ 29528 w 256222"/>
                <a:gd name="connsiteY6" fmla="*/ 149542 h 220055"/>
                <a:gd name="connsiteX7" fmla="*/ 31433 w 256222"/>
                <a:gd name="connsiteY7" fmla="*/ 139065 h 220055"/>
                <a:gd name="connsiteX8" fmla="*/ 59055 w 256222"/>
                <a:gd name="connsiteY8" fmla="*/ 119063 h 220055"/>
                <a:gd name="connsiteX9" fmla="*/ 242888 w 256222"/>
                <a:gd name="connsiteY9" fmla="*/ 6667 h 220055"/>
                <a:gd name="connsiteX10" fmla="*/ 256223 w 256222"/>
                <a:gd name="connsiteY10" fmla="*/ 0 h 220055"/>
                <a:gd name="connsiteX11" fmla="*/ 204788 w 256222"/>
                <a:gd name="connsiteY11" fmla="*/ 86678 h 220055"/>
                <a:gd name="connsiteX12" fmla="*/ 165735 w 256222"/>
                <a:gd name="connsiteY12" fmla="*/ 189548 h 220055"/>
                <a:gd name="connsiteX13" fmla="*/ 153353 w 256222"/>
                <a:gd name="connsiteY13" fmla="*/ 201930 h 220055"/>
                <a:gd name="connsiteX14" fmla="*/ 43815 w 256222"/>
                <a:gd name="connsiteY14" fmla="*/ 218123 h 22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6222" h="220055">
                  <a:moveTo>
                    <a:pt x="43815" y="218123"/>
                  </a:moveTo>
                  <a:cubicBezTo>
                    <a:pt x="36195" y="218123"/>
                    <a:pt x="26670" y="224790"/>
                    <a:pt x="20955" y="213360"/>
                  </a:cubicBezTo>
                  <a:cubicBezTo>
                    <a:pt x="20003" y="211455"/>
                    <a:pt x="13335" y="211455"/>
                    <a:pt x="10478" y="209550"/>
                  </a:cubicBezTo>
                  <a:cubicBezTo>
                    <a:pt x="6667" y="207645"/>
                    <a:pt x="0" y="209550"/>
                    <a:pt x="0" y="203835"/>
                  </a:cubicBezTo>
                  <a:cubicBezTo>
                    <a:pt x="0" y="199073"/>
                    <a:pt x="5715" y="198120"/>
                    <a:pt x="9525" y="195263"/>
                  </a:cubicBezTo>
                  <a:cubicBezTo>
                    <a:pt x="15240" y="191453"/>
                    <a:pt x="20955" y="188595"/>
                    <a:pt x="26670" y="183833"/>
                  </a:cubicBezTo>
                  <a:cubicBezTo>
                    <a:pt x="39053" y="174308"/>
                    <a:pt x="40957" y="160973"/>
                    <a:pt x="29528" y="149542"/>
                  </a:cubicBezTo>
                  <a:cubicBezTo>
                    <a:pt x="23813" y="143828"/>
                    <a:pt x="26670" y="142875"/>
                    <a:pt x="31433" y="139065"/>
                  </a:cubicBezTo>
                  <a:cubicBezTo>
                    <a:pt x="40957" y="132398"/>
                    <a:pt x="50482" y="125730"/>
                    <a:pt x="59055" y="119063"/>
                  </a:cubicBezTo>
                  <a:cubicBezTo>
                    <a:pt x="61913" y="117158"/>
                    <a:pt x="201930" y="28575"/>
                    <a:pt x="242888" y="6667"/>
                  </a:cubicBezTo>
                  <a:cubicBezTo>
                    <a:pt x="246698" y="4763"/>
                    <a:pt x="250508" y="2858"/>
                    <a:pt x="256223" y="0"/>
                  </a:cubicBezTo>
                  <a:cubicBezTo>
                    <a:pt x="238125" y="30480"/>
                    <a:pt x="221933" y="59055"/>
                    <a:pt x="204788" y="86678"/>
                  </a:cubicBezTo>
                  <a:cubicBezTo>
                    <a:pt x="184785" y="118110"/>
                    <a:pt x="170498" y="152400"/>
                    <a:pt x="165735" y="189548"/>
                  </a:cubicBezTo>
                  <a:cubicBezTo>
                    <a:pt x="164783" y="198120"/>
                    <a:pt x="160020" y="200978"/>
                    <a:pt x="153353" y="201930"/>
                  </a:cubicBezTo>
                  <a:cubicBezTo>
                    <a:pt x="135255" y="207645"/>
                    <a:pt x="62865" y="219075"/>
                    <a:pt x="43815" y="218123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6" name="Freeform: Shape 20">
              <a:extLst>
                <a:ext uri="{FF2B5EF4-FFF2-40B4-BE49-F238E27FC236}">
                  <a16:creationId xmlns:a16="http://schemas.microsoft.com/office/drawing/2014/main" id="{F3161623-3875-4351-917E-A60CF97D988F}"/>
                </a:ext>
              </a:extLst>
            </p:cNvPr>
            <p:cNvSpPr/>
            <p:nvPr/>
          </p:nvSpPr>
          <p:spPr>
            <a:xfrm>
              <a:off x="9328306" y="2684689"/>
              <a:ext cx="219095" cy="164725"/>
            </a:xfrm>
            <a:custGeom>
              <a:avLst/>
              <a:gdLst>
                <a:gd name="connsiteX0" fmla="*/ 0 w 219095"/>
                <a:gd name="connsiteY0" fmla="*/ 45720 h 164725"/>
                <a:gd name="connsiteX1" fmla="*/ 60007 w 219095"/>
                <a:gd name="connsiteY1" fmla="*/ 80010 h 164725"/>
                <a:gd name="connsiteX2" fmla="*/ 106680 w 219095"/>
                <a:gd name="connsiteY2" fmla="*/ 92393 h 164725"/>
                <a:gd name="connsiteX3" fmla="*/ 166688 w 219095"/>
                <a:gd name="connsiteY3" fmla="*/ 68580 h 164725"/>
                <a:gd name="connsiteX4" fmla="*/ 213360 w 219095"/>
                <a:gd name="connsiteY4" fmla="*/ 5715 h 164725"/>
                <a:gd name="connsiteX5" fmla="*/ 217170 w 219095"/>
                <a:gd name="connsiteY5" fmla="*/ 0 h 164725"/>
                <a:gd name="connsiteX6" fmla="*/ 217170 w 219095"/>
                <a:gd name="connsiteY6" fmla="*/ 6668 h 164725"/>
                <a:gd name="connsiteX7" fmla="*/ 144780 w 219095"/>
                <a:gd name="connsiteY7" fmla="*/ 159068 h 164725"/>
                <a:gd name="connsiteX8" fmla="*/ 133350 w 219095"/>
                <a:gd name="connsiteY8" fmla="*/ 160972 h 164725"/>
                <a:gd name="connsiteX9" fmla="*/ 14288 w 219095"/>
                <a:gd name="connsiteY9" fmla="*/ 59055 h 164725"/>
                <a:gd name="connsiteX10" fmla="*/ 0 w 219095"/>
                <a:gd name="connsiteY10" fmla="*/ 45720 h 16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095" h="164725">
                  <a:moveTo>
                    <a:pt x="0" y="45720"/>
                  </a:moveTo>
                  <a:cubicBezTo>
                    <a:pt x="19050" y="58102"/>
                    <a:pt x="39052" y="70485"/>
                    <a:pt x="60007" y="80010"/>
                  </a:cubicBezTo>
                  <a:cubicBezTo>
                    <a:pt x="75248" y="86678"/>
                    <a:pt x="90488" y="91440"/>
                    <a:pt x="106680" y="92393"/>
                  </a:cubicBezTo>
                  <a:cubicBezTo>
                    <a:pt x="130492" y="94297"/>
                    <a:pt x="149542" y="83820"/>
                    <a:pt x="166688" y="68580"/>
                  </a:cubicBezTo>
                  <a:cubicBezTo>
                    <a:pt x="186690" y="50482"/>
                    <a:pt x="200025" y="28575"/>
                    <a:pt x="213360" y="5715"/>
                  </a:cubicBezTo>
                  <a:cubicBezTo>
                    <a:pt x="214313" y="3810"/>
                    <a:pt x="215265" y="1905"/>
                    <a:pt x="217170" y="0"/>
                  </a:cubicBezTo>
                  <a:cubicBezTo>
                    <a:pt x="220980" y="2857"/>
                    <a:pt x="218123" y="4763"/>
                    <a:pt x="217170" y="6668"/>
                  </a:cubicBezTo>
                  <a:cubicBezTo>
                    <a:pt x="193357" y="57150"/>
                    <a:pt x="168592" y="108585"/>
                    <a:pt x="144780" y="159068"/>
                  </a:cubicBezTo>
                  <a:cubicBezTo>
                    <a:pt x="141923" y="165735"/>
                    <a:pt x="140017" y="166687"/>
                    <a:pt x="133350" y="160972"/>
                  </a:cubicBezTo>
                  <a:cubicBezTo>
                    <a:pt x="93345" y="126682"/>
                    <a:pt x="53340" y="93345"/>
                    <a:pt x="14288" y="59055"/>
                  </a:cubicBezTo>
                  <a:cubicBezTo>
                    <a:pt x="9525" y="55245"/>
                    <a:pt x="2857" y="52388"/>
                    <a:pt x="0" y="45720"/>
                  </a:cubicBezTo>
                  <a:close/>
                </a:path>
              </a:pathLst>
            </a:custGeom>
            <a:solidFill>
              <a:srgbClr val="D5A3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27" name="그룹 926">
            <a:extLst>
              <a:ext uri="{FF2B5EF4-FFF2-40B4-BE49-F238E27FC236}">
                <a16:creationId xmlns:a16="http://schemas.microsoft.com/office/drawing/2014/main" id="{38F0D5AC-846D-4312-BB66-B8514BBABDD0}"/>
              </a:ext>
            </a:extLst>
          </p:cNvPr>
          <p:cNvGrpSpPr/>
          <p:nvPr/>
        </p:nvGrpSpPr>
        <p:grpSpPr>
          <a:xfrm>
            <a:off x="4077634" y="4556322"/>
            <a:ext cx="4080926" cy="1510356"/>
            <a:chOff x="2744155" y="3293596"/>
            <a:chExt cx="6703337" cy="2480917"/>
          </a:xfrm>
          <a:solidFill>
            <a:schemeClr val="bg1">
              <a:lumMod val="85000"/>
            </a:schemeClr>
          </a:solidFill>
        </p:grpSpPr>
        <p:sp>
          <p:nvSpPr>
            <p:cNvPr id="928" name="자유형: 도형 927">
              <a:extLst>
                <a:ext uri="{FF2B5EF4-FFF2-40B4-BE49-F238E27FC236}">
                  <a16:creationId xmlns:a16="http://schemas.microsoft.com/office/drawing/2014/main" id="{2AD8D202-BDB6-40FB-BED7-8FA10851FBBA}"/>
                </a:ext>
              </a:extLst>
            </p:cNvPr>
            <p:cNvSpPr/>
            <p:nvPr/>
          </p:nvSpPr>
          <p:spPr>
            <a:xfrm>
              <a:off x="5756674" y="3293596"/>
              <a:ext cx="665756" cy="1941258"/>
            </a:xfrm>
            <a:custGeom>
              <a:avLst/>
              <a:gdLst>
                <a:gd name="connsiteX0" fmla="*/ 332252 w 665756"/>
                <a:gd name="connsiteY0" fmla="*/ 232 h 1941258"/>
                <a:gd name="connsiteX1" fmla="*/ 396493 w 665756"/>
                <a:gd name="connsiteY1" fmla="*/ 7066 h 1941258"/>
                <a:gd name="connsiteX2" fmla="*/ 536647 w 665756"/>
                <a:gd name="connsiteY2" fmla="*/ 136106 h 1941258"/>
                <a:gd name="connsiteX3" fmla="*/ 555013 w 665756"/>
                <a:gd name="connsiteY3" fmla="*/ 234697 h 1941258"/>
                <a:gd name="connsiteX4" fmla="*/ 581111 w 665756"/>
                <a:gd name="connsiteY4" fmla="*/ 641631 h 1941258"/>
                <a:gd name="connsiteX5" fmla="*/ 608658 w 665756"/>
                <a:gd name="connsiteY5" fmla="*/ 1050981 h 1941258"/>
                <a:gd name="connsiteX6" fmla="*/ 629440 w 665756"/>
                <a:gd name="connsiteY6" fmla="*/ 1381070 h 1941258"/>
                <a:gd name="connsiteX7" fmla="*/ 656988 w 665756"/>
                <a:gd name="connsiteY7" fmla="*/ 1790420 h 1941258"/>
                <a:gd name="connsiteX8" fmla="*/ 665687 w 665756"/>
                <a:gd name="connsiteY8" fmla="*/ 1930092 h 1941258"/>
                <a:gd name="connsiteX9" fmla="*/ 656021 w 665756"/>
                <a:gd name="connsiteY9" fmla="*/ 1941208 h 1941258"/>
                <a:gd name="connsiteX10" fmla="*/ 641522 w 665756"/>
                <a:gd name="connsiteY10" fmla="*/ 1941208 h 1941258"/>
                <a:gd name="connsiteX11" fmla="*/ 332215 w 665756"/>
                <a:gd name="connsiteY11" fmla="*/ 1941208 h 1941258"/>
                <a:gd name="connsiteX12" fmla="*/ 331731 w 665756"/>
                <a:gd name="connsiteY12" fmla="*/ 1940241 h 1941258"/>
                <a:gd name="connsiteX13" fmla="*/ 22423 w 665756"/>
                <a:gd name="connsiteY13" fmla="*/ 1940724 h 1941258"/>
                <a:gd name="connsiteX14" fmla="*/ 191 w 665756"/>
                <a:gd name="connsiteY14" fmla="*/ 1918976 h 1941258"/>
                <a:gd name="connsiteX15" fmla="*/ 28223 w 665756"/>
                <a:gd name="connsiteY15" fmla="*/ 1492711 h 1941258"/>
                <a:gd name="connsiteX16" fmla="*/ 49004 w 665756"/>
                <a:gd name="connsiteY16" fmla="*/ 1150539 h 1941258"/>
                <a:gd name="connsiteX17" fmla="*/ 76068 w 665756"/>
                <a:gd name="connsiteY17" fmla="*/ 724273 h 1941258"/>
                <a:gd name="connsiteX18" fmla="*/ 97333 w 665756"/>
                <a:gd name="connsiteY18" fmla="*/ 384518 h 1941258"/>
                <a:gd name="connsiteX19" fmla="*/ 108933 w 665756"/>
                <a:gd name="connsiteY19" fmla="*/ 201350 h 1941258"/>
                <a:gd name="connsiteX20" fmla="*/ 173694 w 665756"/>
                <a:gd name="connsiteY20" fmla="*/ 82943 h 1941258"/>
                <a:gd name="connsiteX21" fmla="*/ 332252 w 665756"/>
                <a:gd name="connsiteY21" fmla="*/ 232 h 1941258"/>
                <a:gd name="connsiteX22" fmla="*/ 344296 w 665756"/>
                <a:gd name="connsiteY22" fmla="*/ 56362 h 1941258"/>
                <a:gd name="connsiteX23" fmla="*/ 164994 w 665756"/>
                <a:gd name="connsiteY23" fmla="*/ 204734 h 1941258"/>
                <a:gd name="connsiteX24" fmla="*/ 153879 w 665756"/>
                <a:gd name="connsiteY24" fmla="*/ 336673 h 1941258"/>
                <a:gd name="connsiteX25" fmla="*/ 129714 w 665756"/>
                <a:gd name="connsiteY25" fmla="*/ 721858 h 1941258"/>
                <a:gd name="connsiteX26" fmla="*/ 149046 w 665756"/>
                <a:gd name="connsiteY26" fmla="*/ 742640 h 1941258"/>
                <a:gd name="connsiteX27" fmla="*/ 335114 w 665756"/>
                <a:gd name="connsiteY27" fmla="*/ 742157 h 1941258"/>
                <a:gd name="connsiteX28" fmla="*/ 518766 w 665756"/>
                <a:gd name="connsiteY28" fmla="*/ 742640 h 1941258"/>
                <a:gd name="connsiteX29" fmla="*/ 541963 w 665756"/>
                <a:gd name="connsiteY29" fmla="*/ 717509 h 1941258"/>
                <a:gd name="connsiteX30" fmla="*/ 537130 w 665756"/>
                <a:gd name="connsiteY30" fmla="*/ 657580 h 1941258"/>
                <a:gd name="connsiteX31" fmla="*/ 511516 w 665756"/>
                <a:gd name="connsiteY31" fmla="*/ 267562 h 1941258"/>
                <a:gd name="connsiteX32" fmla="*/ 489768 w 665756"/>
                <a:gd name="connsiteY32" fmla="*/ 160270 h 1941258"/>
                <a:gd name="connsiteX33" fmla="*/ 344296 w 665756"/>
                <a:gd name="connsiteY33" fmla="*/ 56362 h 1941258"/>
                <a:gd name="connsiteX34" fmla="*/ 339948 w 665756"/>
                <a:gd name="connsiteY34" fmla="*/ 1247197 h 1941258"/>
                <a:gd name="connsiteX35" fmla="*/ 198825 w 665756"/>
                <a:gd name="connsiteY35" fmla="*/ 1383004 h 1941258"/>
                <a:gd name="connsiteX36" fmla="*/ 337531 w 665756"/>
                <a:gd name="connsiteY36" fmla="*/ 1520743 h 1941258"/>
                <a:gd name="connsiteX37" fmla="*/ 480587 w 665756"/>
                <a:gd name="connsiteY37" fmla="*/ 1385421 h 1941258"/>
                <a:gd name="connsiteX38" fmla="*/ 339948 w 665756"/>
                <a:gd name="connsiteY38" fmla="*/ 1247197 h 194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65756" h="1941258">
                  <a:moveTo>
                    <a:pt x="332252" y="232"/>
                  </a:moveTo>
                  <a:cubicBezTo>
                    <a:pt x="352633" y="-757"/>
                    <a:pt x="374020" y="1387"/>
                    <a:pt x="396493" y="7066"/>
                  </a:cubicBezTo>
                  <a:cubicBezTo>
                    <a:pt x="466087" y="24464"/>
                    <a:pt x="506683" y="74727"/>
                    <a:pt x="536647" y="136106"/>
                  </a:cubicBezTo>
                  <a:cubicBezTo>
                    <a:pt x="552113" y="167519"/>
                    <a:pt x="552597" y="201350"/>
                    <a:pt x="555013" y="234697"/>
                  </a:cubicBezTo>
                  <a:cubicBezTo>
                    <a:pt x="564195" y="370503"/>
                    <a:pt x="571928" y="506308"/>
                    <a:pt x="581111" y="641631"/>
                  </a:cubicBezTo>
                  <a:cubicBezTo>
                    <a:pt x="589810" y="777920"/>
                    <a:pt x="599476" y="914691"/>
                    <a:pt x="608658" y="1050981"/>
                  </a:cubicBezTo>
                  <a:cubicBezTo>
                    <a:pt x="615908" y="1161172"/>
                    <a:pt x="622190" y="1270879"/>
                    <a:pt x="629440" y="1381070"/>
                  </a:cubicBezTo>
                  <a:cubicBezTo>
                    <a:pt x="638139" y="1517359"/>
                    <a:pt x="647805" y="1654131"/>
                    <a:pt x="656988" y="1790420"/>
                  </a:cubicBezTo>
                  <a:cubicBezTo>
                    <a:pt x="659888" y="1836816"/>
                    <a:pt x="662305" y="1883696"/>
                    <a:pt x="665687" y="1930092"/>
                  </a:cubicBezTo>
                  <a:cubicBezTo>
                    <a:pt x="666171" y="1938791"/>
                    <a:pt x="664237" y="1941691"/>
                    <a:pt x="656021" y="1941208"/>
                  </a:cubicBezTo>
                  <a:cubicBezTo>
                    <a:pt x="651188" y="1940724"/>
                    <a:pt x="646355" y="1941208"/>
                    <a:pt x="641522" y="1941208"/>
                  </a:cubicBezTo>
                  <a:cubicBezTo>
                    <a:pt x="538581" y="1941208"/>
                    <a:pt x="435156" y="1941208"/>
                    <a:pt x="332215" y="1941208"/>
                  </a:cubicBezTo>
                  <a:cubicBezTo>
                    <a:pt x="331731" y="1940724"/>
                    <a:pt x="331731" y="1940241"/>
                    <a:pt x="331731" y="1940241"/>
                  </a:cubicBezTo>
                  <a:cubicBezTo>
                    <a:pt x="228789" y="1940241"/>
                    <a:pt x="125365" y="1939757"/>
                    <a:pt x="22423" y="1940724"/>
                  </a:cubicBezTo>
                  <a:cubicBezTo>
                    <a:pt x="5508" y="1940724"/>
                    <a:pt x="-1258" y="1938308"/>
                    <a:pt x="191" y="1918976"/>
                  </a:cubicBezTo>
                  <a:cubicBezTo>
                    <a:pt x="9857" y="1776888"/>
                    <a:pt x="19040" y="1634800"/>
                    <a:pt x="28223" y="1492711"/>
                  </a:cubicBezTo>
                  <a:cubicBezTo>
                    <a:pt x="35472" y="1378653"/>
                    <a:pt x="42238" y="1264596"/>
                    <a:pt x="49004" y="1150539"/>
                  </a:cubicBezTo>
                  <a:cubicBezTo>
                    <a:pt x="57704" y="1008451"/>
                    <a:pt x="67369" y="866363"/>
                    <a:pt x="76068" y="724273"/>
                  </a:cubicBezTo>
                  <a:cubicBezTo>
                    <a:pt x="83318" y="611183"/>
                    <a:pt x="90084" y="497609"/>
                    <a:pt x="97333" y="384518"/>
                  </a:cubicBezTo>
                  <a:cubicBezTo>
                    <a:pt x="101200" y="323623"/>
                    <a:pt x="102650" y="262245"/>
                    <a:pt x="108933" y="201350"/>
                  </a:cubicBezTo>
                  <a:cubicBezTo>
                    <a:pt x="114248" y="154470"/>
                    <a:pt x="142280" y="116290"/>
                    <a:pt x="173694" y="82943"/>
                  </a:cubicBezTo>
                  <a:cubicBezTo>
                    <a:pt x="219003" y="34372"/>
                    <a:pt x="271109" y="3199"/>
                    <a:pt x="332252" y="232"/>
                  </a:cubicBezTo>
                  <a:close/>
                  <a:moveTo>
                    <a:pt x="344296" y="56362"/>
                  </a:moveTo>
                  <a:cubicBezTo>
                    <a:pt x="268419" y="57328"/>
                    <a:pt x="183359" y="126923"/>
                    <a:pt x="164994" y="204734"/>
                  </a:cubicBezTo>
                  <a:cubicBezTo>
                    <a:pt x="154846" y="247746"/>
                    <a:pt x="156778" y="292693"/>
                    <a:pt x="153879" y="336673"/>
                  </a:cubicBezTo>
                  <a:cubicBezTo>
                    <a:pt x="146146" y="465230"/>
                    <a:pt x="138413" y="593302"/>
                    <a:pt x="129714" y="721858"/>
                  </a:cubicBezTo>
                  <a:cubicBezTo>
                    <a:pt x="128264" y="737807"/>
                    <a:pt x="133097" y="742640"/>
                    <a:pt x="149046" y="742640"/>
                  </a:cubicBezTo>
                  <a:cubicBezTo>
                    <a:pt x="211390" y="741673"/>
                    <a:pt x="273253" y="742157"/>
                    <a:pt x="335114" y="742157"/>
                  </a:cubicBezTo>
                  <a:cubicBezTo>
                    <a:pt x="396493" y="742157"/>
                    <a:pt x="457387" y="741190"/>
                    <a:pt x="518766" y="742640"/>
                  </a:cubicBezTo>
                  <a:cubicBezTo>
                    <a:pt x="539064" y="743123"/>
                    <a:pt x="543897" y="735874"/>
                    <a:pt x="541963" y="717509"/>
                  </a:cubicBezTo>
                  <a:cubicBezTo>
                    <a:pt x="539547" y="697694"/>
                    <a:pt x="538581" y="677878"/>
                    <a:pt x="537130" y="657580"/>
                  </a:cubicBezTo>
                  <a:cubicBezTo>
                    <a:pt x="528914" y="527574"/>
                    <a:pt x="520698" y="397569"/>
                    <a:pt x="511516" y="267562"/>
                  </a:cubicBezTo>
                  <a:cubicBezTo>
                    <a:pt x="509100" y="230831"/>
                    <a:pt x="507650" y="194584"/>
                    <a:pt x="489768" y="160270"/>
                  </a:cubicBezTo>
                  <a:cubicBezTo>
                    <a:pt x="458837" y="100341"/>
                    <a:pt x="417757" y="55879"/>
                    <a:pt x="344296" y="56362"/>
                  </a:cubicBezTo>
                  <a:close/>
                  <a:moveTo>
                    <a:pt x="339948" y="1247197"/>
                  </a:moveTo>
                  <a:cubicBezTo>
                    <a:pt x="263587" y="1247197"/>
                    <a:pt x="199792" y="1308576"/>
                    <a:pt x="198825" y="1383004"/>
                  </a:cubicBezTo>
                  <a:cubicBezTo>
                    <a:pt x="197859" y="1456948"/>
                    <a:pt x="261171" y="1520260"/>
                    <a:pt x="337531" y="1520743"/>
                  </a:cubicBezTo>
                  <a:cubicBezTo>
                    <a:pt x="417275" y="1521225"/>
                    <a:pt x="479620" y="1461781"/>
                    <a:pt x="480587" y="1385421"/>
                  </a:cubicBezTo>
                  <a:cubicBezTo>
                    <a:pt x="481553" y="1309059"/>
                    <a:pt x="418725" y="1247197"/>
                    <a:pt x="339948" y="1247197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29" name="자유형: 도형 928">
              <a:extLst>
                <a:ext uri="{FF2B5EF4-FFF2-40B4-BE49-F238E27FC236}">
                  <a16:creationId xmlns:a16="http://schemas.microsoft.com/office/drawing/2014/main" id="{B5B08D29-AB39-4322-8374-E296EEA0CD75}"/>
                </a:ext>
              </a:extLst>
            </p:cNvPr>
            <p:cNvSpPr/>
            <p:nvPr/>
          </p:nvSpPr>
          <p:spPr>
            <a:xfrm>
              <a:off x="6046723" y="3554005"/>
              <a:ext cx="94169" cy="436521"/>
            </a:xfrm>
            <a:custGeom>
              <a:avLst/>
              <a:gdLst>
                <a:gd name="connsiteX0" fmla="*/ 47483 w 94169"/>
                <a:gd name="connsiteY0" fmla="*/ 25 h 436521"/>
                <a:gd name="connsiteX1" fmla="*/ 58116 w 94169"/>
                <a:gd name="connsiteY1" fmla="*/ 14524 h 436521"/>
                <a:gd name="connsiteX2" fmla="*/ 93879 w 94169"/>
                <a:gd name="connsiteY2" fmla="*/ 420007 h 436521"/>
                <a:gd name="connsiteX3" fmla="*/ 79865 w 94169"/>
                <a:gd name="connsiteY3" fmla="*/ 435473 h 436521"/>
                <a:gd name="connsiteX4" fmla="*/ 44584 w 94169"/>
                <a:gd name="connsiteY4" fmla="*/ 434990 h 436521"/>
                <a:gd name="connsiteX5" fmla="*/ 2536 w 94169"/>
                <a:gd name="connsiteY5" fmla="*/ 431124 h 436521"/>
                <a:gd name="connsiteX6" fmla="*/ 4470 w 94169"/>
                <a:gd name="connsiteY6" fmla="*/ 389560 h 436521"/>
                <a:gd name="connsiteX7" fmla="*/ 34435 w 94169"/>
                <a:gd name="connsiteY7" fmla="*/ 15007 h 436521"/>
                <a:gd name="connsiteX8" fmla="*/ 47483 w 94169"/>
                <a:gd name="connsiteY8" fmla="*/ 25 h 43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4169" h="436521">
                  <a:moveTo>
                    <a:pt x="47483" y="25"/>
                  </a:moveTo>
                  <a:cubicBezTo>
                    <a:pt x="58600" y="509"/>
                    <a:pt x="57633" y="7275"/>
                    <a:pt x="58116" y="14524"/>
                  </a:cubicBezTo>
                  <a:cubicBezTo>
                    <a:pt x="69715" y="149846"/>
                    <a:pt x="81314" y="284685"/>
                    <a:pt x="93879" y="420007"/>
                  </a:cubicBezTo>
                  <a:cubicBezTo>
                    <a:pt x="95329" y="434023"/>
                    <a:pt x="91463" y="436439"/>
                    <a:pt x="79865" y="435473"/>
                  </a:cubicBezTo>
                  <a:cubicBezTo>
                    <a:pt x="68748" y="434507"/>
                    <a:pt x="57633" y="434990"/>
                    <a:pt x="44584" y="434990"/>
                  </a:cubicBezTo>
                  <a:cubicBezTo>
                    <a:pt x="31051" y="433056"/>
                    <a:pt x="11236" y="441756"/>
                    <a:pt x="2536" y="431124"/>
                  </a:cubicBezTo>
                  <a:cubicBezTo>
                    <a:pt x="-3746" y="422908"/>
                    <a:pt x="3503" y="403575"/>
                    <a:pt x="4470" y="389560"/>
                  </a:cubicBezTo>
                  <a:cubicBezTo>
                    <a:pt x="14618" y="264870"/>
                    <a:pt x="24769" y="139698"/>
                    <a:pt x="34435" y="15007"/>
                  </a:cubicBezTo>
                  <a:cubicBezTo>
                    <a:pt x="34917" y="6308"/>
                    <a:pt x="35401" y="-458"/>
                    <a:pt x="47483" y="25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0" name="자유형: 도형 929">
              <a:extLst>
                <a:ext uri="{FF2B5EF4-FFF2-40B4-BE49-F238E27FC236}">
                  <a16:creationId xmlns:a16="http://schemas.microsoft.com/office/drawing/2014/main" id="{18A481B7-549F-4694-B124-BFB195BBAD78}"/>
                </a:ext>
              </a:extLst>
            </p:cNvPr>
            <p:cNvSpPr/>
            <p:nvPr/>
          </p:nvSpPr>
          <p:spPr>
            <a:xfrm>
              <a:off x="2744155" y="4223446"/>
              <a:ext cx="2962438" cy="159488"/>
            </a:xfrm>
            <a:custGeom>
              <a:avLst/>
              <a:gdLst>
                <a:gd name="connsiteX0" fmla="*/ 2356153 w 2379093"/>
                <a:gd name="connsiteY0" fmla="*/ 0 h 159488"/>
                <a:gd name="connsiteX1" fmla="*/ 2378868 w 2379093"/>
                <a:gd name="connsiteY1" fmla="*/ 23198 h 159488"/>
                <a:gd name="connsiteX2" fmla="*/ 2374518 w 2379093"/>
                <a:gd name="connsiteY2" fmla="*/ 144023 h 159488"/>
                <a:gd name="connsiteX3" fmla="*/ 2359536 w 2379093"/>
                <a:gd name="connsiteY3" fmla="*/ 159004 h 159488"/>
                <a:gd name="connsiteX4" fmla="*/ 2347454 w 2379093"/>
                <a:gd name="connsiteY4" fmla="*/ 159004 h 159488"/>
                <a:gd name="connsiteX5" fmla="*/ 31026 w 2379093"/>
                <a:gd name="connsiteY5" fmla="*/ 159488 h 159488"/>
                <a:gd name="connsiteX6" fmla="*/ 578 w 2379093"/>
                <a:gd name="connsiteY6" fmla="*/ 129523 h 159488"/>
                <a:gd name="connsiteX7" fmla="*/ 95 w 2379093"/>
                <a:gd name="connsiteY7" fmla="*/ 23198 h 159488"/>
                <a:gd name="connsiteX8" fmla="*/ 22810 w 2379093"/>
                <a:gd name="connsiteY8" fmla="*/ 1450 h 159488"/>
                <a:gd name="connsiteX9" fmla="*/ 1189481 w 2379093"/>
                <a:gd name="connsiteY9" fmla="*/ 1933 h 159488"/>
                <a:gd name="connsiteX10" fmla="*/ 1189481 w 2379093"/>
                <a:gd name="connsiteY10" fmla="*/ 483 h 159488"/>
                <a:gd name="connsiteX11" fmla="*/ 2356153 w 2379093"/>
                <a:gd name="connsiteY11" fmla="*/ 0 h 159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9093" h="159488">
                  <a:moveTo>
                    <a:pt x="2356153" y="0"/>
                  </a:moveTo>
                  <a:cubicBezTo>
                    <a:pt x="2375001" y="0"/>
                    <a:pt x="2380318" y="4350"/>
                    <a:pt x="2378868" y="23198"/>
                  </a:cubicBezTo>
                  <a:cubicBezTo>
                    <a:pt x="2375968" y="63313"/>
                    <a:pt x="2375485" y="103425"/>
                    <a:pt x="2374518" y="144023"/>
                  </a:cubicBezTo>
                  <a:cubicBezTo>
                    <a:pt x="2374518" y="155138"/>
                    <a:pt x="2371135" y="160455"/>
                    <a:pt x="2359536" y="159004"/>
                  </a:cubicBezTo>
                  <a:cubicBezTo>
                    <a:pt x="2355670" y="158521"/>
                    <a:pt x="2351320" y="159004"/>
                    <a:pt x="2347454" y="159004"/>
                  </a:cubicBezTo>
                  <a:cubicBezTo>
                    <a:pt x="1575149" y="159004"/>
                    <a:pt x="802846" y="159004"/>
                    <a:pt x="31026" y="159488"/>
                  </a:cubicBezTo>
                  <a:cubicBezTo>
                    <a:pt x="6861" y="159488"/>
                    <a:pt x="-872" y="154171"/>
                    <a:pt x="578" y="129523"/>
                  </a:cubicBezTo>
                  <a:cubicBezTo>
                    <a:pt x="2511" y="94243"/>
                    <a:pt x="2028" y="58478"/>
                    <a:pt x="95" y="23198"/>
                  </a:cubicBezTo>
                  <a:cubicBezTo>
                    <a:pt x="-872" y="3866"/>
                    <a:pt x="5411" y="1450"/>
                    <a:pt x="22810" y="1450"/>
                  </a:cubicBezTo>
                  <a:cubicBezTo>
                    <a:pt x="411861" y="1933"/>
                    <a:pt x="800429" y="1933"/>
                    <a:pt x="1189481" y="1933"/>
                  </a:cubicBezTo>
                  <a:cubicBezTo>
                    <a:pt x="1189481" y="1450"/>
                    <a:pt x="1189481" y="967"/>
                    <a:pt x="1189481" y="483"/>
                  </a:cubicBezTo>
                  <a:cubicBezTo>
                    <a:pt x="1578532" y="483"/>
                    <a:pt x="1967102" y="483"/>
                    <a:pt x="2356153" y="0"/>
                  </a:cubicBezTo>
                  <a:close/>
                </a:path>
              </a:pathLst>
            </a:custGeom>
            <a:solidFill>
              <a:schemeClr val="accent1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1" name="자유형: 도형 930">
              <a:extLst>
                <a:ext uri="{FF2B5EF4-FFF2-40B4-BE49-F238E27FC236}">
                  <a16:creationId xmlns:a16="http://schemas.microsoft.com/office/drawing/2014/main" id="{F694736C-98D1-480F-B986-3D34F67E8448}"/>
                </a:ext>
              </a:extLst>
            </p:cNvPr>
            <p:cNvSpPr/>
            <p:nvPr/>
          </p:nvSpPr>
          <p:spPr>
            <a:xfrm>
              <a:off x="6483728" y="3951841"/>
              <a:ext cx="2963764" cy="159058"/>
            </a:xfrm>
            <a:custGeom>
              <a:avLst/>
              <a:gdLst>
                <a:gd name="connsiteX0" fmla="*/ 2355209 w 2380158"/>
                <a:gd name="connsiteY0" fmla="*/ 0 h 159058"/>
                <a:gd name="connsiteX1" fmla="*/ 2379857 w 2380158"/>
                <a:gd name="connsiteY1" fmla="*/ 24164 h 159058"/>
                <a:gd name="connsiteX2" fmla="*/ 2375507 w 2380158"/>
                <a:gd name="connsiteY2" fmla="*/ 137739 h 159058"/>
                <a:gd name="connsiteX3" fmla="*/ 2351826 w 2380158"/>
                <a:gd name="connsiteY3" fmla="*/ 159004 h 159058"/>
                <a:gd name="connsiteX4" fmla="*/ 1641384 w 2380158"/>
                <a:gd name="connsiteY4" fmla="*/ 158521 h 159058"/>
                <a:gd name="connsiteX5" fmla="*/ 30082 w 2380158"/>
                <a:gd name="connsiteY5" fmla="*/ 159004 h 159058"/>
                <a:gd name="connsiteX6" fmla="*/ 601 w 2380158"/>
                <a:gd name="connsiteY6" fmla="*/ 130974 h 159058"/>
                <a:gd name="connsiteX7" fmla="*/ 117 w 2380158"/>
                <a:gd name="connsiteY7" fmla="*/ 24648 h 159058"/>
                <a:gd name="connsiteX8" fmla="*/ 23316 w 2380158"/>
                <a:gd name="connsiteY8" fmla="*/ 967 h 159058"/>
                <a:gd name="connsiteX9" fmla="*/ 869079 w 2380158"/>
                <a:gd name="connsiteY9" fmla="*/ 967 h 159058"/>
                <a:gd name="connsiteX10" fmla="*/ 1190470 w 2380158"/>
                <a:gd name="connsiteY10" fmla="*/ 967 h 159058"/>
                <a:gd name="connsiteX11" fmla="*/ 1190954 w 2380158"/>
                <a:gd name="connsiteY11" fmla="*/ 483 h 159058"/>
                <a:gd name="connsiteX12" fmla="*/ 2355209 w 2380158"/>
                <a:gd name="connsiteY12" fmla="*/ 0 h 15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0158" h="159058">
                  <a:moveTo>
                    <a:pt x="2355209" y="0"/>
                  </a:moveTo>
                  <a:cubicBezTo>
                    <a:pt x="2374541" y="0"/>
                    <a:pt x="2381790" y="3383"/>
                    <a:pt x="2379857" y="24164"/>
                  </a:cubicBezTo>
                  <a:cubicBezTo>
                    <a:pt x="2376474" y="61862"/>
                    <a:pt x="2375025" y="99559"/>
                    <a:pt x="2375507" y="137739"/>
                  </a:cubicBezTo>
                  <a:cubicBezTo>
                    <a:pt x="2375991" y="157071"/>
                    <a:pt x="2368742" y="159488"/>
                    <a:pt x="2351826" y="159004"/>
                  </a:cubicBezTo>
                  <a:cubicBezTo>
                    <a:pt x="2115012" y="158521"/>
                    <a:pt x="1878198" y="158521"/>
                    <a:pt x="1641384" y="158521"/>
                  </a:cubicBezTo>
                  <a:cubicBezTo>
                    <a:pt x="1104445" y="158521"/>
                    <a:pt x="567021" y="158521"/>
                    <a:pt x="30082" y="159004"/>
                  </a:cubicBezTo>
                  <a:cubicBezTo>
                    <a:pt x="7850" y="159004"/>
                    <a:pt x="-850" y="155138"/>
                    <a:pt x="601" y="130974"/>
                  </a:cubicBezTo>
                  <a:cubicBezTo>
                    <a:pt x="3017" y="95693"/>
                    <a:pt x="1568" y="59930"/>
                    <a:pt x="117" y="24648"/>
                  </a:cubicBezTo>
                  <a:cubicBezTo>
                    <a:pt x="-850" y="5799"/>
                    <a:pt x="3984" y="967"/>
                    <a:pt x="23316" y="967"/>
                  </a:cubicBezTo>
                  <a:cubicBezTo>
                    <a:pt x="305076" y="1450"/>
                    <a:pt x="586836" y="1450"/>
                    <a:pt x="869079" y="967"/>
                  </a:cubicBezTo>
                  <a:cubicBezTo>
                    <a:pt x="976371" y="967"/>
                    <a:pt x="1083180" y="967"/>
                    <a:pt x="1190470" y="967"/>
                  </a:cubicBezTo>
                  <a:cubicBezTo>
                    <a:pt x="1190954" y="1450"/>
                    <a:pt x="1190954" y="967"/>
                    <a:pt x="1190954" y="483"/>
                  </a:cubicBezTo>
                  <a:cubicBezTo>
                    <a:pt x="1579039" y="483"/>
                    <a:pt x="1967124" y="483"/>
                    <a:pt x="2355209" y="0"/>
                  </a:cubicBezTo>
                  <a:close/>
                </a:path>
              </a:pathLst>
            </a:custGeom>
            <a:solidFill>
              <a:schemeClr val="accent4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2" name="자유형: 도형 931">
              <a:extLst>
                <a:ext uri="{FF2B5EF4-FFF2-40B4-BE49-F238E27FC236}">
                  <a16:creationId xmlns:a16="http://schemas.microsoft.com/office/drawing/2014/main" id="{DFBC64F1-38E2-45F3-92C0-83B41379F31E}"/>
                </a:ext>
              </a:extLst>
            </p:cNvPr>
            <p:cNvSpPr/>
            <p:nvPr/>
          </p:nvSpPr>
          <p:spPr>
            <a:xfrm>
              <a:off x="2765045" y="4400332"/>
              <a:ext cx="2918108" cy="231499"/>
            </a:xfrm>
            <a:custGeom>
              <a:avLst/>
              <a:gdLst>
                <a:gd name="connsiteX0" fmla="*/ 0 w 2343492"/>
                <a:gd name="connsiteY0" fmla="*/ 0 h 231499"/>
                <a:gd name="connsiteX1" fmla="*/ 2343492 w 2343492"/>
                <a:gd name="connsiteY1" fmla="*/ 0 h 231499"/>
                <a:gd name="connsiteX2" fmla="*/ 2287430 w 2343492"/>
                <a:gd name="connsiteY2" fmla="*/ 63795 h 231499"/>
                <a:gd name="connsiteX3" fmla="*/ 2152107 w 2343492"/>
                <a:gd name="connsiteY3" fmla="*/ 217966 h 231499"/>
                <a:gd name="connsiteX4" fmla="*/ 2121177 w 2343492"/>
                <a:gd name="connsiteY4" fmla="*/ 231499 h 231499"/>
                <a:gd name="connsiteX5" fmla="*/ 198150 w 2343492"/>
                <a:gd name="connsiteY5" fmla="*/ 230532 h 231499"/>
                <a:gd name="connsiteX6" fmla="*/ 166253 w 2343492"/>
                <a:gd name="connsiteY6" fmla="*/ 215067 h 231499"/>
                <a:gd name="connsiteX7" fmla="*/ 0 w 2343492"/>
                <a:gd name="connsiteY7" fmla="*/ 0 h 231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3492" h="231499">
                  <a:moveTo>
                    <a:pt x="0" y="0"/>
                  </a:moveTo>
                  <a:cubicBezTo>
                    <a:pt x="782936" y="0"/>
                    <a:pt x="1561522" y="0"/>
                    <a:pt x="2343492" y="0"/>
                  </a:cubicBezTo>
                  <a:cubicBezTo>
                    <a:pt x="2323677" y="22715"/>
                    <a:pt x="2305312" y="43013"/>
                    <a:pt x="2287430" y="63795"/>
                  </a:cubicBezTo>
                  <a:cubicBezTo>
                    <a:pt x="2242000" y="115025"/>
                    <a:pt x="2196571" y="166254"/>
                    <a:pt x="2152107" y="217966"/>
                  </a:cubicBezTo>
                  <a:cubicBezTo>
                    <a:pt x="2143408" y="228116"/>
                    <a:pt x="2134225" y="231499"/>
                    <a:pt x="2121177" y="231499"/>
                  </a:cubicBezTo>
                  <a:cubicBezTo>
                    <a:pt x="1480329" y="231015"/>
                    <a:pt x="838998" y="230532"/>
                    <a:pt x="198150" y="230532"/>
                  </a:cubicBezTo>
                  <a:cubicBezTo>
                    <a:pt x="184135" y="230532"/>
                    <a:pt x="174953" y="226665"/>
                    <a:pt x="166253" y="215067"/>
                  </a:cubicBezTo>
                  <a:cubicBezTo>
                    <a:pt x="112124" y="144023"/>
                    <a:pt x="57512" y="73943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3" name="자유형: 도형 932">
              <a:extLst>
                <a:ext uri="{FF2B5EF4-FFF2-40B4-BE49-F238E27FC236}">
                  <a16:creationId xmlns:a16="http://schemas.microsoft.com/office/drawing/2014/main" id="{E7762844-DEC0-48C6-8C54-39DA5C4FB41E}"/>
                </a:ext>
              </a:extLst>
            </p:cNvPr>
            <p:cNvSpPr/>
            <p:nvPr/>
          </p:nvSpPr>
          <p:spPr>
            <a:xfrm>
              <a:off x="6509115" y="4129210"/>
              <a:ext cx="2913292" cy="232090"/>
            </a:xfrm>
            <a:custGeom>
              <a:avLst/>
              <a:gdLst>
                <a:gd name="connsiteX0" fmla="*/ 0 w 2339625"/>
                <a:gd name="connsiteY0" fmla="*/ 0 h 232090"/>
                <a:gd name="connsiteX1" fmla="*/ 2339625 w 2339625"/>
                <a:gd name="connsiteY1" fmla="*/ 483 h 232090"/>
                <a:gd name="connsiteX2" fmla="*/ 2150658 w 2339625"/>
                <a:gd name="connsiteY2" fmla="*/ 216033 h 232090"/>
                <a:gd name="connsiteX3" fmla="*/ 2112961 w 2339625"/>
                <a:gd name="connsiteY3" fmla="*/ 231015 h 232090"/>
                <a:gd name="connsiteX4" fmla="*/ 264362 w 2339625"/>
                <a:gd name="connsiteY4" fmla="*/ 229565 h 232090"/>
                <a:gd name="connsiteX5" fmla="*/ 176403 w 2339625"/>
                <a:gd name="connsiteY5" fmla="*/ 225699 h 232090"/>
                <a:gd name="connsiteX6" fmla="*/ 119857 w 2339625"/>
                <a:gd name="connsiteY6" fmla="*/ 158521 h 232090"/>
                <a:gd name="connsiteX7" fmla="*/ 483 w 2339625"/>
                <a:gd name="connsiteY7" fmla="*/ 3866 h 232090"/>
                <a:gd name="connsiteX8" fmla="*/ 0 w 2339625"/>
                <a:gd name="connsiteY8" fmla="*/ 0 h 23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9625" h="232090">
                  <a:moveTo>
                    <a:pt x="0" y="0"/>
                  </a:moveTo>
                  <a:cubicBezTo>
                    <a:pt x="779070" y="483"/>
                    <a:pt x="1558139" y="483"/>
                    <a:pt x="2339625" y="483"/>
                  </a:cubicBezTo>
                  <a:cubicBezTo>
                    <a:pt x="2275347" y="73460"/>
                    <a:pt x="2212519" y="144505"/>
                    <a:pt x="2150658" y="216033"/>
                  </a:cubicBezTo>
                  <a:cubicBezTo>
                    <a:pt x="2139541" y="228599"/>
                    <a:pt x="2128426" y="231015"/>
                    <a:pt x="2112961" y="231015"/>
                  </a:cubicBezTo>
                  <a:cubicBezTo>
                    <a:pt x="1496761" y="230532"/>
                    <a:pt x="880562" y="230048"/>
                    <a:pt x="264362" y="229565"/>
                  </a:cubicBezTo>
                  <a:cubicBezTo>
                    <a:pt x="234881" y="229565"/>
                    <a:pt x="200567" y="237298"/>
                    <a:pt x="176403" y="225699"/>
                  </a:cubicBezTo>
                  <a:cubicBezTo>
                    <a:pt x="152238" y="213616"/>
                    <a:pt x="137739" y="182203"/>
                    <a:pt x="119857" y="158521"/>
                  </a:cubicBezTo>
                  <a:cubicBezTo>
                    <a:pt x="79743" y="107292"/>
                    <a:pt x="40114" y="55579"/>
                    <a:pt x="483" y="3866"/>
                  </a:cubicBezTo>
                  <a:cubicBezTo>
                    <a:pt x="0" y="3383"/>
                    <a:pt x="483" y="2416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4" name="자유형: 도형 933">
              <a:extLst>
                <a:ext uri="{FF2B5EF4-FFF2-40B4-BE49-F238E27FC236}">
                  <a16:creationId xmlns:a16="http://schemas.microsoft.com/office/drawing/2014/main" id="{41844F72-34B1-4A07-ADEB-EE34D2CDB76E}"/>
                </a:ext>
              </a:extLst>
            </p:cNvPr>
            <p:cNvSpPr/>
            <p:nvPr/>
          </p:nvSpPr>
          <p:spPr>
            <a:xfrm>
              <a:off x="3934144" y="4668811"/>
              <a:ext cx="664664" cy="264844"/>
            </a:xfrm>
            <a:custGeom>
              <a:avLst/>
              <a:gdLst>
                <a:gd name="connsiteX0" fmla="*/ 0 w 664664"/>
                <a:gd name="connsiteY0" fmla="*/ 0 h 264844"/>
                <a:gd name="connsiteX1" fmla="*/ 664664 w 664664"/>
                <a:gd name="connsiteY1" fmla="*/ 0 h 264844"/>
                <a:gd name="connsiteX2" fmla="*/ 663782 w 664664"/>
                <a:gd name="connsiteY2" fmla="*/ 199106 h 264844"/>
                <a:gd name="connsiteX3" fmla="*/ 602404 w 664664"/>
                <a:gd name="connsiteY3" fmla="*/ 259518 h 264844"/>
                <a:gd name="connsiteX4" fmla="*/ 56765 w 664664"/>
                <a:gd name="connsiteY4" fmla="*/ 264834 h 264844"/>
                <a:gd name="connsiteX5" fmla="*/ 703 w 664664"/>
                <a:gd name="connsiteY5" fmla="*/ 212639 h 264844"/>
                <a:gd name="connsiteX6" fmla="*/ 219 w 664664"/>
                <a:gd name="connsiteY6" fmla="*/ 210222 h 264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4664" h="264844">
                  <a:moveTo>
                    <a:pt x="0" y="0"/>
                  </a:moveTo>
                  <a:lnTo>
                    <a:pt x="664664" y="0"/>
                  </a:lnTo>
                  <a:lnTo>
                    <a:pt x="663782" y="199106"/>
                  </a:lnTo>
                  <a:cubicBezTo>
                    <a:pt x="663782" y="244053"/>
                    <a:pt x="647833" y="259518"/>
                    <a:pt x="602404" y="259518"/>
                  </a:cubicBezTo>
                  <a:cubicBezTo>
                    <a:pt x="420685" y="261451"/>
                    <a:pt x="238967" y="262901"/>
                    <a:pt x="56765" y="264834"/>
                  </a:cubicBezTo>
                  <a:cubicBezTo>
                    <a:pt x="22451" y="265317"/>
                    <a:pt x="5536" y="249852"/>
                    <a:pt x="703" y="212639"/>
                  </a:cubicBezTo>
                  <a:cubicBezTo>
                    <a:pt x="219" y="209256"/>
                    <a:pt x="219" y="213605"/>
                    <a:pt x="219" y="210222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935" name="그룹 934">
              <a:extLst>
                <a:ext uri="{FF2B5EF4-FFF2-40B4-BE49-F238E27FC236}">
                  <a16:creationId xmlns:a16="http://schemas.microsoft.com/office/drawing/2014/main" id="{40333F34-6F72-4FB6-9931-2CE5BBB695C4}"/>
                </a:ext>
              </a:extLst>
            </p:cNvPr>
            <p:cNvGrpSpPr/>
            <p:nvPr/>
          </p:nvGrpSpPr>
          <p:grpSpPr>
            <a:xfrm rot="21070905">
              <a:off x="4427745" y="4725447"/>
              <a:ext cx="3174660" cy="346126"/>
              <a:chOff x="4529811" y="4523842"/>
              <a:chExt cx="3001388" cy="346126"/>
            </a:xfrm>
            <a:grpFill/>
          </p:grpSpPr>
          <p:sp>
            <p:nvSpPr>
              <p:cNvPr id="941" name="자유형: 도형 940">
                <a:extLst>
                  <a:ext uri="{FF2B5EF4-FFF2-40B4-BE49-F238E27FC236}">
                    <a16:creationId xmlns:a16="http://schemas.microsoft.com/office/drawing/2014/main" id="{972EE258-CDF7-45E5-9598-F1E880A8BE48}"/>
                  </a:ext>
                </a:extLst>
              </p:cNvPr>
              <p:cNvSpPr/>
              <p:nvPr/>
            </p:nvSpPr>
            <p:spPr>
              <a:xfrm>
                <a:off x="4529811" y="4523842"/>
                <a:ext cx="1237912" cy="346126"/>
              </a:xfrm>
              <a:custGeom>
                <a:avLst/>
                <a:gdLst>
                  <a:gd name="connsiteX0" fmla="*/ 21748 w 1152882"/>
                  <a:gd name="connsiteY0" fmla="*/ 36 h 346126"/>
                  <a:gd name="connsiteX1" fmla="*/ 577052 w 1152882"/>
                  <a:gd name="connsiteY1" fmla="*/ 520 h 346126"/>
                  <a:gd name="connsiteX2" fmla="*/ 1129942 w 1152882"/>
                  <a:gd name="connsiteY2" fmla="*/ 36 h 346126"/>
                  <a:gd name="connsiteX3" fmla="*/ 1152657 w 1152882"/>
                  <a:gd name="connsiteY3" fmla="*/ 23718 h 346126"/>
                  <a:gd name="connsiteX4" fmla="*/ 1133324 w 1152882"/>
                  <a:gd name="connsiteY4" fmla="*/ 334477 h 346126"/>
                  <a:gd name="connsiteX5" fmla="*/ 1120759 w 1152882"/>
                  <a:gd name="connsiteY5" fmla="*/ 346076 h 346126"/>
                  <a:gd name="connsiteX6" fmla="*/ 798885 w 1152882"/>
                  <a:gd name="connsiteY6" fmla="*/ 316595 h 346126"/>
                  <a:gd name="connsiteX7" fmla="*/ 412733 w 1152882"/>
                  <a:gd name="connsiteY7" fmla="*/ 261499 h 346126"/>
                  <a:gd name="connsiteX8" fmla="*/ 81194 w 1152882"/>
                  <a:gd name="connsiteY8" fmla="*/ 215587 h 346126"/>
                  <a:gd name="connsiteX9" fmla="*/ 16432 w 1152882"/>
                  <a:gd name="connsiteY9" fmla="*/ 208821 h 346126"/>
                  <a:gd name="connsiteX10" fmla="*/ 0 w 1152882"/>
                  <a:gd name="connsiteY10" fmla="*/ 189972 h 346126"/>
                  <a:gd name="connsiteX11" fmla="*/ 483 w 1152882"/>
                  <a:gd name="connsiteY11" fmla="*/ 20818 h 346126"/>
                  <a:gd name="connsiteX12" fmla="*/ 21748 w 1152882"/>
                  <a:gd name="connsiteY12" fmla="*/ 36 h 346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52882" h="346126">
                    <a:moveTo>
                      <a:pt x="21748" y="36"/>
                    </a:moveTo>
                    <a:cubicBezTo>
                      <a:pt x="206850" y="520"/>
                      <a:pt x="391951" y="520"/>
                      <a:pt x="577052" y="520"/>
                    </a:cubicBezTo>
                    <a:cubicBezTo>
                      <a:pt x="761188" y="520"/>
                      <a:pt x="945807" y="1003"/>
                      <a:pt x="1129942" y="36"/>
                    </a:cubicBezTo>
                    <a:cubicBezTo>
                      <a:pt x="1148790" y="36"/>
                      <a:pt x="1154106" y="4386"/>
                      <a:pt x="1152657" y="23718"/>
                    </a:cubicBezTo>
                    <a:cubicBezTo>
                      <a:pt x="1145408" y="127144"/>
                      <a:pt x="1139124" y="230569"/>
                      <a:pt x="1133324" y="334477"/>
                    </a:cubicBezTo>
                    <a:cubicBezTo>
                      <a:pt x="1132842" y="343660"/>
                      <a:pt x="1130425" y="346559"/>
                      <a:pt x="1120759" y="346076"/>
                    </a:cubicBezTo>
                    <a:cubicBezTo>
                      <a:pt x="1012985" y="339793"/>
                      <a:pt x="906176" y="329161"/>
                      <a:pt x="798885" y="316595"/>
                    </a:cubicBezTo>
                    <a:cubicBezTo>
                      <a:pt x="669845" y="301130"/>
                      <a:pt x="541289" y="280348"/>
                      <a:pt x="412733" y="261499"/>
                    </a:cubicBezTo>
                    <a:cubicBezTo>
                      <a:pt x="302542" y="245067"/>
                      <a:pt x="191868" y="230569"/>
                      <a:pt x="81194" y="215587"/>
                    </a:cubicBezTo>
                    <a:cubicBezTo>
                      <a:pt x="59929" y="212687"/>
                      <a:pt x="38180" y="209788"/>
                      <a:pt x="16432" y="208821"/>
                    </a:cubicBezTo>
                    <a:cubicBezTo>
                      <a:pt x="1933" y="208337"/>
                      <a:pt x="0" y="203021"/>
                      <a:pt x="0" y="189972"/>
                    </a:cubicBezTo>
                    <a:cubicBezTo>
                      <a:pt x="967" y="133427"/>
                      <a:pt x="1450" y="77364"/>
                      <a:pt x="483" y="20818"/>
                    </a:cubicBezTo>
                    <a:cubicBezTo>
                      <a:pt x="0" y="3903"/>
                      <a:pt x="4833" y="-447"/>
                      <a:pt x="21748" y="36"/>
                    </a:cubicBezTo>
                    <a:close/>
                  </a:path>
                </a:pathLst>
              </a:custGeom>
              <a:grpFill/>
              <a:ln w="52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42" name="자유형: 도형 941">
                <a:extLst>
                  <a:ext uri="{FF2B5EF4-FFF2-40B4-BE49-F238E27FC236}">
                    <a16:creationId xmlns:a16="http://schemas.microsoft.com/office/drawing/2014/main" id="{9FA249D9-F86A-4598-BBAD-964C3F066CFF}"/>
                  </a:ext>
                </a:extLst>
              </p:cNvPr>
              <p:cNvSpPr/>
              <p:nvPr/>
            </p:nvSpPr>
            <p:spPr>
              <a:xfrm>
                <a:off x="6409140" y="4524846"/>
                <a:ext cx="1122059" cy="337024"/>
              </a:xfrm>
              <a:custGeom>
                <a:avLst/>
                <a:gdLst>
                  <a:gd name="connsiteX0" fmla="*/ 29170 w 1212886"/>
                  <a:gd name="connsiteY0" fmla="*/ 0 h 337024"/>
                  <a:gd name="connsiteX1" fmla="*/ 601389 w 1212886"/>
                  <a:gd name="connsiteY1" fmla="*/ 0 h 337024"/>
                  <a:gd name="connsiteX2" fmla="*/ 602357 w 1212886"/>
                  <a:gd name="connsiteY2" fmla="*/ 2899 h 337024"/>
                  <a:gd name="connsiteX3" fmla="*/ 1184243 w 1212886"/>
                  <a:gd name="connsiteY3" fmla="*/ 2417 h 337024"/>
                  <a:gd name="connsiteX4" fmla="*/ 1208408 w 1212886"/>
                  <a:gd name="connsiteY4" fmla="*/ 26098 h 337024"/>
                  <a:gd name="connsiteX5" fmla="*/ 1212758 w 1212886"/>
                  <a:gd name="connsiteY5" fmla="*/ 163838 h 337024"/>
                  <a:gd name="connsiteX6" fmla="*/ 1195359 w 1212886"/>
                  <a:gd name="connsiteY6" fmla="*/ 185102 h 337024"/>
                  <a:gd name="connsiteX7" fmla="*/ 829505 w 1212886"/>
                  <a:gd name="connsiteY7" fmla="*/ 245031 h 337024"/>
                  <a:gd name="connsiteX8" fmla="*/ 500381 w 1212886"/>
                  <a:gd name="connsiteY8" fmla="*/ 290460 h 337024"/>
                  <a:gd name="connsiteX9" fmla="*/ 215238 w 1212886"/>
                  <a:gd name="connsiteY9" fmla="*/ 321875 h 337024"/>
                  <a:gd name="connsiteX10" fmla="*/ 49468 w 1212886"/>
                  <a:gd name="connsiteY10" fmla="*/ 336373 h 337024"/>
                  <a:gd name="connsiteX11" fmla="*/ 18538 w 1212886"/>
                  <a:gd name="connsiteY11" fmla="*/ 310276 h 337024"/>
                  <a:gd name="connsiteX12" fmla="*/ 656 w 1212886"/>
                  <a:gd name="connsiteY12" fmla="*/ 30931 h 337024"/>
                  <a:gd name="connsiteX13" fmla="*/ 29170 w 1212886"/>
                  <a:gd name="connsiteY13" fmla="*/ 0 h 337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2886" h="337024">
                    <a:moveTo>
                      <a:pt x="29170" y="0"/>
                    </a:moveTo>
                    <a:cubicBezTo>
                      <a:pt x="220071" y="0"/>
                      <a:pt x="410973" y="0"/>
                      <a:pt x="601389" y="0"/>
                    </a:cubicBezTo>
                    <a:cubicBezTo>
                      <a:pt x="602357" y="1450"/>
                      <a:pt x="602357" y="1934"/>
                      <a:pt x="602357" y="2899"/>
                    </a:cubicBezTo>
                    <a:cubicBezTo>
                      <a:pt x="796158" y="2899"/>
                      <a:pt x="990442" y="3383"/>
                      <a:pt x="1184243" y="2417"/>
                    </a:cubicBezTo>
                    <a:cubicBezTo>
                      <a:pt x="1203092" y="2417"/>
                      <a:pt x="1208408" y="7249"/>
                      <a:pt x="1208408" y="26098"/>
                    </a:cubicBezTo>
                    <a:cubicBezTo>
                      <a:pt x="1208408" y="72011"/>
                      <a:pt x="1210341" y="117925"/>
                      <a:pt x="1212758" y="163838"/>
                    </a:cubicBezTo>
                    <a:cubicBezTo>
                      <a:pt x="1213724" y="178337"/>
                      <a:pt x="1209375" y="182686"/>
                      <a:pt x="1195359" y="185102"/>
                    </a:cubicBezTo>
                    <a:cubicBezTo>
                      <a:pt x="1073569" y="204917"/>
                      <a:pt x="951779" y="226182"/>
                      <a:pt x="829505" y="245031"/>
                    </a:cubicBezTo>
                    <a:cubicBezTo>
                      <a:pt x="719797" y="261946"/>
                      <a:pt x="610089" y="276928"/>
                      <a:pt x="500381" y="290460"/>
                    </a:cubicBezTo>
                    <a:cubicBezTo>
                      <a:pt x="405656" y="302543"/>
                      <a:pt x="310446" y="312209"/>
                      <a:pt x="215238" y="321875"/>
                    </a:cubicBezTo>
                    <a:cubicBezTo>
                      <a:pt x="160143" y="327674"/>
                      <a:pt x="104564" y="330574"/>
                      <a:pt x="49468" y="336373"/>
                    </a:cubicBezTo>
                    <a:cubicBezTo>
                      <a:pt x="27720" y="338790"/>
                      <a:pt x="19504" y="335407"/>
                      <a:pt x="18538" y="310276"/>
                    </a:cubicBezTo>
                    <a:cubicBezTo>
                      <a:pt x="14188" y="217000"/>
                      <a:pt x="6455" y="124208"/>
                      <a:pt x="656" y="30931"/>
                    </a:cubicBezTo>
                    <a:cubicBezTo>
                      <a:pt x="-1278" y="0"/>
                      <a:pt x="-794" y="0"/>
                      <a:pt x="29170" y="0"/>
                    </a:cubicBezTo>
                    <a:close/>
                  </a:path>
                </a:pathLst>
              </a:custGeom>
              <a:grpFill/>
              <a:ln w="52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936" name="자유형: 도형 935">
              <a:extLst>
                <a:ext uri="{FF2B5EF4-FFF2-40B4-BE49-F238E27FC236}">
                  <a16:creationId xmlns:a16="http://schemas.microsoft.com/office/drawing/2014/main" id="{A8030763-9BDA-4184-9312-2B4683DC1078}"/>
                </a:ext>
              </a:extLst>
            </p:cNvPr>
            <p:cNvSpPr/>
            <p:nvPr/>
          </p:nvSpPr>
          <p:spPr>
            <a:xfrm>
              <a:off x="4205937" y="4949564"/>
              <a:ext cx="153767" cy="346587"/>
            </a:xfrm>
            <a:custGeom>
              <a:avLst/>
              <a:gdLst>
                <a:gd name="connsiteX0" fmla="*/ 15989 w 153767"/>
                <a:gd name="connsiteY0" fmla="*/ 31 h 346587"/>
                <a:gd name="connsiteX1" fmla="*/ 129563 w 153767"/>
                <a:gd name="connsiteY1" fmla="*/ 31 h 346587"/>
                <a:gd name="connsiteX2" fmla="*/ 145512 w 153767"/>
                <a:gd name="connsiteY2" fmla="*/ 16463 h 346587"/>
                <a:gd name="connsiteX3" fmla="*/ 145512 w 153767"/>
                <a:gd name="connsiteY3" fmla="*/ 175950 h 346587"/>
                <a:gd name="connsiteX4" fmla="*/ 153245 w 153767"/>
                <a:gd name="connsiteY4" fmla="*/ 175467 h 346587"/>
                <a:gd name="connsiteX5" fmla="*/ 153728 w 153767"/>
                <a:gd name="connsiteY5" fmla="*/ 327705 h 346587"/>
                <a:gd name="connsiteX6" fmla="*/ 135363 w 153767"/>
                <a:gd name="connsiteY6" fmla="*/ 346552 h 346587"/>
                <a:gd name="connsiteX7" fmla="*/ 26621 w 153767"/>
                <a:gd name="connsiteY7" fmla="*/ 346552 h 346587"/>
                <a:gd name="connsiteX8" fmla="*/ 7773 w 153767"/>
                <a:gd name="connsiteY8" fmla="*/ 330121 h 346587"/>
                <a:gd name="connsiteX9" fmla="*/ 40 w 153767"/>
                <a:gd name="connsiteY9" fmla="*/ 16463 h 346587"/>
                <a:gd name="connsiteX10" fmla="*/ 15989 w 153767"/>
                <a:gd name="connsiteY10" fmla="*/ 31 h 34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67" h="346587">
                  <a:moveTo>
                    <a:pt x="15989" y="31"/>
                  </a:moveTo>
                  <a:cubicBezTo>
                    <a:pt x="53685" y="513"/>
                    <a:pt x="91866" y="997"/>
                    <a:pt x="129563" y="31"/>
                  </a:cubicBezTo>
                  <a:cubicBezTo>
                    <a:pt x="143096" y="-453"/>
                    <a:pt x="145512" y="4863"/>
                    <a:pt x="145512" y="16463"/>
                  </a:cubicBezTo>
                  <a:cubicBezTo>
                    <a:pt x="145029" y="69625"/>
                    <a:pt x="145512" y="122787"/>
                    <a:pt x="145512" y="175950"/>
                  </a:cubicBezTo>
                  <a:cubicBezTo>
                    <a:pt x="148412" y="175467"/>
                    <a:pt x="150828" y="175467"/>
                    <a:pt x="153245" y="175467"/>
                  </a:cubicBezTo>
                  <a:cubicBezTo>
                    <a:pt x="153245" y="226213"/>
                    <a:pt x="152762" y="276959"/>
                    <a:pt x="153728" y="327705"/>
                  </a:cubicBezTo>
                  <a:cubicBezTo>
                    <a:pt x="154211" y="342686"/>
                    <a:pt x="150345" y="347036"/>
                    <a:pt x="135363" y="346552"/>
                  </a:cubicBezTo>
                  <a:cubicBezTo>
                    <a:pt x="99115" y="345587"/>
                    <a:pt x="62868" y="345587"/>
                    <a:pt x="26621" y="346552"/>
                  </a:cubicBezTo>
                  <a:cubicBezTo>
                    <a:pt x="14055" y="346552"/>
                    <a:pt x="8256" y="344620"/>
                    <a:pt x="7773" y="330121"/>
                  </a:cubicBezTo>
                  <a:cubicBezTo>
                    <a:pt x="5839" y="225729"/>
                    <a:pt x="3423" y="120855"/>
                    <a:pt x="40" y="16463"/>
                  </a:cubicBezTo>
                  <a:cubicBezTo>
                    <a:pt x="-443" y="3414"/>
                    <a:pt x="3423" y="31"/>
                    <a:pt x="15989" y="31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7" name="자유형: 도형 936">
              <a:extLst>
                <a:ext uri="{FF2B5EF4-FFF2-40B4-BE49-F238E27FC236}">
                  <a16:creationId xmlns:a16="http://schemas.microsoft.com/office/drawing/2014/main" id="{36E7EBDE-F66C-42A4-A2FC-270AB4058D6F}"/>
                </a:ext>
              </a:extLst>
            </p:cNvPr>
            <p:cNvSpPr/>
            <p:nvPr/>
          </p:nvSpPr>
          <p:spPr>
            <a:xfrm>
              <a:off x="7911873" y="4690397"/>
              <a:ext cx="141181" cy="612000"/>
            </a:xfrm>
            <a:custGeom>
              <a:avLst/>
              <a:gdLst>
                <a:gd name="connsiteX0" fmla="*/ 110191 w 141181"/>
                <a:gd name="connsiteY0" fmla="*/ 33 h 358666"/>
                <a:gd name="connsiteX1" fmla="*/ 127590 w 141181"/>
                <a:gd name="connsiteY1" fmla="*/ 17431 h 358666"/>
                <a:gd name="connsiteX2" fmla="*/ 141122 w 141181"/>
                <a:gd name="connsiteY2" fmla="*/ 337855 h 358666"/>
                <a:gd name="connsiteX3" fmla="*/ 122273 w 141181"/>
                <a:gd name="connsiteY3" fmla="*/ 358637 h 358666"/>
                <a:gd name="connsiteX4" fmla="*/ 18365 w 141181"/>
                <a:gd name="connsiteY4" fmla="*/ 358637 h 358666"/>
                <a:gd name="connsiteX5" fmla="*/ 0 w 141181"/>
                <a:gd name="connsiteY5" fmla="*/ 339788 h 358666"/>
                <a:gd name="connsiteX6" fmla="*/ 1450 w 141181"/>
                <a:gd name="connsiteY6" fmla="*/ 18397 h 358666"/>
                <a:gd name="connsiteX7" fmla="*/ 18365 w 141181"/>
                <a:gd name="connsiteY7" fmla="*/ 516 h 358666"/>
                <a:gd name="connsiteX8" fmla="*/ 110191 w 141181"/>
                <a:gd name="connsiteY8" fmla="*/ 33 h 35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181" h="358666">
                  <a:moveTo>
                    <a:pt x="110191" y="33"/>
                  </a:moveTo>
                  <a:cubicBezTo>
                    <a:pt x="124207" y="-451"/>
                    <a:pt x="127590" y="4382"/>
                    <a:pt x="127590" y="17431"/>
                  </a:cubicBezTo>
                  <a:cubicBezTo>
                    <a:pt x="132745" y="73734"/>
                    <a:pt x="142008" y="280987"/>
                    <a:pt x="141122" y="337855"/>
                  </a:cubicBezTo>
                  <a:cubicBezTo>
                    <a:pt x="141606" y="352837"/>
                    <a:pt x="139189" y="359120"/>
                    <a:pt x="122273" y="358637"/>
                  </a:cubicBezTo>
                  <a:cubicBezTo>
                    <a:pt x="87476" y="357186"/>
                    <a:pt x="53163" y="357186"/>
                    <a:pt x="18365" y="358637"/>
                  </a:cubicBezTo>
                  <a:cubicBezTo>
                    <a:pt x="2900" y="359120"/>
                    <a:pt x="0" y="353803"/>
                    <a:pt x="0" y="339788"/>
                  </a:cubicBezTo>
                  <a:cubicBezTo>
                    <a:pt x="967" y="232497"/>
                    <a:pt x="1450" y="125689"/>
                    <a:pt x="1450" y="18397"/>
                  </a:cubicBezTo>
                  <a:cubicBezTo>
                    <a:pt x="1450" y="5349"/>
                    <a:pt x="3866" y="33"/>
                    <a:pt x="18365" y="516"/>
                  </a:cubicBezTo>
                  <a:cubicBezTo>
                    <a:pt x="48813" y="1482"/>
                    <a:pt x="79744" y="999"/>
                    <a:pt x="110191" y="33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8" name="자유형: 도형 937">
              <a:extLst>
                <a:ext uri="{FF2B5EF4-FFF2-40B4-BE49-F238E27FC236}">
                  <a16:creationId xmlns:a16="http://schemas.microsoft.com/office/drawing/2014/main" id="{541DB52D-8B00-4B28-8926-688C75CC384A}"/>
                </a:ext>
              </a:extLst>
            </p:cNvPr>
            <p:cNvSpPr/>
            <p:nvPr/>
          </p:nvSpPr>
          <p:spPr>
            <a:xfrm>
              <a:off x="3464120" y="5274424"/>
              <a:ext cx="5260171" cy="251042"/>
            </a:xfrm>
            <a:custGeom>
              <a:avLst/>
              <a:gdLst>
                <a:gd name="connsiteX0" fmla="*/ 240861 w 5260171"/>
                <a:gd name="connsiteY0" fmla="*/ 0 h 251042"/>
                <a:gd name="connsiteX1" fmla="*/ 5077642 w 5260171"/>
                <a:gd name="connsiteY1" fmla="*/ 0 h 251042"/>
                <a:gd name="connsiteX2" fmla="*/ 5163029 w 5260171"/>
                <a:gd name="connsiteY2" fmla="*/ 174199 h 251042"/>
                <a:gd name="connsiteX3" fmla="*/ 5213775 w 5260171"/>
                <a:gd name="connsiteY3" fmla="*/ 224945 h 251042"/>
                <a:gd name="connsiteX4" fmla="*/ 5260171 w 5260171"/>
                <a:gd name="connsiteY4" fmla="*/ 247176 h 251042"/>
                <a:gd name="connsiteX5" fmla="*/ 5259203 w 5260171"/>
                <a:gd name="connsiteY5" fmla="*/ 251042 h 251042"/>
                <a:gd name="connsiteX6" fmla="*/ 0 w 5260171"/>
                <a:gd name="connsiteY6" fmla="*/ 240410 h 251042"/>
                <a:gd name="connsiteX7" fmla="*/ 99559 w 5260171"/>
                <a:gd name="connsiteY7" fmla="*/ 182898 h 251042"/>
                <a:gd name="connsiteX8" fmla="*/ 138223 w 5260171"/>
                <a:gd name="connsiteY8" fmla="*/ 148101 h 251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60171" h="251042">
                  <a:moveTo>
                    <a:pt x="240861" y="0"/>
                  </a:moveTo>
                  <a:lnTo>
                    <a:pt x="5077642" y="0"/>
                  </a:lnTo>
                  <a:lnTo>
                    <a:pt x="5163029" y="174199"/>
                  </a:lnTo>
                  <a:cubicBezTo>
                    <a:pt x="5174627" y="197880"/>
                    <a:pt x="5188643" y="215279"/>
                    <a:pt x="5213775" y="224945"/>
                  </a:cubicBezTo>
                  <a:cubicBezTo>
                    <a:pt x="5229723" y="230744"/>
                    <a:pt x="5244705" y="239927"/>
                    <a:pt x="5260171" y="247176"/>
                  </a:cubicBezTo>
                  <a:cubicBezTo>
                    <a:pt x="5260171" y="248143"/>
                    <a:pt x="5259687" y="249593"/>
                    <a:pt x="5259203" y="251042"/>
                  </a:cubicBezTo>
                  <a:cubicBezTo>
                    <a:pt x="3508713" y="247659"/>
                    <a:pt x="1758223" y="244276"/>
                    <a:pt x="0" y="240410"/>
                  </a:cubicBezTo>
                  <a:cubicBezTo>
                    <a:pt x="37214" y="218662"/>
                    <a:pt x="68145" y="200296"/>
                    <a:pt x="99559" y="182898"/>
                  </a:cubicBezTo>
                  <a:cubicBezTo>
                    <a:pt x="115508" y="174199"/>
                    <a:pt x="127590" y="163083"/>
                    <a:pt x="138223" y="148101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9" name="자유형: 도형 938">
              <a:extLst>
                <a:ext uri="{FF2B5EF4-FFF2-40B4-BE49-F238E27FC236}">
                  <a16:creationId xmlns:a16="http://schemas.microsoft.com/office/drawing/2014/main" id="{7962EFFD-5508-4B4E-8A2B-1E3BAD30C9B8}"/>
                </a:ext>
              </a:extLst>
            </p:cNvPr>
            <p:cNvSpPr/>
            <p:nvPr/>
          </p:nvSpPr>
          <p:spPr>
            <a:xfrm>
              <a:off x="3455274" y="5548589"/>
              <a:ext cx="5371826" cy="225924"/>
            </a:xfrm>
            <a:custGeom>
              <a:avLst/>
              <a:gdLst>
                <a:gd name="connsiteX0" fmla="*/ 0 w 5371826"/>
                <a:gd name="connsiteY0" fmla="*/ 0 h 225924"/>
                <a:gd name="connsiteX1" fmla="*/ 5371826 w 5371826"/>
                <a:gd name="connsiteY1" fmla="*/ 0 h 225924"/>
                <a:gd name="connsiteX2" fmla="*/ 5366993 w 5371826"/>
                <a:gd name="connsiteY2" fmla="*/ 225924 h 225924"/>
                <a:gd name="connsiteX3" fmla="*/ 4969496 w 5371826"/>
                <a:gd name="connsiteY3" fmla="*/ 225924 h 225924"/>
                <a:gd name="connsiteX4" fmla="*/ 4933172 w 5371826"/>
                <a:gd name="connsiteY4" fmla="*/ 180340 h 225924"/>
                <a:gd name="connsiteX5" fmla="*/ 4886775 w 5371826"/>
                <a:gd name="connsiteY5" fmla="*/ 157142 h 225924"/>
                <a:gd name="connsiteX6" fmla="*/ 440955 w 5371826"/>
                <a:gd name="connsiteY6" fmla="*/ 161009 h 225924"/>
                <a:gd name="connsiteX7" fmla="*/ 399392 w 5371826"/>
                <a:gd name="connsiteY7" fmla="*/ 179857 h 225924"/>
                <a:gd name="connsiteX8" fmla="*/ 357433 w 5371826"/>
                <a:gd name="connsiteY8" fmla="*/ 225924 h 225924"/>
                <a:gd name="connsiteX9" fmla="*/ 5654 w 5371826"/>
                <a:gd name="connsiteY9" fmla="*/ 225924 h 225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71826" h="225924">
                  <a:moveTo>
                    <a:pt x="0" y="0"/>
                  </a:moveTo>
                  <a:lnTo>
                    <a:pt x="5371826" y="0"/>
                  </a:lnTo>
                  <a:lnTo>
                    <a:pt x="5366993" y="225924"/>
                  </a:lnTo>
                  <a:lnTo>
                    <a:pt x="4969496" y="225924"/>
                  </a:lnTo>
                  <a:lnTo>
                    <a:pt x="4933172" y="180340"/>
                  </a:lnTo>
                  <a:cubicBezTo>
                    <a:pt x="4920606" y="164391"/>
                    <a:pt x="4907557" y="157142"/>
                    <a:pt x="4886775" y="157142"/>
                  </a:cubicBezTo>
                  <a:lnTo>
                    <a:pt x="440955" y="161009"/>
                  </a:lnTo>
                  <a:cubicBezTo>
                    <a:pt x="423073" y="161009"/>
                    <a:pt x="410991" y="166807"/>
                    <a:pt x="399392" y="179857"/>
                  </a:cubicBezTo>
                  <a:lnTo>
                    <a:pt x="357433" y="225924"/>
                  </a:lnTo>
                  <a:lnTo>
                    <a:pt x="5654" y="225924"/>
                  </a:ln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40" name="자유형: 도형 939">
              <a:extLst>
                <a:ext uri="{FF2B5EF4-FFF2-40B4-BE49-F238E27FC236}">
                  <a16:creationId xmlns:a16="http://schemas.microsoft.com/office/drawing/2014/main" id="{29BE5B77-2D21-4858-933A-75E9737D2FBF}"/>
                </a:ext>
              </a:extLst>
            </p:cNvPr>
            <p:cNvSpPr/>
            <p:nvPr/>
          </p:nvSpPr>
          <p:spPr>
            <a:xfrm>
              <a:off x="7650131" y="4399259"/>
              <a:ext cx="664664" cy="264844"/>
            </a:xfrm>
            <a:custGeom>
              <a:avLst/>
              <a:gdLst>
                <a:gd name="connsiteX0" fmla="*/ 0 w 664664"/>
                <a:gd name="connsiteY0" fmla="*/ 0 h 264844"/>
                <a:gd name="connsiteX1" fmla="*/ 664664 w 664664"/>
                <a:gd name="connsiteY1" fmla="*/ 0 h 264844"/>
                <a:gd name="connsiteX2" fmla="*/ 663782 w 664664"/>
                <a:gd name="connsiteY2" fmla="*/ 199106 h 264844"/>
                <a:gd name="connsiteX3" fmla="*/ 602404 w 664664"/>
                <a:gd name="connsiteY3" fmla="*/ 259518 h 264844"/>
                <a:gd name="connsiteX4" fmla="*/ 56765 w 664664"/>
                <a:gd name="connsiteY4" fmla="*/ 264834 h 264844"/>
                <a:gd name="connsiteX5" fmla="*/ 703 w 664664"/>
                <a:gd name="connsiteY5" fmla="*/ 212639 h 264844"/>
                <a:gd name="connsiteX6" fmla="*/ 219 w 664664"/>
                <a:gd name="connsiteY6" fmla="*/ 210222 h 264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4664" h="264844">
                  <a:moveTo>
                    <a:pt x="0" y="0"/>
                  </a:moveTo>
                  <a:lnTo>
                    <a:pt x="664664" y="0"/>
                  </a:lnTo>
                  <a:lnTo>
                    <a:pt x="663782" y="199106"/>
                  </a:lnTo>
                  <a:cubicBezTo>
                    <a:pt x="663782" y="244053"/>
                    <a:pt x="647833" y="259518"/>
                    <a:pt x="602404" y="259518"/>
                  </a:cubicBezTo>
                  <a:cubicBezTo>
                    <a:pt x="420685" y="261451"/>
                    <a:pt x="238967" y="262901"/>
                    <a:pt x="56765" y="264834"/>
                  </a:cubicBezTo>
                  <a:cubicBezTo>
                    <a:pt x="22451" y="265317"/>
                    <a:pt x="5536" y="249852"/>
                    <a:pt x="703" y="212639"/>
                  </a:cubicBezTo>
                  <a:cubicBezTo>
                    <a:pt x="219" y="209256"/>
                    <a:pt x="219" y="213605"/>
                    <a:pt x="219" y="210222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43" name="Group 33">
            <a:extLst>
              <a:ext uri="{FF2B5EF4-FFF2-40B4-BE49-F238E27FC236}">
                <a16:creationId xmlns:a16="http://schemas.microsoft.com/office/drawing/2014/main" id="{8EDD977F-E62D-4CD5-B1AC-26576ECA2C6A}"/>
              </a:ext>
            </a:extLst>
          </p:cNvPr>
          <p:cNvGrpSpPr/>
          <p:nvPr/>
        </p:nvGrpSpPr>
        <p:grpSpPr>
          <a:xfrm>
            <a:off x="572985" y="1874546"/>
            <a:ext cx="3130039" cy="1281058"/>
            <a:chOff x="611559" y="2708920"/>
            <a:chExt cx="1631967" cy="1281058"/>
          </a:xfrm>
        </p:grpSpPr>
        <p:sp>
          <p:nvSpPr>
            <p:cNvPr id="944" name="Rounded Rectangle 58">
              <a:extLst>
                <a:ext uri="{FF2B5EF4-FFF2-40B4-BE49-F238E27FC236}">
                  <a16:creationId xmlns:a16="http://schemas.microsoft.com/office/drawing/2014/main" id="{2787CF7B-D66A-44E9-9F10-21F50E129BFE}"/>
                </a:ext>
              </a:extLst>
            </p:cNvPr>
            <p:cNvSpPr/>
            <p:nvPr/>
          </p:nvSpPr>
          <p:spPr>
            <a:xfrm>
              <a:off x="611559" y="2708920"/>
              <a:ext cx="119029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945" name="TextBox 944">
              <a:extLst>
                <a:ext uri="{FF2B5EF4-FFF2-40B4-BE49-F238E27FC236}">
                  <a16:creationId xmlns:a16="http://schemas.microsoft.com/office/drawing/2014/main" id="{2689318B-5CF9-4CC1-84D9-B4E6238B4492}"/>
                </a:ext>
              </a:extLst>
            </p:cNvPr>
            <p:cNvSpPr txBox="1"/>
            <p:nvPr/>
          </p:nvSpPr>
          <p:spPr>
            <a:xfrm>
              <a:off x="799934" y="3158981"/>
              <a:ext cx="14435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6" name="TextBox 945">
              <a:extLst>
                <a:ext uri="{FF2B5EF4-FFF2-40B4-BE49-F238E27FC236}">
                  <a16:creationId xmlns:a16="http://schemas.microsoft.com/office/drawing/2014/main" id="{6F1038AA-A667-46EE-9A0D-D2CD82DF63C1}"/>
                </a:ext>
              </a:extLst>
            </p:cNvPr>
            <p:cNvSpPr txBox="1"/>
            <p:nvPr/>
          </p:nvSpPr>
          <p:spPr>
            <a:xfrm>
              <a:off x="665833" y="2744923"/>
              <a:ext cx="10082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47" name="Group 37">
            <a:extLst>
              <a:ext uri="{FF2B5EF4-FFF2-40B4-BE49-F238E27FC236}">
                <a16:creationId xmlns:a16="http://schemas.microsoft.com/office/drawing/2014/main" id="{40D60B74-6DED-4727-A129-BC8AA363F705}"/>
              </a:ext>
            </a:extLst>
          </p:cNvPr>
          <p:cNvGrpSpPr/>
          <p:nvPr/>
        </p:nvGrpSpPr>
        <p:grpSpPr>
          <a:xfrm>
            <a:off x="572985" y="3320349"/>
            <a:ext cx="3130039" cy="1281058"/>
            <a:chOff x="611559" y="2947045"/>
            <a:chExt cx="1631967" cy="1281058"/>
          </a:xfrm>
        </p:grpSpPr>
        <p:sp>
          <p:nvSpPr>
            <p:cNvPr id="948" name="Rounded Rectangle 64">
              <a:extLst>
                <a:ext uri="{FF2B5EF4-FFF2-40B4-BE49-F238E27FC236}">
                  <a16:creationId xmlns:a16="http://schemas.microsoft.com/office/drawing/2014/main" id="{AAE92161-3D3D-4BEA-B589-75D78617E65D}"/>
                </a:ext>
              </a:extLst>
            </p:cNvPr>
            <p:cNvSpPr/>
            <p:nvPr/>
          </p:nvSpPr>
          <p:spPr>
            <a:xfrm>
              <a:off x="611559" y="2947045"/>
              <a:ext cx="119029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49" name="TextBox 948">
              <a:extLst>
                <a:ext uri="{FF2B5EF4-FFF2-40B4-BE49-F238E27FC236}">
                  <a16:creationId xmlns:a16="http://schemas.microsoft.com/office/drawing/2014/main" id="{8458C5CB-F8BE-4F72-B549-63FB462BE953}"/>
                </a:ext>
              </a:extLst>
            </p:cNvPr>
            <p:cNvSpPr txBox="1"/>
            <p:nvPr/>
          </p:nvSpPr>
          <p:spPr>
            <a:xfrm>
              <a:off x="799934" y="3397106"/>
              <a:ext cx="14435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0" name="TextBox 949">
              <a:extLst>
                <a:ext uri="{FF2B5EF4-FFF2-40B4-BE49-F238E27FC236}">
                  <a16:creationId xmlns:a16="http://schemas.microsoft.com/office/drawing/2014/main" id="{8890DB92-4342-4A65-86A6-C879BFB9BF0A}"/>
                </a:ext>
              </a:extLst>
            </p:cNvPr>
            <p:cNvSpPr txBox="1"/>
            <p:nvPr/>
          </p:nvSpPr>
          <p:spPr>
            <a:xfrm>
              <a:off x="665833" y="2983048"/>
              <a:ext cx="10082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51" name="Group 41">
            <a:extLst>
              <a:ext uri="{FF2B5EF4-FFF2-40B4-BE49-F238E27FC236}">
                <a16:creationId xmlns:a16="http://schemas.microsoft.com/office/drawing/2014/main" id="{D787EB6C-708E-4ACE-B262-336AA640D1CA}"/>
              </a:ext>
            </a:extLst>
          </p:cNvPr>
          <p:cNvGrpSpPr/>
          <p:nvPr/>
        </p:nvGrpSpPr>
        <p:grpSpPr>
          <a:xfrm>
            <a:off x="572985" y="4766151"/>
            <a:ext cx="3130039" cy="1281058"/>
            <a:chOff x="611559" y="3213745"/>
            <a:chExt cx="1631967" cy="1281058"/>
          </a:xfrm>
        </p:grpSpPr>
        <p:sp>
          <p:nvSpPr>
            <p:cNvPr id="952" name="Rounded Rectangle 68">
              <a:extLst>
                <a:ext uri="{FF2B5EF4-FFF2-40B4-BE49-F238E27FC236}">
                  <a16:creationId xmlns:a16="http://schemas.microsoft.com/office/drawing/2014/main" id="{480FEFAD-FB1E-4F82-B74E-87DA09AB0D85}"/>
                </a:ext>
              </a:extLst>
            </p:cNvPr>
            <p:cNvSpPr/>
            <p:nvPr/>
          </p:nvSpPr>
          <p:spPr>
            <a:xfrm>
              <a:off x="611559" y="3213745"/>
              <a:ext cx="119029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53" name="TextBox 952">
              <a:extLst>
                <a:ext uri="{FF2B5EF4-FFF2-40B4-BE49-F238E27FC236}">
                  <a16:creationId xmlns:a16="http://schemas.microsoft.com/office/drawing/2014/main" id="{7823642A-AE45-484E-9677-E673C42BD67E}"/>
                </a:ext>
              </a:extLst>
            </p:cNvPr>
            <p:cNvSpPr txBox="1"/>
            <p:nvPr/>
          </p:nvSpPr>
          <p:spPr>
            <a:xfrm>
              <a:off x="799934" y="3663806"/>
              <a:ext cx="14435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4" name="TextBox 953">
              <a:extLst>
                <a:ext uri="{FF2B5EF4-FFF2-40B4-BE49-F238E27FC236}">
                  <a16:creationId xmlns:a16="http://schemas.microsoft.com/office/drawing/2014/main" id="{E3333E02-BA88-4B72-8D9D-37F1BFA53D4B}"/>
                </a:ext>
              </a:extLst>
            </p:cNvPr>
            <p:cNvSpPr txBox="1"/>
            <p:nvPr/>
          </p:nvSpPr>
          <p:spPr>
            <a:xfrm>
              <a:off x="665833" y="3249748"/>
              <a:ext cx="10082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55" name="Group 33">
            <a:extLst>
              <a:ext uri="{FF2B5EF4-FFF2-40B4-BE49-F238E27FC236}">
                <a16:creationId xmlns:a16="http://schemas.microsoft.com/office/drawing/2014/main" id="{86C35FCA-EF7B-4C1D-8988-CBE6E4C0AD55}"/>
              </a:ext>
            </a:extLst>
          </p:cNvPr>
          <p:cNvGrpSpPr/>
          <p:nvPr/>
        </p:nvGrpSpPr>
        <p:grpSpPr>
          <a:xfrm>
            <a:off x="8488977" y="1874546"/>
            <a:ext cx="3130039" cy="1281058"/>
            <a:chOff x="611559" y="2708920"/>
            <a:chExt cx="1631967" cy="1281058"/>
          </a:xfrm>
        </p:grpSpPr>
        <p:sp>
          <p:nvSpPr>
            <p:cNvPr id="956" name="Rounded Rectangle 58">
              <a:extLst>
                <a:ext uri="{FF2B5EF4-FFF2-40B4-BE49-F238E27FC236}">
                  <a16:creationId xmlns:a16="http://schemas.microsoft.com/office/drawing/2014/main" id="{87EF67C9-D2BA-4FF7-8A78-40D1B0A06EEF}"/>
                </a:ext>
              </a:extLst>
            </p:cNvPr>
            <p:cNvSpPr/>
            <p:nvPr/>
          </p:nvSpPr>
          <p:spPr>
            <a:xfrm>
              <a:off x="611559" y="2708920"/>
              <a:ext cx="1190298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957" name="TextBox 956">
              <a:extLst>
                <a:ext uri="{FF2B5EF4-FFF2-40B4-BE49-F238E27FC236}">
                  <a16:creationId xmlns:a16="http://schemas.microsoft.com/office/drawing/2014/main" id="{63A4A50C-A483-4EAE-9B72-0879E0ACD24A}"/>
                </a:ext>
              </a:extLst>
            </p:cNvPr>
            <p:cNvSpPr txBox="1"/>
            <p:nvPr/>
          </p:nvSpPr>
          <p:spPr>
            <a:xfrm>
              <a:off x="799934" y="3158981"/>
              <a:ext cx="14435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8" name="TextBox 957">
              <a:extLst>
                <a:ext uri="{FF2B5EF4-FFF2-40B4-BE49-F238E27FC236}">
                  <a16:creationId xmlns:a16="http://schemas.microsoft.com/office/drawing/2014/main" id="{B2FCFAC9-91BA-4ED2-B680-06EB2DF285F7}"/>
                </a:ext>
              </a:extLst>
            </p:cNvPr>
            <p:cNvSpPr txBox="1"/>
            <p:nvPr/>
          </p:nvSpPr>
          <p:spPr>
            <a:xfrm>
              <a:off x="665833" y="2744923"/>
              <a:ext cx="10082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59" name="Group 37">
            <a:extLst>
              <a:ext uri="{FF2B5EF4-FFF2-40B4-BE49-F238E27FC236}">
                <a16:creationId xmlns:a16="http://schemas.microsoft.com/office/drawing/2014/main" id="{76168B35-FDB9-4F6D-A960-FF36BCD70699}"/>
              </a:ext>
            </a:extLst>
          </p:cNvPr>
          <p:cNvGrpSpPr/>
          <p:nvPr/>
        </p:nvGrpSpPr>
        <p:grpSpPr>
          <a:xfrm>
            <a:off x="8488977" y="3320349"/>
            <a:ext cx="3130039" cy="1281058"/>
            <a:chOff x="611559" y="2947045"/>
            <a:chExt cx="1631967" cy="1281058"/>
          </a:xfrm>
        </p:grpSpPr>
        <p:sp>
          <p:nvSpPr>
            <p:cNvPr id="960" name="Rounded Rectangle 64">
              <a:extLst>
                <a:ext uri="{FF2B5EF4-FFF2-40B4-BE49-F238E27FC236}">
                  <a16:creationId xmlns:a16="http://schemas.microsoft.com/office/drawing/2014/main" id="{FB26F9BD-1A0E-4C79-B899-84146DB89E09}"/>
                </a:ext>
              </a:extLst>
            </p:cNvPr>
            <p:cNvSpPr/>
            <p:nvPr/>
          </p:nvSpPr>
          <p:spPr>
            <a:xfrm>
              <a:off x="611559" y="2947045"/>
              <a:ext cx="1190298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61" name="TextBox 960">
              <a:extLst>
                <a:ext uri="{FF2B5EF4-FFF2-40B4-BE49-F238E27FC236}">
                  <a16:creationId xmlns:a16="http://schemas.microsoft.com/office/drawing/2014/main" id="{B046BAFA-D78E-4554-A330-BD9711238728}"/>
                </a:ext>
              </a:extLst>
            </p:cNvPr>
            <p:cNvSpPr txBox="1"/>
            <p:nvPr/>
          </p:nvSpPr>
          <p:spPr>
            <a:xfrm>
              <a:off x="799934" y="3397106"/>
              <a:ext cx="14435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2" name="TextBox 961">
              <a:extLst>
                <a:ext uri="{FF2B5EF4-FFF2-40B4-BE49-F238E27FC236}">
                  <a16:creationId xmlns:a16="http://schemas.microsoft.com/office/drawing/2014/main" id="{B9C2334C-7CB4-412E-8C62-10DE91B0F003}"/>
                </a:ext>
              </a:extLst>
            </p:cNvPr>
            <p:cNvSpPr txBox="1"/>
            <p:nvPr/>
          </p:nvSpPr>
          <p:spPr>
            <a:xfrm>
              <a:off x="665833" y="2983048"/>
              <a:ext cx="10082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63" name="Group 41">
            <a:extLst>
              <a:ext uri="{FF2B5EF4-FFF2-40B4-BE49-F238E27FC236}">
                <a16:creationId xmlns:a16="http://schemas.microsoft.com/office/drawing/2014/main" id="{2693BCBB-818D-457D-846C-5E70C6F58DFE}"/>
              </a:ext>
            </a:extLst>
          </p:cNvPr>
          <p:cNvGrpSpPr/>
          <p:nvPr/>
        </p:nvGrpSpPr>
        <p:grpSpPr>
          <a:xfrm>
            <a:off x="8488977" y="4766151"/>
            <a:ext cx="3130039" cy="1281058"/>
            <a:chOff x="611559" y="3213745"/>
            <a:chExt cx="1631967" cy="1281058"/>
          </a:xfrm>
        </p:grpSpPr>
        <p:sp>
          <p:nvSpPr>
            <p:cNvPr id="964" name="Rounded Rectangle 68">
              <a:extLst>
                <a:ext uri="{FF2B5EF4-FFF2-40B4-BE49-F238E27FC236}">
                  <a16:creationId xmlns:a16="http://schemas.microsoft.com/office/drawing/2014/main" id="{A8CCD587-A11F-4D43-8437-37663C6A8523}"/>
                </a:ext>
              </a:extLst>
            </p:cNvPr>
            <p:cNvSpPr/>
            <p:nvPr/>
          </p:nvSpPr>
          <p:spPr>
            <a:xfrm>
              <a:off x="611559" y="3213745"/>
              <a:ext cx="1190298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65" name="TextBox 964">
              <a:extLst>
                <a:ext uri="{FF2B5EF4-FFF2-40B4-BE49-F238E27FC236}">
                  <a16:creationId xmlns:a16="http://schemas.microsoft.com/office/drawing/2014/main" id="{2F5D4371-C656-45E3-8F79-8061B770DE07}"/>
                </a:ext>
              </a:extLst>
            </p:cNvPr>
            <p:cNvSpPr txBox="1"/>
            <p:nvPr/>
          </p:nvSpPr>
          <p:spPr>
            <a:xfrm>
              <a:off x="799934" y="3663806"/>
              <a:ext cx="14435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6" name="TextBox 965">
              <a:extLst>
                <a:ext uri="{FF2B5EF4-FFF2-40B4-BE49-F238E27FC236}">
                  <a16:creationId xmlns:a16="http://schemas.microsoft.com/office/drawing/2014/main" id="{5F13144A-98DB-40DD-9E48-70BE157F9FCE}"/>
                </a:ext>
              </a:extLst>
            </p:cNvPr>
            <p:cNvSpPr txBox="1"/>
            <p:nvPr/>
          </p:nvSpPr>
          <p:spPr>
            <a:xfrm>
              <a:off x="665833" y="3249748"/>
              <a:ext cx="10082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11283</TotalTime>
  <Words>188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44</cp:revision>
  <dcterms:created xsi:type="dcterms:W3CDTF">2018-02-18T19:39:47Z</dcterms:created>
  <dcterms:modified xsi:type="dcterms:W3CDTF">2022-10-24T04:14:38Z</dcterms:modified>
</cp:coreProperties>
</file>