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6" name="그룹 2">
            <a:extLst>
              <a:ext uri="{FF2B5EF4-FFF2-40B4-BE49-F238E27FC236}">
                <a16:creationId xmlns:a16="http://schemas.microsoft.com/office/drawing/2014/main" id="{B5683B75-256C-4D25-A71D-5DBA04759710}"/>
              </a:ext>
            </a:extLst>
          </p:cNvPr>
          <p:cNvGrpSpPr/>
          <p:nvPr/>
        </p:nvGrpSpPr>
        <p:grpSpPr>
          <a:xfrm>
            <a:off x="2289359" y="1508431"/>
            <a:ext cx="1053727" cy="1045347"/>
            <a:chOff x="2112749" y="3418107"/>
            <a:chExt cx="1181456" cy="1172060"/>
          </a:xfrm>
        </p:grpSpPr>
        <p:sp>
          <p:nvSpPr>
            <p:cNvPr id="627" name="자유형: 도형 113">
              <a:extLst>
                <a:ext uri="{FF2B5EF4-FFF2-40B4-BE49-F238E27FC236}">
                  <a16:creationId xmlns:a16="http://schemas.microsoft.com/office/drawing/2014/main" id="{5CCD939E-5BE0-4DA3-8D71-1D6D3F343DA7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2117447" y="3413409"/>
              <a:ext cx="1172060" cy="1181456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28" name="Block Arc 11">
              <a:extLst>
                <a:ext uri="{FF2B5EF4-FFF2-40B4-BE49-F238E27FC236}">
                  <a16:creationId xmlns:a16="http://schemas.microsoft.com/office/drawing/2014/main" id="{88AE0DDD-730B-4FAF-9383-2771B30A2A5D}"/>
                </a:ext>
              </a:extLst>
            </p:cNvPr>
            <p:cNvSpPr/>
            <p:nvPr/>
          </p:nvSpPr>
          <p:spPr>
            <a:xfrm>
              <a:off x="2575942" y="4011357"/>
              <a:ext cx="255069" cy="415030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29" name="Group 628">
            <a:extLst>
              <a:ext uri="{FF2B5EF4-FFF2-40B4-BE49-F238E27FC236}">
                <a16:creationId xmlns:a16="http://schemas.microsoft.com/office/drawing/2014/main" id="{786E7808-EF21-4318-971E-95A328B2D4CD}"/>
              </a:ext>
            </a:extLst>
          </p:cNvPr>
          <p:cNvGrpSpPr/>
          <p:nvPr/>
        </p:nvGrpSpPr>
        <p:grpSpPr>
          <a:xfrm>
            <a:off x="976016" y="2933959"/>
            <a:ext cx="4567427" cy="3358926"/>
            <a:chOff x="958584" y="1688848"/>
            <a:chExt cx="5763358" cy="4329487"/>
          </a:xfrm>
        </p:grpSpPr>
        <p:grpSp>
          <p:nvGrpSpPr>
            <p:cNvPr id="630" name="Group 629">
              <a:extLst>
                <a:ext uri="{FF2B5EF4-FFF2-40B4-BE49-F238E27FC236}">
                  <a16:creationId xmlns:a16="http://schemas.microsoft.com/office/drawing/2014/main" id="{A1E18DA7-00D6-4196-B4D4-EA0AEEB87C76}"/>
                </a:ext>
              </a:extLst>
            </p:cNvPr>
            <p:cNvGrpSpPr/>
            <p:nvPr/>
          </p:nvGrpSpPr>
          <p:grpSpPr>
            <a:xfrm>
              <a:off x="2023919" y="1688848"/>
              <a:ext cx="4698023" cy="4329487"/>
              <a:chOff x="2850395" y="1548630"/>
              <a:chExt cx="4698023" cy="3727937"/>
            </a:xfrm>
          </p:grpSpPr>
          <p:sp>
            <p:nvSpPr>
              <p:cNvPr id="632" name="Rectangle 631">
                <a:extLst>
                  <a:ext uri="{FF2B5EF4-FFF2-40B4-BE49-F238E27FC236}">
                    <a16:creationId xmlns:a16="http://schemas.microsoft.com/office/drawing/2014/main" id="{A5D791B7-C699-40DF-A4EA-0EC80A7D3661}"/>
                  </a:ext>
                </a:extLst>
              </p:cNvPr>
              <p:cNvSpPr/>
              <p:nvPr/>
            </p:nvSpPr>
            <p:spPr>
              <a:xfrm>
                <a:off x="3314921" y="1548630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3" name="Rectangle 632">
                <a:extLst>
                  <a:ext uri="{FF2B5EF4-FFF2-40B4-BE49-F238E27FC236}">
                    <a16:creationId xmlns:a16="http://schemas.microsoft.com/office/drawing/2014/main" id="{77D370DC-8DA0-416C-BD9B-85E2E4CD8C6C}"/>
                  </a:ext>
                </a:extLst>
              </p:cNvPr>
              <p:cNvSpPr/>
              <p:nvPr/>
            </p:nvSpPr>
            <p:spPr>
              <a:xfrm>
                <a:off x="3788241" y="2014623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4" name="Rectangle 633">
                <a:extLst>
                  <a:ext uri="{FF2B5EF4-FFF2-40B4-BE49-F238E27FC236}">
                    <a16:creationId xmlns:a16="http://schemas.microsoft.com/office/drawing/2014/main" id="{CC7B077A-1D1F-4D85-8714-5CB68AB36160}"/>
                  </a:ext>
                </a:extLst>
              </p:cNvPr>
              <p:cNvSpPr/>
              <p:nvPr/>
            </p:nvSpPr>
            <p:spPr>
              <a:xfrm>
                <a:off x="4257164" y="2480615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5" name="Rectangle 634">
                <a:extLst>
                  <a:ext uri="{FF2B5EF4-FFF2-40B4-BE49-F238E27FC236}">
                    <a16:creationId xmlns:a16="http://schemas.microsoft.com/office/drawing/2014/main" id="{6ADE85D8-2511-440D-BA52-A11E1F6390E6}"/>
                  </a:ext>
                </a:extLst>
              </p:cNvPr>
              <p:cNvSpPr/>
              <p:nvPr/>
            </p:nvSpPr>
            <p:spPr>
              <a:xfrm>
                <a:off x="4726087" y="2946607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36" name="Rectangle 635">
                <a:extLst>
                  <a:ext uri="{FF2B5EF4-FFF2-40B4-BE49-F238E27FC236}">
                    <a16:creationId xmlns:a16="http://schemas.microsoft.com/office/drawing/2014/main" id="{95FB0F3A-4747-43A0-8565-844FB21F57B7}"/>
                  </a:ext>
                </a:extLst>
              </p:cNvPr>
              <p:cNvSpPr/>
              <p:nvPr/>
            </p:nvSpPr>
            <p:spPr>
              <a:xfrm>
                <a:off x="4257164" y="3412599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7" name="Rectangle 636">
                <a:extLst>
                  <a:ext uri="{FF2B5EF4-FFF2-40B4-BE49-F238E27FC236}">
                    <a16:creationId xmlns:a16="http://schemas.microsoft.com/office/drawing/2014/main" id="{88B3ACC3-BD65-4D69-9E36-A8B5E00204B7}"/>
                  </a:ext>
                </a:extLst>
              </p:cNvPr>
              <p:cNvSpPr/>
              <p:nvPr/>
            </p:nvSpPr>
            <p:spPr>
              <a:xfrm>
                <a:off x="3788241" y="3878591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8" name="Rectangle 637">
                <a:extLst>
                  <a:ext uri="{FF2B5EF4-FFF2-40B4-BE49-F238E27FC236}">
                    <a16:creationId xmlns:a16="http://schemas.microsoft.com/office/drawing/2014/main" id="{6D874B87-E5C8-4BAC-B656-65DEF106CDE2}"/>
                  </a:ext>
                </a:extLst>
              </p:cNvPr>
              <p:cNvSpPr/>
              <p:nvPr/>
            </p:nvSpPr>
            <p:spPr>
              <a:xfrm>
                <a:off x="3319318" y="4344583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9" name="Rectangle 638">
                <a:extLst>
                  <a:ext uri="{FF2B5EF4-FFF2-40B4-BE49-F238E27FC236}">
                    <a16:creationId xmlns:a16="http://schemas.microsoft.com/office/drawing/2014/main" id="{B6D93A8D-93D8-4699-B4EF-6E43864429C7}"/>
                  </a:ext>
                </a:extLst>
              </p:cNvPr>
              <p:cNvSpPr/>
              <p:nvPr/>
            </p:nvSpPr>
            <p:spPr>
              <a:xfrm>
                <a:off x="2850395" y="4810575"/>
                <a:ext cx="2822331" cy="465992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accent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EA4CDF33-C99D-4680-B0A4-33F53D16E6D1}"/>
                </a:ext>
              </a:extLst>
            </p:cNvPr>
            <p:cNvSpPr/>
            <p:nvPr/>
          </p:nvSpPr>
          <p:spPr>
            <a:xfrm flipH="1">
              <a:off x="958584" y="1697640"/>
              <a:ext cx="1547445" cy="1608992"/>
            </a:xfrm>
            <a:custGeom>
              <a:avLst/>
              <a:gdLst>
                <a:gd name="connsiteX0" fmla="*/ 0 w 1441938"/>
                <a:gd name="connsiteY0" fmla="*/ 0 h 1644161"/>
                <a:gd name="connsiteX1" fmla="*/ 501161 w 1441938"/>
                <a:gd name="connsiteY1" fmla="*/ 35169 h 1644161"/>
                <a:gd name="connsiteX2" fmla="*/ 501161 w 1441938"/>
                <a:gd name="connsiteY2" fmla="*/ 571500 h 1644161"/>
                <a:gd name="connsiteX3" fmla="*/ 975946 w 1441938"/>
                <a:gd name="connsiteY3" fmla="*/ 562708 h 1644161"/>
                <a:gd name="connsiteX4" fmla="*/ 967153 w 1441938"/>
                <a:gd name="connsiteY4" fmla="*/ 1107831 h 1644161"/>
                <a:gd name="connsiteX5" fmla="*/ 1433146 w 1441938"/>
                <a:gd name="connsiteY5" fmla="*/ 1125415 h 1644161"/>
                <a:gd name="connsiteX6" fmla="*/ 1441938 w 1441938"/>
                <a:gd name="connsiteY6" fmla="*/ 1644161 h 1644161"/>
                <a:gd name="connsiteX0" fmla="*/ 0 w 1415561"/>
                <a:gd name="connsiteY0" fmla="*/ 0 h 1617784"/>
                <a:gd name="connsiteX1" fmla="*/ 474784 w 1415561"/>
                <a:gd name="connsiteY1" fmla="*/ 8792 h 1617784"/>
                <a:gd name="connsiteX2" fmla="*/ 474784 w 1415561"/>
                <a:gd name="connsiteY2" fmla="*/ 545123 h 1617784"/>
                <a:gd name="connsiteX3" fmla="*/ 949569 w 1415561"/>
                <a:gd name="connsiteY3" fmla="*/ 536331 h 1617784"/>
                <a:gd name="connsiteX4" fmla="*/ 940776 w 1415561"/>
                <a:gd name="connsiteY4" fmla="*/ 1081454 h 1617784"/>
                <a:gd name="connsiteX5" fmla="*/ 1406769 w 1415561"/>
                <a:gd name="connsiteY5" fmla="*/ 1099038 h 1617784"/>
                <a:gd name="connsiteX6" fmla="*/ 1415561 w 1415561"/>
                <a:gd name="connsiteY6" fmla="*/ 1617784 h 1617784"/>
                <a:gd name="connsiteX0" fmla="*/ 0 w 1547445"/>
                <a:gd name="connsiteY0" fmla="*/ 1 h 1608992"/>
                <a:gd name="connsiteX1" fmla="*/ 606668 w 1547445"/>
                <a:gd name="connsiteY1" fmla="*/ 0 h 1608992"/>
                <a:gd name="connsiteX2" fmla="*/ 606668 w 1547445"/>
                <a:gd name="connsiteY2" fmla="*/ 536331 h 1608992"/>
                <a:gd name="connsiteX3" fmla="*/ 1081453 w 1547445"/>
                <a:gd name="connsiteY3" fmla="*/ 527539 h 1608992"/>
                <a:gd name="connsiteX4" fmla="*/ 1072660 w 1547445"/>
                <a:gd name="connsiteY4" fmla="*/ 1072662 h 1608992"/>
                <a:gd name="connsiteX5" fmla="*/ 1538653 w 1547445"/>
                <a:gd name="connsiteY5" fmla="*/ 1090246 h 1608992"/>
                <a:gd name="connsiteX6" fmla="*/ 1547445 w 1547445"/>
                <a:gd name="connsiteY6" fmla="*/ 1608992 h 1608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7445" h="1608992">
                  <a:moveTo>
                    <a:pt x="0" y="1"/>
                  </a:moveTo>
                  <a:lnTo>
                    <a:pt x="606668" y="0"/>
                  </a:lnTo>
                  <a:lnTo>
                    <a:pt x="606668" y="536331"/>
                  </a:lnTo>
                  <a:lnTo>
                    <a:pt x="1081453" y="527539"/>
                  </a:lnTo>
                  <a:lnTo>
                    <a:pt x="1072660" y="1072662"/>
                  </a:lnTo>
                  <a:lnTo>
                    <a:pt x="1538653" y="1090246"/>
                  </a:lnTo>
                  <a:lnTo>
                    <a:pt x="1547445" y="1608992"/>
                  </a:lnTo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40" name="그룹 106">
            <a:extLst>
              <a:ext uri="{FF2B5EF4-FFF2-40B4-BE49-F238E27FC236}">
                <a16:creationId xmlns:a16="http://schemas.microsoft.com/office/drawing/2014/main" id="{75763862-B8DB-4BE4-8574-6ABAC11D3884}"/>
              </a:ext>
            </a:extLst>
          </p:cNvPr>
          <p:cNvGrpSpPr/>
          <p:nvPr/>
        </p:nvGrpSpPr>
        <p:grpSpPr>
          <a:xfrm>
            <a:off x="2720699" y="5405469"/>
            <a:ext cx="428890" cy="428887"/>
            <a:chOff x="2460435" y="1380960"/>
            <a:chExt cx="914400" cy="914400"/>
          </a:xfrm>
        </p:grpSpPr>
        <p:sp>
          <p:nvSpPr>
            <p:cNvPr id="641" name="타원 111">
              <a:extLst>
                <a:ext uri="{FF2B5EF4-FFF2-40B4-BE49-F238E27FC236}">
                  <a16:creationId xmlns:a16="http://schemas.microsoft.com/office/drawing/2014/main" id="{35D8769F-B764-4B34-9066-2D7CC988792F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2" name="타원 112">
              <a:extLst>
                <a:ext uri="{FF2B5EF4-FFF2-40B4-BE49-F238E27FC236}">
                  <a16:creationId xmlns:a16="http://schemas.microsoft.com/office/drawing/2014/main" id="{70D84145-4B55-4990-8DFF-64C62DDB5D57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3" name="Block Arc 11">
              <a:extLst>
                <a:ext uri="{FF2B5EF4-FFF2-40B4-BE49-F238E27FC236}">
                  <a16:creationId xmlns:a16="http://schemas.microsoft.com/office/drawing/2014/main" id="{4E30B998-1F4D-4848-BF78-F8FAB36709D8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44" name="그룹 106">
            <a:extLst>
              <a:ext uri="{FF2B5EF4-FFF2-40B4-BE49-F238E27FC236}">
                <a16:creationId xmlns:a16="http://schemas.microsoft.com/office/drawing/2014/main" id="{7048F5D3-7240-4441-AAC7-F04285B38644}"/>
              </a:ext>
            </a:extLst>
          </p:cNvPr>
          <p:cNvGrpSpPr/>
          <p:nvPr/>
        </p:nvGrpSpPr>
        <p:grpSpPr>
          <a:xfrm>
            <a:off x="3468573" y="4575490"/>
            <a:ext cx="428890" cy="428887"/>
            <a:chOff x="2460435" y="1380960"/>
            <a:chExt cx="914400" cy="914400"/>
          </a:xfrm>
        </p:grpSpPr>
        <p:sp>
          <p:nvSpPr>
            <p:cNvPr id="645" name="타원 111">
              <a:extLst>
                <a:ext uri="{FF2B5EF4-FFF2-40B4-BE49-F238E27FC236}">
                  <a16:creationId xmlns:a16="http://schemas.microsoft.com/office/drawing/2014/main" id="{0BF7FCF4-39EF-41C7-9CE4-F3856CEA1D0F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6" name="타원 112">
              <a:extLst>
                <a:ext uri="{FF2B5EF4-FFF2-40B4-BE49-F238E27FC236}">
                  <a16:creationId xmlns:a16="http://schemas.microsoft.com/office/drawing/2014/main" id="{1CFC0A04-C82C-4086-A38C-EF5AE7AE894C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47" name="Block Arc 11">
              <a:extLst>
                <a:ext uri="{FF2B5EF4-FFF2-40B4-BE49-F238E27FC236}">
                  <a16:creationId xmlns:a16="http://schemas.microsoft.com/office/drawing/2014/main" id="{7B5C3744-B486-4392-A614-6562E46B4394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48" name="그룹 106">
            <a:extLst>
              <a:ext uri="{FF2B5EF4-FFF2-40B4-BE49-F238E27FC236}">
                <a16:creationId xmlns:a16="http://schemas.microsoft.com/office/drawing/2014/main" id="{66ECEFD7-1C68-4601-8446-A3C519891B5F}"/>
              </a:ext>
            </a:extLst>
          </p:cNvPr>
          <p:cNvGrpSpPr/>
          <p:nvPr/>
        </p:nvGrpSpPr>
        <p:grpSpPr>
          <a:xfrm>
            <a:off x="4210658" y="3744780"/>
            <a:ext cx="428890" cy="428887"/>
            <a:chOff x="2460435" y="1380960"/>
            <a:chExt cx="914400" cy="914400"/>
          </a:xfrm>
        </p:grpSpPr>
        <p:sp>
          <p:nvSpPr>
            <p:cNvPr id="649" name="타원 111">
              <a:extLst>
                <a:ext uri="{FF2B5EF4-FFF2-40B4-BE49-F238E27FC236}">
                  <a16:creationId xmlns:a16="http://schemas.microsoft.com/office/drawing/2014/main" id="{E13ACDA5-7043-471E-83E7-8047F38CF806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0" name="타원 112">
              <a:extLst>
                <a:ext uri="{FF2B5EF4-FFF2-40B4-BE49-F238E27FC236}">
                  <a16:creationId xmlns:a16="http://schemas.microsoft.com/office/drawing/2014/main" id="{DD89AF06-ADF9-4053-B7EE-4159C550EEF6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1" name="Block Arc 11">
              <a:extLst>
                <a:ext uri="{FF2B5EF4-FFF2-40B4-BE49-F238E27FC236}">
                  <a16:creationId xmlns:a16="http://schemas.microsoft.com/office/drawing/2014/main" id="{153B1912-D0B3-47C5-9802-FB77E1CC55DA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52" name="그룹 106">
            <a:extLst>
              <a:ext uri="{FF2B5EF4-FFF2-40B4-BE49-F238E27FC236}">
                <a16:creationId xmlns:a16="http://schemas.microsoft.com/office/drawing/2014/main" id="{4FDDCB88-7F93-488F-ACE2-76DDA6B8800D}"/>
              </a:ext>
            </a:extLst>
          </p:cNvPr>
          <p:cNvGrpSpPr/>
          <p:nvPr/>
        </p:nvGrpSpPr>
        <p:grpSpPr>
          <a:xfrm>
            <a:off x="3286634" y="2891435"/>
            <a:ext cx="428890" cy="428887"/>
            <a:chOff x="2460435" y="1380960"/>
            <a:chExt cx="914400" cy="914400"/>
          </a:xfrm>
        </p:grpSpPr>
        <p:sp>
          <p:nvSpPr>
            <p:cNvPr id="653" name="타원 111">
              <a:extLst>
                <a:ext uri="{FF2B5EF4-FFF2-40B4-BE49-F238E27FC236}">
                  <a16:creationId xmlns:a16="http://schemas.microsoft.com/office/drawing/2014/main" id="{06C38854-5B62-4F8D-9CC2-F688CCD6907F}"/>
                </a:ext>
              </a:extLst>
            </p:cNvPr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4" name="타원 112">
              <a:extLst>
                <a:ext uri="{FF2B5EF4-FFF2-40B4-BE49-F238E27FC236}">
                  <a16:creationId xmlns:a16="http://schemas.microsoft.com/office/drawing/2014/main" id="{F96EF4F6-1A1F-45F1-8F38-F644CC78B0E2}"/>
                </a:ext>
              </a:extLst>
            </p:cNvPr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5" name="Block Arc 11">
              <a:extLst>
                <a:ext uri="{FF2B5EF4-FFF2-40B4-BE49-F238E27FC236}">
                  <a16:creationId xmlns:a16="http://schemas.microsoft.com/office/drawing/2014/main" id="{1FB14378-E2D8-4940-BE5C-8B86E92355BE}"/>
                </a:ext>
              </a:extLst>
            </p:cNvPr>
            <p:cNvSpPr/>
            <p:nvPr/>
          </p:nvSpPr>
          <p:spPr>
            <a:xfrm>
              <a:off x="2735435" y="1544266"/>
              <a:ext cx="366858" cy="59692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56" name="그룹 87">
            <a:extLst>
              <a:ext uri="{FF2B5EF4-FFF2-40B4-BE49-F238E27FC236}">
                <a16:creationId xmlns:a16="http://schemas.microsoft.com/office/drawing/2014/main" id="{5B516637-45EB-4B02-9062-9E135E0929BC}"/>
              </a:ext>
            </a:extLst>
          </p:cNvPr>
          <p:cNvGrpSpPr/>
          <p:nvPr/>
        </p:nvGrpSpPr>
        <p:grpSpPr>
          <a:xfrm rot="499283">
            <a:off x="1940101" y="2261139"/>
            <a:ext cx="1480659" cy="701198"/>
            <a:chOff x="1774163" y="2217893"/>
            <a:chExt cx="1927508" cy="912812"/>
          </a:xfrm>
        </p:grpSpPr>
        <p:grpSp>
          <p:nvGrpSpPr>
            <p:cNvPr id="657" name="그룹 86">
              <a:extLst>
                <a:ext uri="{FF2B5EF4-FFF2-40B4-BE49-F238E27FC236}">
                  <a16:creationId xmlns:a16="http://schemas.microsoft.com/office/drawing/2014/main" id="{ECE71C7D-FB94-4DCA-A1FC-552D10CD6EF4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659" name="Freeform 18">
                <a:extLst>
                  <a:ext uri="{FF2B5EF4-FFF2-40B4-BE49-F238E27FC236}">
                    <a16:creationId xmlns:a16="http://schemas.microsoft.com/office/drawing/2014/main" id="{FB3F3E4C-5872-4B79-BDC8-05929C4A08F6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0" name="Freeform 19">
                <a:extLst>
                  <a:ext uri="{FF2B5EF4-FFF2-40B4-BE49-F238E27FC236}">
                    <a16:creationId xmlns:a16="http://schemas.microsoft.com/office/drawing/2014/main" id="{17B54D6E-6DE5-4C2F-873C-5ADEDE21D3FC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58" name="직사각형 85">
              <a:extLst>
                <a:ext uri="{FF2B5EF4-FFF2-40B4-BE49-F238E27FC236}">
                  <a16:creationId xmlns:a16="http://schemas.microsoft.com/office/drawing/2014/main" id="{0AF75DB9-6A7A-453A-9DC0-43D0157F110E}"/>
                </a:ext>
              </a:extLst>
            </p:cNvPr>
            <p:cNvSpPr/>
            <p:nvPr/>
          </p:nvSpPr>
          <p:spPr>
            <a:xfrm rot="19296495">
              <a:off x="1901289" y="2421398"/>
              <a:ext cx="285737" cy="709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61" name="Freeform 2">
            <a:extLst>
              <a:ext uri="{FF2B5EF4-FFF2-40B4-BE49-F238E27FC236}">
                <a16:creationId xmlns:a16="http://schemas.microsoft.com/office/drawing/2014/main" id="{F8ED699E-2803-4DD6-BED8-D1E0574237FB}"/>
              </a:ext>
            </a:extLst>
          </p:cNvPr>
          <p:cNvSpPr>
            <a:spLocks noChangeAspect="1"/>
          </p:cNvSpPr>
          <p:nvPr/>
        </p:nvSpPr>
        <p:spPr>
          <a:xfrm flipH="1">
            <a:off x="3965599" y="1786397"/>
            <a:ext cx="1013240" cy="545917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62" name="Freeform 5">
            <a:extLst>
              <a:ext uri="{FF2B5EF4-FFF2-40B4-BE49-F238E27FC236}">
                <a16:creationId xmlns:a16="http://schemas.microsoft.com/office/drawing/2014/main" id="{3A384FF0-E5AF-4C6B-A2B7-B0022DD4D35C}"/>
              </a:ext>
            </a:extLst>
          </p:cNvPr>
          <p:cNvSpPr>
            <a:spLocks noChangeAspect="1"/>
          </p:cNvSpPr>
          <p:nvPr/>
        </p:nvSpPr>
        <p:spPr>
          <a:xfrm flipH="1">
            <a:off x="5391438" y="2891435"/>
            <a:ext cx="985410" cy="530922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63" name="Freeform: Shape 662">
            <a:extLst>
              <a:ext uri="{FF2B5EF4-FFF2-40B4-BE49-F238E27FC236}">
                <a16:creationId xmlns:a16="http://schemas.microsoft.com/office/drawing/2014/main" id="{CC476541-2C51-45D9-8026-6A67D4A8892B}"/>
              </a:ext>
            </a:extLst>
          </p:cNvPr>
          <p:cNvSpPr>
            <a:spLocks noChangeAspect="1"/>
          </p:cNvSpPr>
          <p:nvPr/>
        </p:nvSpPr>
        <p:spPr>
          <a:xfrm flipH="1">
            <a:off x="4339644" y="5836651"/>
            <a:ext cx="1138860" cy="501733"/>
          </a:xfrm>
          <a:custGeom>
            <a:avLst/>
            <a:gdLst>
              <a:gd name="connsiteX0" fmla="*/ 969426 w 1987167"/>
              <a:gd name="connsiteY0" fmla="*/ 139 h 875460"/>
              <a:gd name="connsiteX1" fmla="*/ 925425 w 1987167"/>
              <a:gd name="connsiteY1" fmla="*/ 2855 h 875460"/>
              <a:gd name="connsiteX2" fmla="*/ 711240 w 1987167"/>
              <a:gd name="connsiteY2" fmla="*/ 103754 h 875460"/>
              <a:gd name="connsiteX3" fmla="*/ 687472 w 1987167"/>
              <a:gd name="connsiteY3" fmla="*/ 131351 h 875460"/>
              <a:gd name="connsiteX4" fmla="*/ 659932 w 1987167"/>
              <a:gd name="connsiteY4" fmla="*/ 118700 h 875460"/>
              <a:gd name="connsiteX5" fmla="*/ 535531 w 1987167"/>
              <a:gd name="connsiteY5" fmla="*/ 103384 h 875460"/>
              <a:gd name="connsiteX6" fmla="*/ 496720 w 1987167"/>
              <a:gd name="connsiteY6" fmla="*/ 105780 h 875460"/>
              <a:gd name="connsiteX7" fmla="*/ 210511 w 1987167"/>
              <a:gd name="connsiteY7" fmla="*/ 419962 h 875460"/>
              <a:gd name="connsiteX8" fmla="*/ 3140 w 1987167"/>
              <a:gd name="connsiteY8" fmla="*/ 680066 h 875460"/>
              <a:gd name="connsiteX9" fmla="*/ 294668 w 1987167"/>
              <a:gd name="connsiteY9" fmla="*/ 872922 h 875460"/>
              <a:gd name="connsiteX10" fmla="*/ 1153827 w 1987167"/>
              <a:gd name="connsiteY10" fmla="*/ 875460 h 875460"/>
              <a:gd name="connsiteX11" fmla="*/ 1163871 w 1987167"/>
              <a:gd name="connsiteY11" fmla="*/ 873964 h 875460"/>
              <a:gd name="connsiteX12" fmla="*/ 1670402 w 1987167"/>
              <a:gd name="connsiteY12" fmla="*/ 875460 h 875460"/>
              <a:gd name="connsiteX13" fmla="*/ 1946703 w 1987167"/>
              <a:gd name="connsiteY13" fmla="*/ 741683 h 875460"/>
              <a:gd name="connsiteX14" fmla="*/ 1956308 w 1987167"/>
              <a:gd name="connsiteY14" fmla="*/ 484477 h 875460"/>
              <a:gd name="connsiteX15" fmla="*/ 1670767 w 1987167"/>
              <a:gd name="connsiteY15" fmla="*/ 373641 h 875460"/>
              <a:gd name="connsiteX16" fmla="*/ 1575632 w 1987167"/>
              <a:gd name="connsiteY16" fmla="*/ 179038 h 875460"/>
              <a:gd name="connsiteX17" fmla="*/ 1324086 w 1987167"/>
              <a:gd name="connsiteY17" fmla="*/ 186660 h 875460"/>
              <a:gd name="connsiteX18" fmla="*/ 969426 w 1987167"/>
              <a:gd name="connsiteY18" fmla="*/ 139 h 8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987167" h="875460">
                <a:moveTo>
                  <a:pt x="969426" y="139"/>
                </a:moveTo>
                <a:cubicBezTo>
                  <a:pt x="955216" y="462"/>
                  <a:pt x="940551" y="1349"/>
                  <a:pt x="925425" y="2855"/>
                </a:cubicBezTo>
                <a:cubicBezTo>
                  <a:pt x="830478" y="17955"/>
                  <a:pt x="760977" y="56087"/>
                  <a:pt x="711240" y="103754"/>
                </a:cubicBezTo>
                <a:lnTo>
                  <a:pt x="687472" y="131351"/>
                </a:lnTo>
                <a:lnTo>
                  <a:pt x="659932" y="118700"/>
                </a:lnTo>
                <a:cubicBezTo>
                  <a:pt x="623900" y="108247"/>
                  <a:pt x="582534" y="102315"/>
                  <a:pt x="535531" y="103384"/>
                </a:cubicBezTo>
                <a:cubicBezTo>
                  <a:pt x="522997" y="103669"/>
                  <a:pt x="510062" y="104451"/>
                  <a:pt x="496720" y="105780"/>
                </a:cubicBezTo>
                <a:cubicBezTo>
                  <a:pt x="273392" y="141297"/>
                  <a:pt x="209672" y="321279"/>
                  <a:pt x="210511" y="419962"/>
                </a:cubicBezTo>
                <a:cubicBezTo>
                  <a:pt x="3408" y="464524"/>
                  <a:pt x="-8687" y="610705"/>
                  <a:pt x="3140" y="680066"/>
                </a:cubicBezTo>
                <a:cubicBezTo>
                  <a:pt x="32446" y="828092"/>
                  <a:pt x="226798" y="872077"/>
                  <a:pt x="294668" y="872922"/>
                </a:cubicBezTo>
                <a:lnTo>
                  <a:pt x="1153827" y="875460"/>
                </a:lnTo>
                <a:lnTo>
                  <a:pt x="1163871" y="873964"/>
                </a:lnTo>
                <a:lnTo>
                  <a:pt x="1670402" y="875460"/>
                </a:lnTo>
                <a:cubicBezTo>
                  <a:pt x="1791649" y="868268"/>
                  <a:pt x="1877920" y="822238"/>
                  <a:pt x="1946703" y="741683"/>
                </a:cubicBezTo>
                <a:cubicBezTo>
                  <a:pt x="2009075" y="659690"/>
                  <a:pt x="1988734" y="543325"/>
                  <a:pt x="1956308" y="484477"/>
                </a:cubicBezTo>
                <a:cubicBezTo>
                  <a:pt x="1931552" y="442081"/>
                  <a:pt x="1816839" y="349437"/>
                  <a:pt x="1670767" y="373641"/>
                </a:cubicBezTo>
                <a:cubicBezTo>
                  <a:pt x="1686261" y="291343"/>
                  <a:pt x="1645029" y="212224"/>
                  <a:pt x="1575632" y="179038"/>
                </a:cubicBezTo>
                <a:cubicBezTo>
                  <a:pt x="1490405" y="133017"/>
                  <a:pt x="1388328" y="153876"/>
                  <a:pt x="1324086" y="186660"/>
                </a:cubicBezTo>
                <a:cubicBezTo>
                  <a:pt x="1293483" y="117434"/>
                  <a:pt x="1182579" y="-4707"/>
                  <a:pt x="969426" y="13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64" name="Freeform 33">
            <a:extLst>
              <a:ext uri="{FF2B5EF4-FFF2-40B4-BE49-F238E27FC236}">
                <a16:creationId xmlns:a16="http://schemas.microsoft.com/office/drawing/2014/main" id="{3652E45D-BF99-414C-B6C8-FB85452C24AE}"/>
              </a:ext>
            </a:extLst>
          </p:cNvPr>
          <p:cNvSpPr>
            <a:spLocks noChangeAspect="1"/>
          </p:cNvSpPr>
          <p:nvPr/>
        </p:nvSpPr>
        <p:spPr>
          <a:xfrm flipH="1">
            <a:off x="548170" y="4394895"/>
            <a:ext cx="1526481" cy="952639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FE7DDCB7-318E-4545-92E1-48954C2FE4F3}"/>
              </a:ext>
            </a:extLst>
          </p:cNvPr>
          <p:cNvSpPr txBox="1"/>
          <p:nvPr/>
        </p:nvSpPr>
        <p:spPr>
          <a:xfrm>
            <a:off x="7791785" y="1754093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666" name="Group 24">
            <a:extLst>
              <a:ext uri="{FF2B5EF4-FFF2-40B4-BE49-F238E27FC236}">
                <a16:creationId xmlns:a16="http://schemas.microsoft.com/office/drawing/2014/main" id="{D9EDEA6F-3B24-453F-8AEF-6C3B39B3D92E}"/>
              </a:ext>
            </a:extLst>
          </p:cNvPr>
          <p:cNvGrpSpPr/>
          <p:nvPr/>
        </p:nvGrpSpPr>
        <p:grpSpPr>
          <a:xfrm>
            <a:off x="6767364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9D2EA035-ACB2-4AEF-ADEC-49F7F27D95D3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59B29346-7949-4C67-A27E-AFDBB99F003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69" name="Group 33">
            <a:extLst>
              <a:ext uri="{FF2B5EF4-FFF2-40B4-BE49-F238E27FC236}">
                <a16:creationId xmlns:a16="http://schemas.microsoft.com/office/drawing/2014/main" id="{5ECC42C0-48B0-4530-A6DB-AFE68D2F1C39}"/>
              </a:ext>
            </a:extLst>
          </p:cNvPr>
          <p:cNvGrpSpPr/>
          <p:nvPr/>
        </p:nvGrpSpPr>
        <p:grpSpPr>
          <a:xfrm>
            <a:off x="9378581" y="4741523"/>
            <a:ext cx="2265248" cy="1366510"/>
            <a:chOff x="395534" y="3558339"/>
            <a:chExt cx="3972999" cy="1701639"/>
          </a:xfrm>
          <a:noFill/>
        </p:grpSpPr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ABBE947C-5A4D-47E6-928E-F99EC30BEA71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12EB35D3-F8B8-48E3-A3B1-954637A7DE5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672" name="TextBox 671">
            <a:extLst>
              <a:ext uri="{FF2B5EF4-FFF2-40B4-BE49-F238E27FC236}">
                <a16:creationId xmlns:a16="http://schemas.microsoft.com/office/drawing/2014/main" id="{4B6D5580-916A-469C-AAD2-24B22B073367}"/>
              </a:ext>
            </a:extLst>
          </p:cNvPr>
          <p:cNvSpPr txBox="1"/>
          <p:nvPr/>
        </p:nvSpPr>
        <p:spPr>
          <a:xfrm>
            <a:off x="8947741" y="3765859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673" name="TextBox 672">
            <a:extLst>
              <a:ext uri="{FF2B5EF4-FFF2-40B4-BE49-F238E27FC236}">
                <a16:creationId xmlns:a16="http://schemas.microsoft.com/office/drawing/2014/main" id="{E72B1637-DD22-482E-B1A2-855A1DAB4D70}"/>
              </a:ext>
            </a:extLst>
          </p:cNvPr>
          <p:cNvSpPr txBox="1"/>
          <p:nvPr/>
        </p:nvSpPr>
        <p:spPr>
          <a:xfrm>
            <a:off x="7264091" y="369655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2019-04-24T06:18:47Z</dcterms:modified>
</cp:coreProperties>
</file>