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Freeform 55">
            <a:extLst>
              <a:ext uri="{FF2B5EF4-FFF2-40B4-BE49-F238E27FC236}">
                <a16:creationId xmlns:a16="http://schemas.microsoft.com/office/drawing/2014/main" id="{D1BE218D-F80D-4976-830E-DFF1DFC19059}"/>
              </a:ext>
            </a:extLst>
          </p:cNvPr>
          <p:cNvSpPr/>
          <p:nvPr/>
        </p:nvSpPr>
        <p:spPr>
          <a:xfrm>
            <a:off x="4628" y="1276312"/>
            <a:ext cx="4890689" cy="5328278"/>
          </a:xfrm>
          <a:custGeom>
            <a:avLst/>
            <a:gdLst/>
            <a:ahLst/>
            <a:cxnLst/>
            <a:rect l="l" t="t" r="r" b="b"/>
            <a:pathLst>
              <a:path w="3294587" h="5795631">
                <a:moveTo>
                  <a:pt x="0" y="0"/>
                </a:moveTo>
                <a:lnTo>
                  <a:pt x="3294587" y="2889259"/>
                </a:lnTo>
                <a:lnTo>
                  <a:pt x="0" y="5795631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BA20EA7-9D41-4074-9E0D-18C90B842F04}"/>
              </a:ext>
            </a:extLst>
          </p:cNvPr>
          <p:cNvGrpSpPr/>
          <p:nvPr/>
        </p:nvGrpSpPr>
        <p:grpSpPr>
          <a:xfrm>
            <a:off x="869292" y="1399693"/>
            <a:ext cx="2426195" cy="5081516"/>
            <a:chOff x="851030" y="1340768"/>
            <a:chExt cx="2426195" cy="5081516"/>
          </a:xfrm>
          <a:solidFill>
            <a:schemeClr val="tx1">
              <a:lumMod val="50000"/>
              <a:lumOff val="50000"/>
            </a:schemeClr>
          </a:solidFill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A2D4B76-6696-4112-88CB-3188772C63BB}"/>
                </a:ext>
              </a:extLst>
            </p:cNvPr>
            <p:cNvGrpSpPr/>
            <p:nvPr/>
          </p:nvGrpSpPr>
          <p:grpSpPr>
            <a:xfrm>
              <a:off x="851030" y="1340768"/>
              <a:ext cx="2426195" cy="5081516"/>
              <a:chOff x="3009901" y="1512649"/>
              <a:chExt cx="2426195" cy="5081516"/>
            </a:xfrm>
            <a:grpFill/>
          </p:grpSpPr>
          <p:sp>
            <p:nvSpPr>
              <p:cNvPr id="11" name="Freeform 9">
                <a:extLst>
                  <a:ext uri="{FF2B5EF4-FFF2-40B4-BE49-F238E27FC236}">
                    <a16:creationId xmlns:a16="http://schemas.microsoft.com/office/drawing/2014/main" id="{520CC788-4A75-4ACF-AA2A-161C54E516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1" y="1671638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2" name="Freeform 19">
                <a:extLst>
                  <a:ext uri="{FF2B5EF4-FFF2-40B4-BE49-F238E27FC236}">
                    <a16:creationId xmlns:a16="http://schemas.microsoft.com/office/drawing/2014/main" id="{DC1291DE-2218-447A-A913-9ABF2B18FF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3" name="Freeform 28">
                <a:extLst>
                  <a:ext uri="{FF2B5EF4-FFF2-40B4-BE49-F238E27FC236}">
                    <a16:creationId xmlns:a16="http://schemas.microsoft.com/office/drawing/2014/main" id="{A2E57AD5-C17A-48C5-B085-A746131D15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E6D1C0-E53C-4C3F-ACBD-60CB559D73FF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9" name="Freeform 46">
                <a:extLst>
                  <a:ext uri="{FF2B5EF4-FFF2-40B4-BE49-F238E27FC236}">
                    <a16:creationId xmlns:a16="http://schemas.microsoft.com/office/drawing/2014/main" id="{98082866-8258-4A65-86A2-8D30B9169C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0" name="Freeform 55">
                <a:extLst>
                  <a:ext uri="{FF2B5EF4-FFF2-40B4-BE49-F238E27FC236}">
                    <a16:creationId xmlns:a16="http://schemas.microsoft.com/office/drawing/2014/main" id="{2CB89039-3154-4995-B35D-C79BB0B616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4FD127A-0058-4F72-9C9F-180D57DE6E18}"/>
              </a:ext>
            </a:extLst>
          </p:cNvPr>
          <p:cNvGrpSpPr/>
          <p:nvPr/>
        </p:nvGrpSpPr>
        <p:grpSpPr>
          <a:xfrm>
            <a:off x="3961015" y="1820492"/>
            <a:ext cx="3390951" cy="4253166"/>
            <a:chOff x="2437014" y="1820491"/>
            <a:chExt cx="3390951" cy="4253166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39FE3B7-2FF5-4464-84BD-10D7C36442AD}"/>
                </a:ext>
              </a:extLst>
            </p:cNvPr>
            <p:cNvCxnSpPr>
              <a:cxnSpLocks/>
              <a:endCxn id="21" idx="2"/>
            </p:cNvCxnSpPr>
            <p:nvPr/>
          </p:nvCxnSpPr>
          <p:spPr>
            <a:xfrm>
              <a:off x="3442025" y="3947878"/>
              <a:ext cx="1469475" cy="555314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EE9ACBD-F36F-44A3-8532-53AC659B64EE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>
              <a:off x="3398758" y="3938428"/>
              <a:ext cx="1049096" cy="135297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D29190B-DB9C-4438-AE89-D399387C12E2}"/>
                </a:ext>
              </a:extLst>
            </p:cNvPr>
            <p:cNvCxnSpPr>
              <a:cxnSpLocks/>
              <a:endCxn id="20" idx="2"/>
            </p:cNvCxnSpPr>
            <p:nvPr/>
          </p:nvCxnSpPr>
          <p:spPr>
            <a:xfrm flipV="1">
              <a:off x="3442025" y="3390958"/>
              <a:ext cx="1469475" cy="542866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0EA3E50-CAF1-4CB5-B728-7372AA016281}"/>
                </a:ext>
              </a:extLst>
            </p:cNvPr>
            <p:cNvCxnSpPr>
              <a:cxnSpLocks/>
              <a:endCxn id="23" idx="3"/>
            </p:cNvCxnSpPr>
            <p:nvPr/>
          </p:nvCxnSpPr>
          <p:spPr>
            <a:xfrm flipV="1">
              <a:off x="3430198" y="2602743"/>
              <a:ext cx="1017656" cy="1331082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29F7DE1-660B-4E53-8FDF-558638492604}"/>
                </a:ext>
              </a:extLst>
            </p:cNvPr>
            <p:cNvSpPr/>
            <p:nvPr/>
          </p:nvSpPr>
          <p:spPr>
            <a:xfrm>
              <a:off x="2437014" y="3108606"/>
              <a:ext cx="1676936" cy="1676936"/>
            </a:xfrm>
            <a:prstGeom prst="ellipse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DEFD520-AFDF-498E-AC8C-D93A54274915}"/>
                </a:ext>
              </a:extLst>
            </p:cNvPr>
            <p:cNvSpPr/>
            <p:nvPr/>
          </p:nvSpPr>
          <p:spPr>
            <a:xfrm>
              <a:off x="4911500" y="2932725"/>
              <a:ext cx="916465" cy="916465"/>
            </a:xfrm>
            <a:prstGeom prst="ellipse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CBE23FF-206F-4752-8439-56508AB6E0C2}"/>
                </a:ext>
              </a:extLst>
            </p:cNvPr>
            <p:cNvSpPr/>
            <p:nvPr/>
          </p:nvSpPr>
          <p:spPr>
            <a:xfrm>
              <a:off x="4911500" y="4044959"/>
              <a:ext cx="916465" cy="916465"/>
            </a:xfrm>
            <a:prstGeom prst="ellipse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63902E1-E400-4611-84BE-BE8450B5EB6D}"/>
                </a:ext>
              </a:extLst>
            </p:cNvPr>
            <p:cNvSpPr/>
            <p:nvPr/>
          </p:nvSpPr>
          <p:spPr>
            <a:xfrm>
              <a:off x="4313641" y="5157192"/>
              <a:ext cx="916465" cy="916465"/>
            </a:xfrm>
            <a:prstGeom prst="ellipse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6B2FCDF5-F36F-49E6-B0F8-754D419471BB}"/>
                </a:ext>
              </a:extLst>
            </p:cNvPr>
            <p:cNvSpPr/>
            <p:nvPr/>
          </p:nvSpPr>
          <p:spPr>
            <a:xfrm>
              <a:off x="4313641" y="1820491"/>
              <a:ext cx="916465" cy="916465"/>
            </a:xfrm>
            <a:prstGeom prst="ellipse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A0A99F0-1446-46A8-9D76-3A8840D2BDA8}"/>
              </a:ext>
            </a:extLst>
          </p:cNvPr>
          <p:cNvSpPr txBox="1"/>
          <p:nvPr/>
        </p:nvSpPr>
        <p:spPr>
          <a:xfrm>
            <a:off x="6908254" y="1938036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484A440-4B19-4C00-9A04-DA7CC169FCCF}"/>
              </a:ext>
            </a:extLst>
          </p:cNvPr>
          <p:cNvSpPr txBox="1"/>
          <p:nvPr/>
        </p:nvSpPr>
        <p:spPr>
          <a:xfrm>
            <a:off x="7514818" y="3056111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16AFF1-7368-4AF0-931D-4C58F4CE802C}"/>
              </a:ext>
            </a:extLst>
          </p:cNvPr>
          <p:cNvSpPr txBox="1"/>
          <p:nvPr/>
        </p:nvSpPr>
        <p:spPr>
          <a:xfrm>
            <a:off x="7519638" y="4174186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3420FB-0349-4BB9-BF32-187FE91AD88F}"/>
              </a:ext>
            </a:extLst>
          </p:cNvPr>
          <p:cNvSpPr txBox="1"/>
          <p:nvPr/>
        </p:nvSpPr>
        <p:spPr>
          <a:xfrm>
            <a:off x="6908254" y="5292262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BAF4EA-16B8-4E3B-BE87-92AFEB3D9E66}"/>
              </a:ext>
            </a:extLst>
          </p:cNvPr>
          <p:cNvSpPr txBox="1"/>
          <p:nvPr/>
        </p:nvSpPr>
        <p:spPr>
          <a:xfrm>
            <a:off x="4101284" y="3980919"/>
            <a:ext cx="14163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0C116E77-AAE5-410F-8936-0BC6DBB38C0E}"/>
              </a:ext>
            </a:extLst>
          </p:cNvPr>
          <p:cNvSpPr/>
          <p:nvPr/>
        </p:nvSpPr>
        <p:spPr>
          <a:xfrm>
            <a:off x="4552638" y="3368938"/>
            <a:ext cx="512324" cy="51149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11">
            <a:extLst>
              <a:ext uri="{FF2B5EF4-FFF2-40B4-BE49-F238E27FC236}">
                <a16:creationId xmlns:a16="http://schemas.microsoft.com/office/drawing/2014/main" id="{3CE92144-9C80-445B-92CF-909BC80297D9}"/>
              </a:ext>
            </a:extLst>
          </p:cNvPr>
          <p:cNvSpPr>
            <a:spLocks noChangeAspect="1"/>
          </p:cNvSpPr>
          <p:nvPr/>
        </p:nvSpPr>
        <p:spPr>
          <a:xfrm rot="9900000">
            <a:off x="6710254" y="32542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Block Arc 10">
            <a:extLst>
              <a:ext uri="{FF2B5EF4-FFF2-40B4-BE49-F238E27FC236}">
                <a16:creationId xmlns:a16="http://schemas.microsoft.com/office/drawing/2014/main" id="{802870EC-BABC-43C6-B229-01B9A4B7AD6E}"/>
              </a:ext>
            </a:extLst>
          </p:cNvPr>
          <p:cNvSpPr/>
          <p:nvPr/>
        </p:nvSpPr>
        <p:spPr>
          <a:xfrm>
            <a:off x="6089057" y="213258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 Same Side Corner Rectangle 36">
            <a:extLst>
              <a:ext uri="{FF2B5EF4-FFF2-40B4-BE49-F238E27FC236}">
                <a16:creationId xmlns:a16="http://schemas.microsoft.com/office/drawing/2014/main" id="{9075F01C-7491-4FDE-9258-3A3E08BD6ED9}"/>
              </a:ext>
            </a:extLst>
          </p:cNvPr>
          <p:cNvSpPr>
            <a:spLocks noChangeAspect="1"/>
          </p:cNvSpPr>
          <p:nvPr/>
        </p:nvSpPr>
        <p:spPr>
          <a:xfrm>
            <a:off x="6115773" y="546222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81964BF6-7C56-4EBB-851C-42D9C7270570}"/>
              </a:ext>
            </a:extLst>
          </p:cNvPr>
          <p:cNvSpPr>
            <a:spLocks noChangeAspect="1"/>
          </p:cNvSpPr>
          <p:nvPr/>
        </p:nvSpPr>
        <p:spPr>
          <a:xfrm>
            <a:off x="6708194" y="430384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122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2019-04-29T01:38:51Z</dcterms:modified>
</cp:coreProperties>
</file>