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37" name="TextBox 1636">
            <a:extLst>
              <a:ext uri="{FF2B5EF4-FFF2-40B4-BE49-F238E27FC236}">
                <a16:creationId xmlns:a16="http://schemas.microsoft.com/office/drawing/2014/main" id="{EDA00141-4D34-4C6C-A56B-18ACB6909095}"/>
              </a:ext>
            </a:extLst>
          </p:cNvPr>
          <p:cNvSpPr txBox="1"/>
          <p:nvPr/>
        </p:nvSpPr>
        <p:spPr>
          <a:xfrm>
            <a:off x="8138037" y="3876082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638" name="TextBox 1637">
            <a:extLst>
              <a:ext uri="{FF2B5EF4-FFF2-40B4-BE49-F238E27FC236}">
                <a16:creationId xmlns:a16="http://schemas.microsoft.com/office/drawing/2014/main" id="{533FC3D0-E831-4E43-888D-948E853A2BC5}"/>
              </a:ext>
            </a:extLst>
          </p:cNvPr>
          <p:cNvSpPr txBox="1"/>
          <p:nvPr/>
        </p:nvSpPr>
        <p:spPr>
          <a:xfrm>
            <a:off x="6105927" y="38421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39" name="TextBox 1638">
            <a:extLst>
              <a:ext uri="{FF2B5EF4-FFF2-40B4-BE49-F238E27FC236}">
                <a16:creationId xmlns:a16="http://schemas.microsoft.com/office/drawing/2014/main" id="{B33B185A-2845-4D8B-B046-656E67B4C6D8}"/>
              </a:ext>
            </a:extLst>
          </p:cNvPr>
          <p:cNvSpPr txBox="1"/>
          <p:nvPr/>
        </p:nvSpPr>
        <p:spPr>
          <a:xfrm>
            <a:off x="6105927" y="41588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40" name="Group 33">
            <a:extLst>
              <a:ext uri="{FF2B5EF4-FFF2-40B4-BE49-F238E27FC236}">
                <a16:creationId xmlns:a16="http://schemas.microsoft.com/office/drawing/2014/main" id="{DCDC4A0F-4F99-4819-8560-B29A1894725F}"/>
              </a:ext>
            </a:extLst>
          </p:cNvPr>
          <p:cNvGrpSpPr/>
          <p:nvPr/>
        </p:nvGrpSpPr>
        <p:grpSpPr>
          <a:xfrm>
            <a:off x="8138037" y="4578145"/>
            <a:ext cx="3387211" cy="1745035"/>
            <a:chOff x="4822352" y="1916832"/>
            <a:chExt cx="3422056" cy="1745035"/>
          </a:xfrm>
        </p:grpSpPr>
        <p:sp>
          <p:nvSpPr>
            <p:cNvPr id="1641" name="Text Placeholder 10">
              <a:extLst>
                <a:ext uri="{FF2B5EF4-FFF2-40B4-BE49-F238E27FC236}">
                  <a16:creationId xmlns:a16="http://schemas.microsoft.com/office/drawing/2014/main" id="{656707C8-1D91-480E-B9E2-21FC0A16EB6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642" name="TextBox 1641">
              <a:extLst>
                <a:ext uri="{FF2B5EF4-FFF2-40B4-BE49-F238E27FC236}">
                  <a16:creationId xmlns:a16="http://schemas.microsoft.com/office/drawing/2014/main" id="{AA595FC5-F06A-48E6-9564-5964C9A8D42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1643" name="TextBox 1642">
            <a:extLst>
              <a:ext uri="{FF2B5EF4-FFF2-40B4-BE49-F238E27FC236}">
                <a16:creationId xmlns:a16="http://schemas.microsoft.com/office/drawing/2014/main" id="{D7646583-01AB-445D-B437-6F9B94955904}"/>
              </a:ext>
            </a:extLst>
          </p:cNvPr>
          <p:cNvSpPr txBox="1"/>
          <p:nvPr/>
        </p:nvSpPr>
        <p:spPr>
          <a:xfrm>
            <a:off x="8138037" y="1784800"/>
            <a:ext cx="33872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644" name="TextBox 1643">
            <a:extLst>
              <a:ext uri="{FF2B5EF4-FFF2-40B4-BE49-F238E27FC236}">
                <a16:creationId xmlns:a16="http://schemas.microsoft.com/office/drawing/2014/main" id="{9948103D-8657-4C7C-8A1A-0C264B3345C3}"/>
              </a:ext>
            </a:extLst>
          </p:cNvPr>
          <p:cNvSpPr txBox="1"/>
          <p:nvPr/>
        </p:nvSpPr>
        <p:spPr>
          <a:xfrm>
            <a:off x="5687260" y="463505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45" name="Group 39">
            <a:extLst>
              <a:ext uri="{FF2B5EF4-FFF2-40B4-BE49-F238E27FC236}">
                <a16:creationId xmlns:a16="http://schemas.microsoft.com/office/drawing/2014/main" id="{AEC00B26-F3A5-46D9-B3DD-75739CF784AE}"/>
              </a:ext>
            </a:extLst>
          </p:cNvPr>
          <p:cNvGrpSpPr/>
          <p:nvPr/>
        </p:nvGrpSpPr>
        <p:grpSpPr>
          <a:xfrm>
            <a:off x="4039038" y="1897581"/>
            <a:ext cx="1691202" cy="2097826"/>
            <a:chOff x="4430751" y="1539563"/>
            <a:chExt cx="2208173" cy="2739094"/>
          </a:xfrm>
        </p:grpSpPr>
        <p:sp>
          <p:nvSpPr>
            <p:cNvPr id="1646" name="Oval 3">
              <a:extLst>
                <a:ext uri="{FF2B5EF4-FFF2-40B4-BE49-F238E27FC236}">
                  <a16:creationId xmlns:a16="http://schemas.microsoft.com/office/drawing/2014/main" id="{D47A673A-9A1D-4135-B323-8BA2E7973F8C}"/>
                </a:ext>
              </a:extLst>
            </p:cNvPr>
            <p:cNvSpPr/>
            <p:nvPr/>
          </p:nvSpPr>
          <p:spPr>
            <a:xfrm>
              <a:off x="4430751" y="1539563"/>
              <a:ext cx="2208173" cy="27390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7" name="Oval 4">
              <a:extLst>
                <a:ext uri="{FF2B5EF4-FFF2-40B4-BE49-F238E27FC236}">
                  <a16:creationId xmlns:a16="http://schemas.microsoft.com/office/drawing/2014/main" id="{0D949348-26F7-46F9-88EC-B42F8D0FD235}"/>
                </a:ext>
              </a:extLst>
            </p:cNvPr>
            <p:cNvSpPr/>
            <p:nvPr/>
          </p:nvSpPr>
          <p:spPr>
            <a:xfrm>
              <a:off x="4525122" y="1708802"/>
              <a:ext cx="1947512" cy="24250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8" name="Freeform: Shape 5">
              <a:extLst>
                <a:ext uri="{FF2B5EF4-FFF2-40B4-BE49-F238E27FC236}">
                  <a16:creationId xmlns:a16="http://schemas.microsoft.com/office/drawing/2014/main" id="{08AFA671-CF9E-4DE6-8493-92E5B8A3E6CE}"/>
                </a:ext>
              </a:extLst>
            </p:cNvPr>
            <p:cNvSpPr/>
            <p:nvPr/>
          </p:nvSpPr>
          <p:spPr>
            <a:xfrm>
              <a:off x="4689553" y="1957293"/>
              <a:ext cx="1557044" cy="1936397"/>
            </a:xfrm>
            <a:custGeom>
              <a:avLst/>
              <a:gdLst>
                <a:gd name="connsiteX0" fmla="*/ 1390662 w 1387195"/>
                <a:gd name="connsiteY0" fmla="*/ 873393 h 1725166"/>
                <a:gd name="connsiteX1" fmla="*/ 1181826 w 1387195"/>
                <a:gd name="connsiteY1" fmla="*/ 1488804 h 1725166"/>
                <a:gd name="connsiteX2" fmla="*/ 792907 w 1387195"/>
                <a:gd name="connsiteY2" fmla="*/ 1722357 h 1725166"/>
                <a:gd name="connsiteX3" fmla="*/ 285446 w 1387195"/>
                <a:gd name="connsiteY3" fmla="*/ 1559929 h 1725166"/>
                <a:gd name="connsiteX4" fmla="*/ 19608 w 1387195"/>
                <a:gd name="connsiteY4" fmla="*/ 1058521 h 1725166"/>
                <a:gd name="connsiteX5" fmla="*/ 138151 w 1387195"/>
                <a:gd name="connsiteY5" fmla="*/ 345755 h 1725166"/>
                <a:gd name="connsiteX6" fmla="*/ 497812 w 1387195"/>
                <a:gd name="connsiteY6" fmla="*/ 36032 h 1725166"/>
                <a:gd name="connsiteX7" fmla="*/ 1081948 w 1387195"/>
                <a:gd name="connsiteY7" fmla="*/ 152052 h 1725166"/>
                <a:gd name="connsiteX8" fmla="*/ 1368971 w 1387195"/>
                <a:gd name="connsiteY8" fmla="*/ 655478 h 1725166"/>
                <a:gd name="connsiteX9" fmla="*/ 1390662 w 1387195"/>
                <a:gd name="connsiteY9" fmla="*/ 873393 h 17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7195" h="1725166">
                  <a:moveTo>
                    <a:pt x="1390662" y="873393"/>
                  </a:moveTo>
                  <a:cubicBezTo>
                    <a:pt x="1387635" y="1101398"/>
                    <a:pt x="1327103" y="1309729"/>
                    <a:pt x="1181826" y="1488804"/>
                  </a:cubicBezTo>
                  <a:cubicBezTo>
                    <a:pt x="1080939" y="1612895"/>
                    <a:pt x="952813" y="1696631"/>
                    <a:pt x="792907" y="1722357"/>
                  </a:cubicBezTo>
                  <a:cubicBezTo>
                    <a:pt x="597186" y="1753127"/>
                    <a:pt x="429209" y="1691586"/>
                    <a:pt x="285446" y="1559929"/>
                  </a:cubicBezTo>
                  <a:cubicBezTo>
                    <a:pt x="137646" y="1424740"/>
                    <a:pt x="55423" y="1253233"/>
                    <a:pt x="19608" y="1058521"/>
                  </a:cubicBezTo>
                  <a:cubicBezTo>
                    <a:pt x="-26295" y="807312"/>
                    <a:pt x="6493" y="567706"/>
                    <a:pt x="138151" y="345755"/>
                  </a:cubicBezTo>
                  <a:cubicBezTo>
                    <a:pt x="222896" y="203000"/>
                    <a:pt x="338916" y="92024"/>
                    <a:pt x="497812" y="36032"/>
                  </a:cubicBezTo>
                  <a:cubicBezTo>
                    <a:pt x="714215" y="-40642"/>
                    <a:pt x="909431" y="8288"/>
                    <a:pt x="1081948" y="152052"/>
                  </a:cubicBezTo>
                  <a:cubicBezTo>
                    <a:pt x="1239331" y="283205"/>
                    <a:pt x="1325085" y="457739"/>
                    <a:pt x="1368971" y="655478"/>
                  </a:cubicBezTo>
                  <a:cubicBezTo>
                    <a:pt x="1384104" y="727107"/>
                    <a:pt x="1391166" y="799746"/>
                    <a:pt x="1390662" y="873393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9" name="Freeform: Shape 6">
              <a:extLst>
                <a:ext uri="{FF2B5EF4-FFF2-40B4-BE49-F238E27FC236}">
                  <a16:creationId xmlns:a16="http://schemas.microsoft.com/office/drawing/2014/main" id="{1E666173-B600-46E6-B5CF-CD7F2F507F16}"/>
                </a:ext>
              </a:extLst>
            </p:cNvPr>
            <p:cNvSpPr/>
            <p:nvPr/>
          </p:nvSpPr>
          <p:spPr>
            <a:xfrm>
              <a:off x="4797471" y="2120868"/>
              <a:ext cx="1290932" cy="1608002"/>
            </a:xfrm>
            <a:custGeom>
              <a:avLst/>
              <a:gdLst>
                <a:gd name="connsiteX0" fmla="*/ 1151760 w 1150111"/>
                <a:gd name="connsiteY0" fmla="*/ 726148 h 1432594"/>
                <a:gd name="connsiteX1" fmla="*/ 991855 w 1150111"/>
                <a:gd name="connsiteY1" fmla="*/ 1218476 h 1432594"/>
                <a:gd name="connsiteX2" fmla="*/ 180724 w 1150111"/>
                <a:gd name="connsiteY2" fmla="*/ 1237140 h 1432594"/>
                <a:gd name="connsiteX3" fmla="*/ 3163 w 1150111"/>
                <a:gd name="connsiteY3" fmla="*/ 787184 h 1432594"/>
                <a:gd name="connsiteX4" fmla="*/ 136333 w 1150111"/>
                <a:gd name="connsiteY4" fmla="*/ 251979 h 1432594"/>
                <a:gd name="connsiteX5" fmla="*/ 414781 w 1150111"/>
                <a:gd name="connsiteY5" fmla="*/ 28515 h 1432594"/>
                <a:gd name="connsiteX6" fmla="*/ 902570 w 1150111"/>
                <a:gd name="connsiteY6" fmla="*/ 132428 h 1432594"/>
                <a:gd name="connsiteX7" fmla="*/ 1140663 w 1150111"/>
                <a:gd name="connsiteY7" fmla="*/ 584906 h 1432594"/>
                <a:gd name="connsiteX8" fmla="*/ 1151760 w 1150111"/>
                <a:gd name="connsiteY8" fmla="*/ 726148 h 143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0111" h="1432594">
                  <a:moveTo>
                    <a:pt x="1151760" y="726148"/>
                  </a:moveTo>
                  <a:cubicBezTo>
                    <a:pt x="1149238" y="906735"/>
                    <a:pt x="1102326" y="1073199"/>
                    <a:pt x="991855" y="1218476"/>
                  </a:cubicBezTo>
                  <a:cubicBezTo>
                    <a:pt x="777974" y="1500455"/>
                    <a:pt x="408224" y="1508526"/>
                    <a:pt x="180724" y="1237140"/>
                  </a:cubicBezTo>
                  <a:cubicBezTo>
                    <a:pt x="71766" y="1106996"/>
                    <a:pt x="16782" y="954657"/>
                    <a:pt x="3163" y="787184"/>
                  </a:cubicBezTo>
                  <a:cubicBezTo>
                    <a:pt x="-11971" y="594490"/>
                    <a:pt x="26366" y="413903"/>
                    <a:pt x="136333" y="251979"/>
                  </a:cubicBezTo>
                  <a:cubicBezTo>
                    <a:pt x="205945" y="149075"/>
                    <a:pt x="296239" y="69374"/>
                    <a:pt x="414781" y="28515"/>
                  </a:cubicBezTo>
                  <a:cubicBezTo>
                    <a:pt x="597387" y="-34035"/>
                    <a:pt x="760319" y="8842"/>
                    <a:pt x="902570" y="132428"/>
                  </a:cubicBezTo>
                  <a:cubicBezTo>
                    <a:pt x="1039776" y="251475"/>
                    <a:pt x="1110397" y="408354"/>
                    <a:pt x="1140663" y="584906"/>
                  </a:cubicBezTo>
                  <a:cubicBezTo>
                    <a:pt x="1148734" y="631819"/>
                    <a:pt x="1152769" y="678731"/>
                    <a:pt x="1151760" y="72614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0" name="Freeform: Shape 7">
              <a:extLst>
                <a:ext uri="{FF2B5EF4-FFF2-40B4-BE49-F238E27FC236}">
                  <a16:creationId xmlns:a16="http://schemas.microsoft.com/office/drawing/2014/main" id="{C2594788-33C1-4B97-9125-C7BE88E72F0A}"/>
                </a:ext>
              </a:extLst>
            </p:cNvPr>
            <p:cNvSpPr/>
            <p:nvPr/>
          </p:nvSpPr>
          <p:spPr>
            <a:xfrm>
              <a:off x="5020158" y="2410980"/>
              <a:ext cx="809664" cy="1007833"/>
            </a:xfrm>
            <a:custGeom>
              <a:avLst/>
              <a:gdLst>
                <a:gd name="connsiteX0" fmla="*/ 350062 w 721341"/>
                <a:gd name="connsiteY0" fmla="*/ 901496 h 897893"/>
                <a:gd name="connsiteX1" fmla="*/ 122562 w 721341"/>
                <a:gd name="connsiteY1" fmla="*/ 787494 h 897893"/>
                <a:gd name="connsiteX2" fmla="*/ 105915 w 721341"/>
                <a:gd name="connsiteY2" fmla="*/ 129711 h 897893"/>
                <a:gd name="connsiteX3" fmla="*/ 610854 w 721341"/>
                <a:gd name="connsiteY3" fmla="*/ 125676 h 897893"/>
                <a:gd name="connsiteX4" fmla="*/ 585128 w 721341"/>
                <a:gd name="connsiteY4" fmla="*/ 807167 h 897893"/>
                <a:gd name="connsiteX5" fmla="*/ 350062 w 721341"/>
                <a:gd name="connsiteY5" fmla="*/ 901496 h 8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341" h="897893">
                  <a:moveTo>
                    <a:pt x="350062" y="901496"/>
                  </a:moveTo>
                  <a:cubicBezTo>
                    <a:pt x="265821" y="900487"/>
                    <a:pt x="187129" y="858115"/>
                    <a:pt x="122562" y="787494"/>
                  </a:cubicBezTo>
                  <a:cubicBezTo>
                    <a:pt x="-34317" y="615482"/>
                    <a:pt x="-41380" y="309794"/>
                    <a:pt x="105915" y="129711"/>
                  </a:cubicBezTo>
                  <a:cubicBezTo>
                    <a:pt x="246148" y="-41797"/>
                    <a:pt x="467595" y="-43310"/>
                    <a:pt x="610854" y="125676"/>
                  </a:cubicBezTo>
                  <a:cubicBezTo>
                    <a:pt x="770760" y="314839"/>
                    <a:pt x="758654" y="637677"/>
                    <a:pt x="585128" y="807167"/>
                  </a:cubicBezTo>
                  <a:cubicBezTo>
                    <a:pt x="524092" y="867195"/>
                    <a:pt x="450948" y="901496"/>
                    <a:pt x="350062" y="901496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1" name="Freeform: Shape 8">
              <a:extLst>
                <a:ext uri="{FF2B5EF4-FFF2-40B4-BE49-F238E27FC236}">
                  <a16:creationId xmlns:a16="http://schemas.microsoft.com/office/drawing/2014/main" id="{3C772986-29AE-450A-9BEF-F252FD7DA0FC}"/>
                </a:ext>
              </a:extLst>
            </p:cNvPr>
            <p:cNvSpPr/>
            <p:nvPr/>
          </p:nvSpPr>
          <p:spPr>
            <a:xfrm>
              <a:off x="5081285" y="2496599"/>
              <a:ext cx="668114" cy="837973"/>
            </a:xfrm>
            <a:custGeom>
              <a:avLst/>
              <a:gdLst>
                <a:gd name="connsiteX0" fmla="*/ 5 w 595232"/>
                <a:gd name="connsiteY0" fmla="*/ 339447 h 746563"/>
                <a:gd name="connsiteX1" fmla="*/ 96856 w 595232"/>
                <a:gd name="connsiteY1" fmla="*/ 96814 h 746563"/>
                <a:gd name="connsiteX2" fmla="*/ 489811 w 595232"/>
                <a:gd name="connsiteY2" fmla="*/ 85716 h 746563"/>
                <a:gd name="connsiteX3" fmla="*/ 494351 w 595232"/>
                <a:gd name="connsiteY3" fmla="*/ 661780 h 746563"/>
                <a:gd name="connsiteX4" fmla="*/ 111485 w 595232"/>
                <a:gd name="connsiteY4" fmla="*/ 665312 h 746563"/>
                <a:gd name="connsiteX5" fmla="*/ 5 w 595232"/>
                <a:gd name="connsiteY5" fmla="*/ 339447 h 7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232" h="746563">
                  <a:moveTo>
                    <a:pt x="5" y="339447"/>
                  </a:moveTo>
                  <a:cubicBezTo>
                    <a:pt x="1013" y="268321"/>
                    <a:pt x="28757" y="175001"/>
                    <a:pt x="96856" y="96814"/>
                  </a:cubicBezTo>
                  <a:cubicBezTo>
                    <a:pt x="205310" y="-28286"/>
                    <a:pt x="374295" y="-32322"/>
                    <a:pt x="489811" y="85716"/>
                  </a:cubicBezTo>
                  <a:cubicBezTo>
                    <a:pt x="635088" y="234020"/>
                    <a:pt x="637106" y="511963"/>
                    <a:pt x="494351" y="661780"/>
                  </a:cubicBezTo>
                  <a:cubicBezTo>
                    <a:pt x="383879" y="777296"/>
                    <a:pt x="223974" y="778809"/>
                    <a:pt x="111485" y="665312"/>
                  </a:cubicBezTo>
                  <a:cubicBezTo>
                    <a:pt x="40864" y="593177"/>
                    <a:pt x="-500" y="485733"/>
                    <a:pt x="5" y="339447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2" name="Group 38">
            <a:extLst>
              <a:ext uri="{FF2B5EF4-FFF2-40B4-BE49-F238E27FC236}">
                <a16:creationId xmlns:a16="http://schemas.microsoft.com/office/drawing/2014/main" id="{776042C3-25FE-4DA1-9842-E6CF9E4CD137}"/>
              </a:ext>
            </a:extLst>
          </p:cNvPr>
          <p:cNvGrpSpPr/>
          <p:nvPr/>
        </p:nvGrpSpPr>
        <p:grpSpPr>
          <a:xfrm>
            <a:off x="801690" y="1680753"/>
            <a:ext cx="2873452" cy="4548855"/>
            <a:chOff x="466725" y="902817"/>
            <a:chExt cx="3191513" cy="5052366"/>
          </a:xfrm>
          <a:effectLst/>
        </p:grpSpPr>
        <p:sp>
          <p:nvSpPr>
            <p:cNvPr id="1653" name="Freeform: Shape 9">
              <a:extLst>
                <a:ext uri="{FF2B5EF4-FFF2-40B4-BE49-F238E27FC236}">
                  <a16:creationId xmlns:a16="http://schemas.microsoft.com/office/drawing/2014/main" id="{8D322EB7-3004-461B-95FF-E1B9AFE62D95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4" name="Freeform: Shape 10">
              <a:extLst>
                <a:ext uri="{FF2B5EF4-FFF2-40B4-BE49-F238E27FC236}">
                  <a16:creationId xmlns:a16="http://schemas.microsoft.com/office/drawing/2014/main" id="{23B6597A-0BD1-4377-B620-0F551DF61AEC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5" name="Freeform: Shape 14">
              <a:extLst>
                <a:ext uri="{FF2B5EF4-FFF2-40B4-BE49-F238E27FC236}">
                  <a16:creationId xmlns:a16="http://schemas.microsoft.com/office/drawing/2014/main" id="{B4FF8047-98B1-4D12-A361-F10E95B58F70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">
              <a:extLst>
                <a:ext uri="{FF2B5EF4-FFF2-40B4-BE49-F238E27FC236}">
                  <a16:creationId xmlns:a16="http://schemas.microsoft.com/office/drawing/2014/main" id="{03F1F90A-C536-4DF8-9D22-7F58AE68A230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7" name="Freeform: Shape 17">
              <a:extLst>
                <a:ext uri="{FF2B5EF4-FFF2-40B4-BE49-F238E27FC236}">
                  <a16:creationId xmlns:a16="http://schemas.microsoft.com/office/drawing/2014/main" id="{0B735FB9-BFD1-4289-B221-FFCB398E3DDD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8" name="Freeform: Shape 18">
              <a:extLst>
                <a:ext uri="{FF2B5EF4-FFF2-40B4-BE49-F238E27FC236}">
                  <a16:creationId xmlns:a16="http://schemas.microsoft.com/office/drawing/2014/main" id="{4B83590A-6EBF-4C0A-8EA5-D8AAB6C6FA12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9" name="Freeform: Shape 19">
              <a:extLst>
                <a:ext uri="{FF2B5EF4-FFF2-40B4-BE49-F238E27FC236}">
                  <a16:creationId xmlns:a16="http://schemas.microsoft.com/office/drawing/2014/main" id="{06F7640B-1163-4AD1-983B-B334CBFB5548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0" name="Freeform: Shape 20">
              <a:extLst>
                <a:ext uri="{FF2B5EF4-FFF2-40B4-BE49-F238E27FC236}">
                  <a16:creationId xmlns:a16="http://schemas.microsoft.com/office/drawing/2014/main" id="{D62DA78D-37D6-4559-A4D6-2D528BE37705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1" name="Freeform: Shape 21">
              <a:extLst>
                <a:ext uri="{FF2B5EF4-FFF2-40B4-BE49-F238E27FC236}">
                  <a16:creationId xmlns:a16="http://schemas.microsoft.com/office/drawing/2014/main" id="{CDF32F51-6B76-485A-A3CC-B13F8BDA38D2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2" name="Freeform: Shape 22">
              <a:extLst>
                <a:ext uri="{FF2B5EF4-FFF2-40B4-BE49-F238E27FC236}">
                  <a16:creationId xmlns:a16="http://schemas.microsoft.com/office/drawing/2014/main" id="{971FE749-350D-489B-8214-BED71F544B08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23">
              <a:extLst>
                <a:ext uri="{FF2B5EF4-FFF2-40B4-BE49-F238E27FC236}">
                  <a16:creationId xmlns:a16="http://schemas.microsoft.com/office/drawing/2014/main" id="{0ECBC18F-C135-4E02-A82B-57E12FE748CC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4" name="Freeform: Shape 24">
              <a:extLst>
                <a:ext uri="{FF2B5EF4-FFF2-40B4-BE49-F238E27FC236}">
                  <a16:creationId xmlns:a16="http://schemas.microsoft.com/office/drawing/2014/main" id="{589BD302-4E13-43F3-AF2E-AE26662E748B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5" name="Freeform: Shape 25">
              <a:extLst>
                <a:ext uri="{FF2B5EF4-FFF2-40B4-BE49-F238E27FC236}">
                  <a16:creationId xmlns:a16="http://schemas.microsoft.com/office/drawing/2014/main" id="{79BBB9E0-E829-4287-B9E6-0F8A2B28E521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6" name="Freeform: Shape 26">
              <a:extLst>
                <a:ext uri="{FF2B5EF4-FFF2-40B4-BE49-F238E27FC236}">
                  <a16:creationId xmlns:a16="http://schemas.microsoft.com/office/drawing/2014/main" id="{F81C410A-BC84-4763-8AB0-A901AC950363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7" name="Freeform: Shape 27">
              <a:extLst>
                <a:ext uri="{FF2B5EF4-FFF2-40B4-BE49-F238E27FC236}">
                  <a16:creationId xmlns:a16="http://schemas.microsoft.com/office/drawing/2014/main" id="{EC261237-18BF-4238-98AB-13B8ADBB24ED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8" name="Freeform: Shape 28">
              <a:extLst>
                <a:ext uri="{FF2B5EF4-FFF2-40B4-BE49-F238E27FC236}">
                  <a16:creationId xmlns:a16="http://schemas.microsoft.com/office/drawing/2014/main" id="{D0E111BB-A315-453C-ADE0-56FA56EBE69D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9" name="Group 42">
            <a:extLst>
              <a:ext uri="{FF2B5EF4-FFF2-40B4-BE49-F238E27FC236}">
                <a16:creationId xmlns:a16="http://schemas.microsoft.com/office/drawing/2014/main" id="{20948E78-BB45-4AEC-B438-A6D9CE65D6EE}"/>
              </a:ext>
            </a:extLst>
          </p:cNvPr>
          <p:cNvGrpSpPr/>
          <p:nvPr/>
        </p:nvGrpSpPr>
        <p:grpSpPr>
          <a:xfrm>
            <a:off x="3094413" y="4691096"/>
            <a:ext cx="2792083" cy="502615"/>
            <a:chOff x="3641352" y="4759490"/>
            <a:chExt cx="2712522" cy="488292"/>
          </a:xfrm>
        </p:grpSpPr>
        <p:sp>
          <p:nvSpPr>
            <p:cNvPr id="1670" name="Freeform: Shape 11">
              <a:extLst>
                <a:ext uri="{FF2B5EF4-FFF2-40B4-BE49-F238E27FC236}">
                  <a16:creationId xmlns:a16="http://schemas.microsoft.com/office/drawing/2014/main" id="{FB166415-FA79-4C68-9FB8-74D7AD54248A}"/>
                </a:ext>
              </a:extLst>
            </p:cNvPr>
            <p:cNvSpPr/>
            <p:nvPr/>
          </p:nvSpPr>
          <p:spPr>
            <a:xfrm rot="999670">
              <a:off x="5516803" y="4759490"/>
              <a:ext cx="837071" cy="48829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1" name="Freeform: Shape 12">
              <a:extLst>
                <a:ext uri="{FF2B5EF4-FFF2-40B4-BE49-F238E27FC236}">
                  <a16:creationId xmlns:a16="http://schemas.microsoft.com/office/drawing/2014/main" id="{0E954F12-1A0B-42AB-9EFF-03A7FE75E926}"/>
                </a:ext>
              </a:extLst>
            </p:cNvPr>
            <p:cNvSpPr/>
            <p:nvPr/>
          </p:nvSpPr>
          <p:spPr>
            <a:xfrm rot="840738">
              <a:off x="4560854" y="4896027"/>
              <a:ext cx="880668" cy="309542"/>
            </a:xfrm>
            <a:custGeom>
              <a:avLst/>
              <a:gdLst>
                <a:gd name="connsiteX0" fmla="*/ 1022796 w 1018958"/>
                <a:gd name="connsiteY0" fmla="*/ 18212 h 358148"/>
                <a:gd name="connsiteX1" fmla="*/ 939564 w 1018958"/>
                <a:gd name="connsiteY1" fmla="*/ 45452 h 358148"/>
                <a:gd name="connsiteX2" fmla="*/ 913334 w 1018958"/>
                <a:gd name="connsiteY2" fmla="*/ 65629 h 358148"/>
                <a:gd name="connsiteX3" fmla="*/ 855828 w 1018958"/>
                <a:gd name="connsiteY3" fmla="*/ 100435 h 358148"/>
                <a:gd name="connsiteX4" fmla="*/ 535512 w 1018958"/>
                <a:gd name="connsiteY4" fmla="*/ 156427 h 358148"/>
                <a:gd name="connsiteX5" fmla="*/ 332225 w 1018958"/>
                <a:gd name="connsiteY5" fmla="*/ 191738 h 358148"/>
                <a:gd name="connsiteX6" fmla="*/ 305490 w 1018958"/>
                <a:gd name="connsiteY6" fmla="*/ 211411 h 358148"/>
                <a:gd name="connsiteX7" fmla="*/ 83539 w 1018958"/>
                <a:gd name="connsiteY7" fmla="*/ 357192 h 358148"/>
                <a:gd name="connsiteX8" fmla="*/ 52768 w 1018958"/>
                <a:gd name="connsiteY8" fmla="*/ 319864 h 358148"/>
                <a:gd name="connsiteX9" fmla="*/ 64874 w 1018958"/>
                <a:gd name="connsiteY9" fmla="*/ 270934 h 358148"/>
                <a:gd name="connsiteX10" fmla="*/ 52768 w 1018958"/>
                <a:gd name="connsiteY10" fmla="*/ 235624 h 358148"/>
                <a:gd name="connsiteX11" fmla="*/ 51759 w 1018958"/>
                <a:gd name="connsiteY11" fmla="*/ 222004 h 358148"/>
                <a:gd name="connsiteX12" fmla="*/ 50750 w 1018958"/>
                <a:gd name="connsiteY12" fmla="*/ 191738 h 358148"/>
                <a:gd name="connsiteX13" fmla="*/ 10396 w 1018958"/>
                <a:gd name="connsiteY13" fmla="*/ 140286 h 358148"/>
                <a:gd name="connsiteX14" fmla="*/ 25024 w 1018958"/>
                <a:gd name="connsiteY14" fmla="*/ 96400 h 358148"/>
                <a:gd name="connsiteX15" fmla="*/ 289852 w 1018958"/>
                <a:gd name="connsiteY15" fmla="*/ 137259 h 358148"/>
                <a:gd name="connsiteX16" fmla="*/ 322641 w 1018958"/>
                <a:gd name="connsiteY16" fmla="*/ 140286 h 358148"/>
                <a:gd name="connsiteX17" fmla="*/ 778649 w 1018958"/>
                <a:gd name="connsiteY17" fmla="*/ 20734 h 358148"/>
                <a:gd name="connsiteX18" fmla="*/ 851793 w 1018958"/>
                <a:gd name="connsiteY18" fmla="*/ 2071 h 358148"/>
                <a:gd name="connsiteX19" fmla="*/ 901227 w 1018958"/>
                <a:gd name="connsiteY19" fmla="*/ 13673 h 358148"/>
                <a:gd name="connsiteX20" fmla="*/ 941582 w 1018958"/>
                <a:gd name="connsiteY20" fmla="*/ 24770 h 358148"/>
                <a:gd name="connsiteX21" fmla="*/ 1022796 w 1018958"/>
                <a:gd name="connsiteY21" fmla="*/ 18212 h 3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8958" h="358148">
                  <a:moveTo>
                    <a:pt x="1022796" y="18212"/>
                  </a:moveTo>
                  <a:cubicBezTo>
                    <a:pt x="997070" y="33850"/>
                    <a:pt x="967813" y="37885"/>
                    <a:pt x="939564" y="45452"/>
                  </a:cubicBezTo>
                  <a:cubicBezTo>
                    <a:pt x="927962" y="48983"/>
                    <a:pt x="918882" y="52514"/>
                    <a:pt x="913334" y="65629"/>
                  </a:cubicBezTo>
                  <a:cubicBezTo>
                    <a:pt x="902741" y="90347"/>
                    <a:pt x="879536" y="96400"/>
                    <a:pt x="855828" y="100435"/>
                  </a:cubicBezTo>
                  <a:cubicBezTo>
                    <a:pt x="748888" y="119099"/>
                    <a:pt x="642452" y="137763"/>
                    <a:pt x="535512" y="156427"/>
                  </a:cubicBezTo>
                  <a:cubicBezTo>
                    <a:pt x="467918" y="168534"/>
                    <a:pt x="399819" y="180640"/>
                    <a:pt x="332225" y="191738"/>
                  </a:cubicBezTo>
                  <a:cubicBezTo>
                    <a:pt x="319614" y="193756"/>
                    <a:pt x="312047" y="200313"/>
                    <a:pt x="305490" y="211411"/>
                  </a:cubicBezTo>
                  <a:cubicBezTo>
                    <a:pt x="255551" y="296660"/>
                    <a:pt x="176355" y="338024"/>
                    <a:pt x="83539" y="357192"/>
                  </a:cubicBezTo>
                  <a:cubicBezTo>
                    <a:pt x="52264" y="363750"/>
                    <a:pt x="44697" y="351644"/>
                    <a:pt x="52768" y="319864"/>
                  </a:cubicBezTo>
                  <a:cubicBezTo>
                    <a:pt x="56804" y="303722"/>
                    <a:pt x="61343" y="287581"/>
                    <a:pt x="64874" y="270934"/>
                  </a:cubicBezTo>
                  <a:cubicBezTo>
                    <a:pt x="68406" y="256810"/>
                    <a:pt x="72441" y="242686"/>
                    <a:pt x="52768" y="235624"/>
                  </a:cubicBezTo>
                  <a:cubicBezTo>
                    <a:pt x="44697" y="232597"/>
                    <a:pt x="46210" y="226039"/>
                    <a:pt x="51759" y="222004"/>
                  </a:cubicBezTo>
                  <a:cubicBezTo>
                    <a:pt x="65883" y="211411"/>
                    <a:pt x="58317" y="201322"/>
                    <a:pt x="50750" y="191738"/>
                  </a:cubicBezTo>
                  <a:cubicBezTo>
                    <a:pt x="37635" y="174587"/>
                    <a:pt x="23511" y="157941"/>
                    <a:pt x="10396" y="140286"/>
                  </a:cubicBezTo>
                  <a:cubicBezTo>
                    <a:pt x="-6755" y="117586"/>
                    <a:pt x="-3224" y="102453"/>
                    <a:pt x="25024" y="96400"/>
                  </a:cubicBezTo>
                  <a:cubicBezTo>
                    <a:pt x="117840" y="76222"/>
                    <a:pt x="208638" y="77736"/>
                    <a:pt x="289852" y="137259"/>
                  </a:cubicBezTo>
                  <a:cubicBezTo>
                    <a:pt x="301454" y="145834"/>
                    <a:pt x="311543" y="143312"/>
                    <a:pt x="322641" y="140286"/>
                  </a:cubicBezTo>
                  <a:cubicBezTo>
                    <a:pt x="474475" y="100435"/>
                    <a:pt x="626310" y="60585"/>
                    <a:pt x="778649" y="20734"/>
                  </a:cubicBezTo>
                  <a:cubicBezTo>
                    <a:pt x="802862" y="14177"/>
                    <a:pt x="827580" y="8124"/>
                    <a:pt x="851793" y="2071"/>
                  </a:cubicBezTo>
                  <a:cubicBezTo>
                    <a:pt x="869952" y="-2469"/>
                    <a:pt x="889121" y="53"/>
                    <a:pt x="901227" y="13673"/>
                  </a:cubicBezTo>
                  <a:cubicBezTo>
                    <a:pt x="913838" y="27797"/>
                    <a:pt x="926449" y="26788"/>
                    <a:pt x="941582" y="24770"/>
                  </a:cubicBezTo>
                  <a:cubicBezTo>
                    <a:pt x="968317" y="21743"/>
                    <a:pt x="994547" y="12159"/>
                    <a:pt x="1022796" y="18212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3">
              <a:extLst>
                <a:ext uri="{FF2B5EF4-FFF2-40B4-BE49-F238E27FC236}">
                  <a16:creationId xmlns:a16="http://schemas.microsoft.com/office/drawing/2014/main" id="{9E30612A-C181-48B1-8D58-6F8E3B80F318}"/>
                </a:ext>
              </a:extLst>
            </p:cNvPr>
            <p:cNvSpPr/>
            <p:nvPr/>
          </p:nvSpPr>
          <p:spPr>
            <a:xfrm rot="20871778">
              <a:off x="3641352" y="4850275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29">
              <a:extLst>
                <a:ext uri="{FF2B5EF4-FFF2-40B4-BE49-F238E27FC236}">
                  <a16:creationId xmlns:a16="http://schemas.microsoft.com/office/drawing/2014/main" id="{847872F0-A3D0-4C44-88CA-CA3B8D92A6ED}"/>
                </a:ext>
              </a:extLst>
            </p:cNvPr>
            <p:cNvSpPr/>
            <p:nvPr/>
          </p:nvSpPr>
          <p:spPr>
            <a:xfrm rot="20982175">
              <a:off x="5052888" y="4799646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74" name="Oval 43">
            <a:extLst>
              <a:ext uri="{FF2B5EF4-FFF2-40B4-BE49-F238E27FC236}">
                <a16:creationId xmlns:a16="http://schemas.microsoft.com/office/drawing/2014/main" id="{6C41E35F-CA3B-4729-BD17-F34C7A211A62}"/>
              </a:ext>
            </a:extLst>
          </p:cNvPr>
          <p:cNvSpPr/>
          <p:nvPr/>
        </p:nvSpPr>
        <p:spPr>
          <a:xfrm rot="220127">
            <a:off x="323529" y="5979920"/>
            <a:ext cx="3392877" cy="289724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75" name="Freeform: Shape 44">
            <a:extLst>
              <a:ext uri="{FF2B5EF4-FFF2-40B4-BE49-F238E27FC236}">
                <a16:creationId xmlns:a16="http://schemas.microsoft.com/office/drawing/2014/main" id="{DC06017C-76F7-4917-8B43-52C30DCF991A}"/>
              </a:ext>
            </a:extLst>
          </p:cNvPr>
          <p:cNvSpPr/>
          <p:nvPr/>
        </p:nvSpPr>
        <p:spPr>
          <a:xfrm>
            <a:off x="4651244" y="2778435"/>
            <a:ext cx="309595" cy="361843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  <a:scene3d>
            <a:camera prst="orthographicFront">
              <a:rot lat="600000" lon="24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123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2022-10-26T06:09:26Z</dcterms:modified>
</cp:coreProperties>
</file>