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536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1001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63619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97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90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14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873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037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78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8806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40360" y="3058083"/>
            <a:ext cx="5436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240360" y="1556792"/>
            <a:ext cx="54360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6525344"/>
            <a:ext cx="86764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636" y="3933056"/>
            <a:ext cx="1110141" cy="27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Standard 4:3</a:t>
            </a:r>
            <a:endParaRPr lang="en-US" altLang="ko-KR" sz="4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 lang="en-US" altLang="ko-KR" sz="22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endParaRPr lang="en-US" altLang="ko-KR" sz="22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needs. </a:t>
            </a:r>
            <a:endParaRPr lang="ko-KR" altLang="en-US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106</Words>
  <Application>Microsoft Office PowerPoint</Application>
  <PresentationFormat>On-screen Show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20</cp:revision>
  <dcterms:created xsi:type="dcterms:W3CDTF">2014-04-01T16:35:38Z</dcterms:created>
  <dcterms:modified xsi:type="dcterms:W3CDTF">2014-12-22T08:32:19Z</dcterms:modified>
</cp:coreProperties>
</file>