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97FF"/>
    <a:srgbClr val="0097CC"/>
    <a:srgbClr val="FF750D"/>
    <a:srgbClr val="D68B1C"/>
    <a:srgbClr val="253600"/>
    <a:srgbClr val="760000"/>
    <a:srgbClr val="FF9E1D"/>
    <a:srgbClr val="552579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75" y="4497935"/>
            <a:ext cx="7635250" cy="763525"/>
          </a:xfrm>
          <a:effectLst/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4375" y="5261460"/>
            <a:ext cx="7635250" cy="6108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2597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093365" cy="610820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093365" cy="4275740"/>
          </a:xfrm>
        </p:spPr>
        <p:txBody>
          <a:bodyPr/>
          <a:lstStyle>
            <a:lvl1pPr algn="ctr">
              <a:defRPr sz="2800"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20" y="527605"/>
            <a:ext cx="6719019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1" y="1443835"/>
            <a:ext cx="6719019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522475"/>
            <a:ext cx="8229600" cy="532180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54655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84517"/>
            <a:ext cx="4040188" cy="3035058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54655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84518"/>
            <a:ext cx="4041775" cy="3035058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70" y="4497935"/>
            <a:ext cx="7940660" cy="763525"/>
          </a:xfrm>
        </p:spPr>
        <p:txBody>
          <a:bodyPr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5261461"/>
            <a:ext cx="7940660" cy="610820"/>
          </a:xfrm>
        </p:spPr>
        <p:txBody>
          <a:bodyPr>
            <a:no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68</cp:revision>
  <dcterms:created xsi:type="dcterms:W3CDTF">2013-08-21T19:17:07Z</dcterms:created>
  <dcterms:modified xsi:type="dcterms:W3CDTF">2014-03-26T12:50:20Z</dcterms:modified>
</cp:coreProperties>
</file>