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sldIdLst>
    <p:sldId id="256" r:id="rId3"/>
    <p:sldId id="257" r:id="rId4"/>
    <p:sldId id="259" r:id="rId5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869" y="-125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1/25/2016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535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1/25/2016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8249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1/25/2016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4409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8716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091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accent1">
                    <a:lumMod val="20000"/>
                    <a:lumOff val="80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 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95536" y="1131590"/>
            <a:ext cx="8496944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accent1">
                    <a:lumMod val="20000"/>
                    <a:lumOff val="80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405880" y="1808261"/>
            <a:ext cx="8496944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accent1">
                    <a:lumMod val="20000"/>
                    <a:lumOff val="80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accent1">
                    <a:lumMod val="20000"/>
                    <a:lumOff val="80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979712" y="987574"/>
            <a:ext cx="6912768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accent1">
                    <a:lumMod val="20000"/>
                    <a:lumOff val="80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1990056" y="1664245"/>
            <a:ext cx="6912768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accent1">
                    <a:lumMod val="20000"/>
                    <a:lumOff val="80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2808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959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133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431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1/25/2016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802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1/25/2016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794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1/25/2016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510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37D59-5EDB-4C39-B697-625748F703B6}" type="datetimeFigureOut">
              <a:rPr lang="en-US" smtClean="0"/>
              <a:t>1/25/2016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239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hlinkClick r:id="rId2"/>
          </p:cNvPr>
          <p:cNvSpPr txBox="1"/>
          <p:nvPr/>
        </p:nvSpPr>
        <p:spPr>
          <a:xfrm>
            <a:off x="0" y="4844068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accent1">
                  <a:lumMod val="20000"/>
                  <a:lumOff val="8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0" y="3579862"/>
            <a:ext cx="9144000" cy="1296144"/>
          </a:xfrm>
          <a:prstGeom prst="rect">
            <a:avLst/>
          </a:prstGeom>
          <a:solidFill>
            <a:schemeClr val="tx1">
              <a:alpha val="4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2" name="Group 11"/>
          <p:cNvGrpSpPr/>
          <p:nvPr/>
        </p:nvGrpSpPr>
        <p:grpSpPr>
          <a:xfrm>
            <a:off x="4094001" y="4505554"/>
            <a:ext cx="955998" cy="234944"/>
            <a:chOff x="3275856" y="1242391"/>
            <a:chExt cx="1656184" cy="407020"/>
          </a:xfrm>
        </p:grpSpPr>
        <p:sp>
          <p:nvSpPr>
            <p:cNvPr id="13" name="Rounded Rectangle 12"/>
            <p:cNvSpPr/>
            <p:nvPr/>
          </p:nvSpPr>
          <p:spPr>
            <a:xfrm>
              <a:off x="3275856" y="1242391"/>
              <a:ext cx="1656184" cy="40702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1587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pic>
          <p:nvPicPr>
            <p:cNvPr id="14" name="Picture 2" descr="E:\002-KIMS BUSINESS\007-01-ALLPPT.com\011-ALLPPT-LOGO\allppt-logo-e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-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16120" y="1319622"/>
              <a:ext cx="1187245" cy="24734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5" name="TextBox 14"/>
          <p:cNvSpPr txBox="1"/>
          <p:nvPr/>
        </p:nvSpPr>
        <p:spPr>
          <a:xfrm>
            <a:off x="0" y="4074325"/>
            <a:ext cx="9144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000" b="1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0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000" b="1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000" b="1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0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000" b="1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000" b="1" dirty="0">
              <a:solidFill>
                <a:schemeClr val="accent1">
                  <a:lumMod val="20000"/>
                  <a:lumOff val="8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TextBox 1"/>
          <p:cNvSpPr txBox="1">
            <a:spLocks noChangeArrowheads="1"/>
          </p:cNvSpPr>
          <p:nvPr/>
        </p:nvSpPr>
        <p:spPr bwMode="auto">
          <a:xfrm>
            <a:off x="0" y="3632706"/>
            <a:ext cx="91440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ko-KR" sz="2800" b="1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PPT TEMPLATES</a:t>
            </a:r>
          </a:p>
        </p:txBody>
      </p:sp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b="1" dirty="0"/>
              <a:t>Click to edit text styles 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- Widescreen(16:9)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r>
              <a:rPr lang="en-US" altLang="ko-KR" dirty="0"/>
              <a:t>Free PPT _ Click to add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Free PPT _ Click to add title</a:t>
            </a:r>
            <a:endParaRPr lang="ko-KR" alt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ko-KR" b="1" dirty="0"/>
              <a:t>Click to </a:t>
            </a:r>
            <a:r>
              <a:rPr lang="en-US" altLang="ko-KR" b="1" dirty="0" smtClean="0"/>
              <a:t>edit text styles </a:t>
            </a:r>
            <a:r>
              <a:rPr lang="en-US" b="1" dirty="0" smtClean="0"/>
              <a:t>- </a:t>
            </a:r>
            <a:r>
              <a:rPr lang="en-US" b="1" dirty="0"/>
              <a:t>Widescreen(16:9</a:t>
            </a:r>
            <a:r>
              <a:rPr lang="en-US" b="1" dirty="0" smtClean="0"/>
              <a:t>)</a:t>
            </a:r>
            <a:endParaRPr lang="en-US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91076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512</TotalTime>
  <Words>290</Words>
  <Application>Microsoft Office PowerPoint</Application>
  <PresentationFormat>On-screen Show (16:9)</PresentationFormat>
  <Paragraphs>18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5" baseType="lpstr">
      <vt:lpstr>Office Theme</vt:lpstr>
      <vt:lpstr>Custom Design</vt:lpstr>
      <vt:lpstr>PowerPoint Presentation</vt:lpstr>
      <vt:lpstr> Free PPT _ Click to add title</vt:lpstr>
      <vt:lpstr>Free PPT _ Click to add title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WIN7</cp:lastModifiedBy>
  <cp:revision>28</cp:revision>
  <dcterms:created xsi:type="dcterms:W3CDTF">2014-04-01T16:27:38Z</dcterms:created>
  <dcterms:modified xsi:type="dcterms:W3CDTF">2016-01-25T09:31:33Z</dcterms:modified>
</cp:coreProperties>
</file>