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498" name="직사각형 1497">
            <a:extLst>
              <a:ext uri="{FF2B5EF4-FFF2-40B4-BE49-F238E27FC236}">
                <a16:creationId xmlns:a16="http://schemas.microsoft.com/office/drawing/2014/main" id="{1776DAE1-E481-45DF-95A4-E60EF0E39AD5}"/>
              </a:ext>
            </a:extLst>
          </p:cNvPr>
          <p:cNvSpPr/>
          <p:nvPr/>
        </p:nvSpPr>
        <p:spPr>
          <a:xfrm>
            <a:off x="0" y="4798653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9" name="직사각형 1498">
            <a:extLst>
              <a:ext uri="{FF2B5EF4-FFF2-40B4-BE49-F238E27FC236}">
                <a16:creationId xmlns:a16="http://schemas.microsoft.com/office/drawing/2014/main" id="{F4A4D736-5FF6-476A-B4FC-5F28B3875781}"/>
              </a:ext>
            </a:extLst>
          </p:cNvPr>
          <p:cNvSpPr/>
          <p:nvPr/>
        </p:nvSpPr>
        <p:spPr>
          <a:xfrm>
            <a:off x="6968151" y="4798653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0" name="직사각형 1499">
            <a:extLst>
              <a:ext uri="{FF2B5EF4-FFF2-40B4-BE49-F238E27FC236}">
                <a16:creationId xmlns:a16="http://schemas.microsoft.com/office/drawing/2014/main" id="{D38B2B2C-3722-4551-BD3D-925072D589E5}"/>
              </a:ext>
            </a:extLst>
          </p:cNvPr>
          <p:cNvSpPr/>
          <p:nvPr/>
        </p:nvSpPr>
        <p:spPr>
          <a:xfrm>
            <a:off x="0" y="3608690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1" name="직사각형 1500">
            <a:extLst>
              <a:ext uri="{FF2B5EF4-FFF2-40B4-BE49-F238E27FC236}">
                <a16:creationId xmlns:a16="http://schemas.microsoft.com/office/drawing/2014/main" id="{7F96FC5E-15B6-4173-870F-A61E8269CD79}"/>
              </a:ext>
            </a:extLst>
          </p:cNvPr>
          <p:cNvSpPr/>
          <p:nvPr/>
        </p:nvSpPr>
        <p:spPr>
          <a:xfrm>
            <a:off x="6968151" y="3608690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2" name="직사각형 1501">
            <a:extLst>
              <a:ext uri="{FF2B5EF4-FFF2-40B4-BE49-F238E27FC236}">
                <a16:creationId xmlns:a16="http://schemas.microsoft.com/office/drawing/2014/main" id="{DD544CE0-76EA-4CC1-B1DD-2A9095DA8815}"/>
              </a:ext>
            </a:extLst>
          </p:cNvPr>
          <p:cNvSpPr/>
          <p:nvPr/>
        </p:nvSpPr>
        <p:spPr>
          <a:xfrm>
            <a:off x="0" y="2418727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3" name="직사각형 1502">
            <a:extLst>
              <a:ext uri="{FF2B5EF4-FFF2-40B4-BE49-F238E27FC236}">
                <a16:creationId xmlns:a16="http://schemas.microsoft.com/office/drawing/2014/main" id="{E19931C6-45EB-4C28-9541-897709CD1B61}"/>
              </a:ext>
            </a:extLst>
          </p:cNvPr>
          <p:cNvSpPr/>
          <p:nvPr/>
        </p:nvSpPr>
        <p:spPr>
          <a:xfrm>
            <a:off x="6968151" y="2418727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04" name="그룹 1503">
            <a:extLst>
              <a:ext uri="{FF2B5EF4-FFF2-40B4-BE49-F238E27FC236}">
                <a16:creationId xmlns:a16="http://schemas.microsoft.com/office/drawing/2014/main" id="{DE5093FE-4D53-4F5D-8F2D-F14543DA42FE}"/>
              </a:ext>
            </a:extLst>
          </p:cNvPr>
          <p:cNvGrpSpPr/>
          <p:nvPr/>
        </p:nvGrpSpPr>
        <p:grpSpPr>
          <a:xfrm>
            <a:off x="5147443" y="433408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05" name="평행 사변형 1504">
              <a:extLst>
                <a:ext uri="{FF2B5EF4-FFF2-40B4-BE49-F238E27FC236}">
                  <a16:creationId xmlns:a16="http://schemas.microsoft.com/office/drawing/2014/main" id="{42B7BA31-6CE0-48F6-AFC6-2B432016F21E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6" name="평행 사변형 1505">
              <a:extLst>
                <a:ext uri="{FF2B5EF4-FFF2-40B4-BE49-F238E27FC236}">
                  <a16:creationId xmlns:a16="http://schemas.microsoft.com/office/drawing/2014/main" id="{D57BD1E0-9C4E-4509-A73A-3F96509C922A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7" name="다이아몬드 1506">
              <a:extLst>
                <a:ext uri="{FF2B5EF4-FFF2-40B4-BE49-F238E27FC236}">
                  <a16:creationId xmlns:a16="http://schemas.microsoft.com/office/drawing/2014/main" id="{FA69FF79-DF3D-4AE7-8173-87C10BAE206E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08" name="그룹 1507">
            <a:extLst>
              <a:ext uri="{FF2B5EF4-FFF2-40B4-BE49-F238E27FC236}">
                <a16:creationId xmlns:a16="http://schemas.microsoft.com/office/drawing/2014/main" id="{EED1F3E4-4A30-4128-BFBA-135C5F982CF3}"/>
              </a:ext>
            </a:extLst>
          </p:cNvPr>
          <p:cNvGrpSpPr/>
          <p:nvPr/>
        </p:nvGrpSpPr>
        <p:grpSpPr>
          <a:xfrm>
            <a:off x="5147443" y="314102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09" name="평행 사변형 1508">
              <a:extLst>
                <a:ext uri="{FF2B5EF4-FFF2-40B4-BE49-F238E27FC236}">
                  <a16:creationId xmlns:a16="http://schemas.microsoft.com/office/drawing/2014/main" id="{FF525FFB-AAE9-4DF7-A489-AF611216D3D5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0" name="평행 사변형 1509">
              <a:extLst>
                <a:ext uri="{FF2B5EF4-FFF2-40B4-BE49-F238E27FC236}">
                  <a16:creationId xmlns:a16="http://schemas.microsoft.com/office/drawing/2014/main" id="{6AF80843-4B05-447C-9551-ACF490EFDEAD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1" name="다이아몬드 1510">
              <a:extLst>
                <a:ext uri="{FF2B5EF4-FFF2-40B4-BE49-F238E27FC236}">
                  <a16:creationId xmlns:a16="http://schemas.microsoft.com/office/drawing/2014/main" id="{7EC8D17E-DFD0-4F0F-B09C-237499DF6625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12" name="그룹 1511">
            <a:extLst>
              <a:ext uri="{FF2B5EF4-FFF2-40B4-BE49-F238E27FC236}">
                <a16:creationId xmlns:a16="http://schemas.microsoft.com/office/drawing/2014/main" id="{DBF88A33-A743-4177-95E0-C5881FE27506}"/>
              </a:ext>
            </a:extLst>
          </p:cNvPr>
          <p:cNvGrpSpPr/>
          <p:nvPr/>
        </p:nvGrpSpPr>
        <p:grpSpPr>
          <a:xfrm>
            <a:off x="5147443" y="194796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13" name="평행 사변형 1512">
              <a:extLst>
                <a:ext uri="{FF2B5EF4-FFF2-40B4-BE49-F238E27FC236}">
                  <a16:creationId xmlns:a16="http://schemas.microsoft.com/office/drawing/2014/main" id="{7562EDE6-B44A-4324-B1BE-19E59E366104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4" name="평행 사변형 1513">
              <a:extLst>
                <a:ext uri="{FF2B5EF4-FFF2-40B4-BE49-F238E27FC236}">
                  <a16:creationId xmlns:a16="http://schemas.microsoft.com/office/drawing/2014/main" id="{EC05F244-C472-45E4-8A1E-08614400DCFE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5" name="다이아몬드 1514">
              <a:extLst>
                <a:ext uri="{FF2B5EF4-FFF2-40B4-BE49-F238E27FC236}">
                  <a16:creationId xmlns:a16="http://schemas.microsoft.com/office/drawing/2014/main" id="{CF969558-A74B-4BF5-AB6D-DC88EA094589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16" name="그룹 1515">
            <a:extLst>
              <a:ext uri="{FF2B5EF4-FFF2-40B4-BE49-F238E27FC236}">
                <a16:creationId xmlns:a16="http://schemas.microsoft.com/office/drawing/2014/main" id="{E6456914-B4B7-4725-A334-EDD743A919DD}"/>
              </a:ext>
            </a:extLst>
          </p:cNvPr>
          <p:cNvGrpSpPr/>
          <p:nvPr/>
        </p:nvGrpSpPr>
        <p:grpSpPr>
          <a:xfrm>
            <a:off x="963782" y="2457629"/>
            <a:ext cx="3773588" cy="906863"/>
            <a:chOff x="963782" y="2457629"/>
            <a:chExt cx="3773588" cy="906863"/>
          </a:xfrm>
        </p:grpSpPr>
        <p:sp>
          <p:nvSpPr>
            <p:cNvPr id="1517" name="TextBox 1516">
              <a:extLst>
                <a:ext uri="{FF2B5EF4-FFF2-40B4-BE49-F238E27FC236}">
                  <a16:creationId xmlns:a16="http://schemas.microsoft.com/office/drawing/2014/main" id="{847F2D7E-637F-412C-B82C-8EFED78B37C3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518" name="TextBox 1517">
              <a:extLst>
                <a:ext uri="{FF2B5EF4-FFF2-40B4-BE49-F238E27FC236}">
                  <a16:creationId xmlns:a16="http://schemas.microsoft.com/office/drawing/2014/main" id="{4CB0B2E1-D674-4AD4-9926-BB806289B089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19" name="TextBox 1518">
              <a:extLst>
                <a:ext uri="{FF2B5EF4-FFF2-40B4-BE49-F238E27FC236}">
                  <a16:creationId xmlns:a16="http://schemas.microsoft.com/office/drawing/2014/main" id="{BC6EE95B-7537-4A98-8E5D-7D2252C53FEB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20" name="그룹 1519">
            <a:extLst>
              <a:ext uri="{FF2B5EF4-FFF2-40B4-BE49-F238E27FC236}">
                <a16:creationId xmlns:a16="http://schemas.microsoft.com/office/drawing/2014/main" id="{C9C5BFCA-A8EC-4E40-9E1F-D2BD729EE6C0}"/>
              </a:ext>
            </a:extLst>
          </p:cNvPr>
          <p:cNvGrpSpPr/>
          <p:nvPr/>
        </p:nvGrpSpPr>
        <p:grpSpPr>
          <a:xfrm>
            <a:off x="963782" y="3649143"/>
            <a:ext cx="3773588" cy="906863"/>
            <a:chOff x="963782" y="2457629"/>
            <a:chExt cx="3773588" cy="906863"/>
          </a:xfrm>
        </p:grpSpPr>
        <p:sp>
          <p:nvSpPr>
            <p:cNvPr id="1521" name="TextBox 1520">
              <a:extLst>
                <a:ext uri="{FF2B5EF4-FFF2-40B4-BE49-F238E27FC236}">
                  <a16:creationId xmlns:a16="http://schemas.microsoft.com/office/drawing/2014/main" id="{DB81B773-0057-49C2-9BC1-E5E983F8350C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522" name="TextBox 1521">
              <a:extLst>
                <a:ext uri="{FF2B5EF4-FFF2-40B4-BE49-F238E27FC236}">
                  <a16:creationId xmlns:a16="http://schemas.microsoft.com/office/drawing/2014/main" id="{729C0442-FE3A-4B36-A194-77B368B30ABB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23" name="TextBox 1522">
              <a:extLst>
                <a:ext uri="{FF2B5EF4-FFF2-40B4-BE49-F238E27FC236}">
                  <a16:creationId xmlns:a16="http://schemas.microsoft.com/office/drawing/2014/main" id="{C01163F3-8ACC-4D4C-862C-18268CCBD109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24" name="그룹 1523">
            <a:extLst>
              <a:ext uri="{FF2B5EF4-FFF2-40B4-BE49-F238E27FC236}">
                <a16:creationId xmlns:a16="http://schemas.microsoft.com/office/drawing/2014/main" id="{9A675441-E0C3-4390-9503-24B002BE29CC}"/>
              </a:ext>
            </a:extLst>
          </p:cNvPr>
          <p:cNvGrpSpPr/>
          <p:nvPr/>
        </p:nvGrpSpPr>
        <p:grpSpPr>
          <a:xfrm>
            <a:off x="963782" y="4840657"/>
            <a:ext cx="3773588" cy="906863"/>
            <a:chOff x="963782" y="2457629"/>
            <a:chExt cx="3773588" cy="906863"/>
          </a:xfrm>
        </p:grpSpPr>
        <p:sp>
          <p:nvSpPr>
            <p:cNvPr id="1525" name="TextBox 1524">
              <a:extLst>
                <a:ext uri="{FF2B5EF4-FFF2-40B4-BE49-F238E27FC236}">
                  <a16:creationId xmlns:a16="http://schemas.microsoft.com/office/drawing/2014/main" id="{F960836E-8EA4-4693-B471-39582AC81FB4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526" name="TextBox 1525">
              <a:extLst>
                <a:ext uri="{FF2B5EF4-FFF2-40B4-BE49-F238E27FC236}">
                  <a16:creationId xmlns:a16="http://schemas.microsoft.com/office/drawing/2014/main" id="{6283C69B-30A6-4D7F-A4A8-58D50AE5182D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27" name="TextBox 1526">
              <a:extLst>
                <a:ext uri="{FF2B5EF4-FFF2-40B4-BE49-F238E27FC236}">
                  <a16:creationId xmlns:a16="http://schemas.microsoft.com/office/drawing/2014/main" id="{6201EFD2-99A8-4F3E-88FD-A0A470CDD087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28" name="그룹 1527">
            <a:extLst>
              <a:ext uri="{FF2B5EF4-FFF2-40B4-BE49-F238E27FC236}">
                <a16:creationId xmlns:a16="http://schemas.microsoft.com/office/drawing/2014/main" id="{2018FAA2-33A2-4EAB-AD53-421A6E74AF34}"/>
              </a:ext>
            </a:extLst>
          </p:cNvPr>
          <p:cNvGrpSpPr/>
          <p:nvPr/>
        </p:nvGrpSpPr>
        <p:grpSpPr>
          <a:xfrm>
            <a:off x="7452628" y="2457629"/>
            <a:ext cx="3773588" cy="906863"/>
            <a:chOff x="963782" y="2457629"/>
            <a:chExt cx="3773588" cy="906863"/>
          </a:xfrm>
        </p:grpSpPr>
        <p:sp>
          <p:nvSpPr>
            <p:cNvPr id="1529" name="TextBox 1528">
              <a:extLst>
                <a:ext uri="{FF2B5EF4-FFF2-40B4-BE49-F238E27FC236}">
                  <a16:creationId xmlns:a16="http://schemas.microsoft.com/office/drawing/2014/main" id="{F75592B8-6AF9-4A13-B20F-1CDDB42C9B39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530" name="TextBox 1529">
              <a:extLst>
                <a:ext uri="{FF2B5EF4-FFF2-40B4-BE49-F238E27FC236}">
                  <a16:creationId xmlns:a16="http://schemas.microsoft.com/office/drawing/2014/main" id="{E515D022-0DCE-4D31-B967-33D074CFB2BB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31" name="TextBox 1530">
              <a:extLst>
                <a:ext uri="{FF2B5EF4-FFF2-40B4-BE49-F238E27FC236}">
                  <a16:creationId xmlns:a16="http://schemas.microsoft.com/office/drawing/2014/main" id="{CE2956FA-08F8-477C-807C-7C7F121FE118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32" name="그룹 1531">
            <a:extLst>
              <a:ext uri="{FF2B5EF4-FFF2-40B4-BE49-F238E27FC236}">
                <a16:creationId xmlns:a16="http://schemas.microsoft.com/office/drawing/2014/main" id="{3A460FCF-0E1E-4AD4-AA6E-1AF78B6BB33A}"/>
              </a:ext>
            </a:extLst>
          </p:cNvPr>
          <p:cNvGrpSpPr/>
          <p:nvPr/>
        </p:nvGrpSpPr>
        <p:grpSpPr>
          <a:xfrm>
            <a:off x="7452628" y="3649143"/>
            <a:ext cx="3773588" cy="906863"/>
            <a:chOff x="963782" y="2457629"/>
            <a:chExt cx="3773588" cy="906863"/>
          </a:xfrm>
        </p:grpSpPr>
        <p:sp>
          <p:nvSpPr>
            <p:cNvPr id="1533" name="TextBox 1532">
              <a:extLst>
                <a:ext uri="{FF2B5EF4-FFF2-40B4-BE49-F238E27FC236}">
                  <a16:creationId xmlns:a16="http://schemas.microsoft.com/office/drawing/2014/main" id="{CC5BD99C-38E5-45A8-8BB8-651EFA2A132A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534" name="TextBox 1533">
              <a:extLst>
                <a:ext uri="{FF2B5EF4-FFF2-40B4-BE49-F238E27FC236}">
                  <a16:creationId xmlns:a16="http://schemas.microsoft.com/office/drawing/2014/main" id="{7D7332D5-FEBA-470F-95E6-4240D5441EBB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35" name="TextBox 1534">
              <a:extLst>
                <a:ext uri="{FF2B5EF4-FFF2-40B4-BE49-F238E27FC236}">
                  <a16:creationId xmlns:a16="http://schemas.microsoft.com/office/drawing/2014/main" id="{B784AEA1-94E3-4A55-8F3F-18030F08FAE7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36" name="그룹 1535">
            <a:extLst>
              <a:ext uri="{FF2B5EF4-FFF2-40B4-BE49-F238E27FC236}">
                <a16:creationId xmlns:a16="http://schemas.microsoft.com/office/drawing/2014/main" id="{F4C60A5D-F7C2-4FC5-9633-7D2E7A485D13}"/>
              </a:ext>
            </a:extLst>
          </p:cNvPr>
          <p:cNvGrpSpPr/>
          <p:nvPr/>
        </p:nvGrpSpPr>
        <p:grpSpPr>
          <a:xfrm>
            <a:off x="7452628" y="4840657"/>
            <a:ext cx="3773588" cy="906863"/>
            <a:chOff x="963782" y="2457629"/>
            <a:chExt cx="3773588" cy="906863"/>
          </a:xfrm>
        </p:grpSpPr>
        <p:sp>
          <p:nvSpPr>
            <p:cNvPr id="1537" name="TextBox 1536">
              <a:extLst>
                <a:ext uri="{FF2B5EF4-FFF2-40B4-BE49-F238E27FC236}">
                  <a16:creationId xmlns:a16="http://schemas.microsoft.com/office/drawing/2014/main" id="{C68A1973-83E5-4E98-92E2-C17AC2E7F97A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538" name="TextBox 1537">
              <a:extLst>
                <a:ext uri="{FF2B5EF4-FFF2-40B4-BE49-F238E27FC236}">
                  <a16:creationId xmlns:a16="http://schemas.microsoft.com/office/drawing/2014/main" id="{F3D1BE96-01E0-429D-B191-65FFDD47638B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39" name="TextBox 1538">
              <a:extLst>
                <a:ext uri="{FF2B5EF4-FFF2-40B4-BE49-F238E27FC236}">
                  <a16:creationId xmlns:a16="http://schemas.microsoft.com/office/drawing/2014/main" id="{C9A9D88A-11F0-41E5-A21D-B1D1B694E576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40" name="TextBox 1539">
            <a:extLst>
              <a:ext uri="{FF2B5EF4-FFF2-40B4-BE49-F238E27FC236}">
                <a16:creationId xmlns:a16="http://schemas.microsoft.com/office/drawing/2014/main" id="{EE90F3D1-4EBC-45D9-A23B-BB4CF8F60F35}"/>
              </a:ext>
            </a:extLst>
          </p:cNvPr>
          <p:cNvSpPr txBox="1"/>
          <p:nvPr/>
        </p:nvSpPr>
        <p:spPr>
          <a:xfrm rot="1570051">
            <a:off x="5046321" y="2776324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1" name="TextBox 1540">
            <a:extLst>
              <a:ext uri="{FF2B5EF4-FFF2-40B4-BE49-F238E27FC236}">
                <a16:creationId xmlns:a16="http://schemas.microsoft.com/office/drawing/2014/main" id="{5B194B81-9D6A-4D6A-9DC0-75D2D26D9BC6}"/>
              </a:ext>
            </a:extLst>
          </p:cNvPr>
          <p:cNvSpPr txBox="1"/>
          <p:nvPr/>
        </p:nvSpPr>
        <p:spPr>
          <a:xfrm rot="1570051">
            <a:off x="5046321" y="3959881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2" name="TextBox 1541">
            <a:extLst>
              <a:ext uri="{FF2B5EF4-FFF2-40B4-BE49-F238E27FC236}">
                <a16:creationId xmlns:a16="http://schemas.microsoft.com/office/drawing/2014/main" id="{F8EADCD8-7E9B-44A9-9A1E-42DC6A3D3FFB}"/>
              </a:ext>
            </a:extLst>
          </p:cNvPr>
          <p:cNvSpPr txBox="1"/>
          <p:nvPr/>
        </p:nvSpPr>
        <p:spPr>
          <a:xfrm rot="1570051">
            <a:off x="5046321" y="5143438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3" name="TextBox 1542">
            <a:extLst>
              <a:ext uri="{FF2B5EF4-FFF2-40B4-BE49-F238E27FC236}">
                <a16:creationId xmlns:a16="http://schemas.microsoft.com/office/drawing/2014/main" id="{BDA6BA91-4267-4397-AF19-533561C65250}"/>
              </a:ext>
            </a:extLst>
          </p:cNvPr>
          <p:cNvSpPr txBox="1"/>
          <p:nvPr/>
        </p:nvSpPr>
        <p:spPr>
          <a:xfrm rot="20029949" flipH="1">
            <a:off x="6011476" y="2771986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4" name="TextBox 1543">
            <a:extLst>
              <a:ext uri="{FF2B5EF4-FFF2-40B4-BE49-F238E27FC236}">
                <a16:creationId xmlns:a16="http://schemas.microsoft.com/office/drawing/2014/main" id="{CFC5DB94-FF53-4C16-963D-48D3C265C0AF}"/>
              </a:ext>
            </a:extLst>
          </p:cNvPr>
          <p:cNvSpPr txBox="1"/>
          <p:nvPr/>
        </p:nvSpPr>
        <p:spPr>
          <a:xfrm rot="20029949" flipH="1">
            <a:off x="6011476" y="3965445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5" name="TextBox 1544">
            <a:extLst>
              <a:ext uri="{FF2B5EF4-FFF2-40B4-BE49-F238E27FC236}">
                <a16:creationId xmlns:a16="http://schemas.microsoft.com/office/drawing/2014/main" id="{300A3E06-8115-435D-A167-2614BDBC9108}"/>
              </a:ext>
            </a:extLst>
          </p:cNvPr>
          <p:cNvSpPr txBox="1"/>
          <p:nvPr/>
        </p:nvSpPr>
        <p:spPr>
          <a:xfrm rot="20029949" flipH="1">
            <a:off x="6011476" y="5158904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6" name="TextBox 1545">
            <a:extLst>
              <a:ext uri="{FF2B5EF4-FFF2-40B4-BE49-F238E27FC236}">
                <a16:creationId xmlns:a16="http://schemas.microsoft.com/office/drawing/2014/main" id="{78C801A4-4D07-464B-AC46-ADF9766D752B}"/>
              </a:ext>
            </a:extLst>
          </p:cNvPr>
          <p:cNvSpPr txBox="1"/>
          <p:nvPr/>
        </p:nvSpPr>
        <p:spPr>
          <a:xfrm>
            <a:off x="8650933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1547" name="TextBox 1546">
            <a:extLst>
              <a:ext uri="{FF2B5EF4-FFF2-40B4-BE49-F238E27FC236}">
                <a16:creationId xmlns:a16="http://schemas.microsoft.com/office/drawing/2014/main" id="{467599E5-4EED-4F19-9160-B9D4F11141F9}"/>
              </a:ext>
            </a:extLst>
          </p:cNvPr>
          <p:cNvSpPr txBox="1"/>
          <p:nvPr/>
        </p:nvSpPr>
        <p:spPr>
          <a:xfrm>
            <a:off x="963782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1A95AE2-0D74-45D6-9E49-2AF2D49338C6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11311</TotalTime>
  <Words>150</Words>
  <Application>Microsoft Office PowerPoint</Application>
  <PresentationFormat>와이드스크린</PresentationFormat>
  <Paragraphs>38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60</cp:revision>
  <dcterms:created xsi:type="dcterms:W3CDTF">2018-02-18T19:39:47Z</dcterms:created>
  <dcterms:modified xsi:type="dcterms:W3CDTF">2022-10-24T04:48:54Z</dcterms:modified>
</cp:coreProperties>
</file>