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0" name="그룹 35">
            <a:extLst>
              <a:ext uri="{FF2B5EF4-FFF2-40B4-BE49-F238E27FC236}">
                <a16:creationId xmlns:a16="http://schemas.microsoft.com/office/drawing/2014/main" id="{8BA475ED-E69F-43A4-9672-E1AF3F697B02}"/>
              </a:ext>
            </a:extLst>
          </p:cNvPr>
          <p:cNvGrpSpPr/>
          <p:nvPr/>
        </p:nvGrpSpPr>
        <p:grpSpPr>
          <a:xfrm>
            <a:off x="6203777" y="3698405"/>
            <a:ext cx="4990085" cy="1443835"/>
            <a:chOff x="5962618" y="3522561"/>
            <a:chExt cx="4032449" cy="1443835"/>
          </a:xfrm>
        </p:grpSpPr>
        <p:sp>
          <p:nvSpPr>
            <p:cNvPr id="921" name="Chevron 8">
              <a:extLst>
                <a:ext uri="{FF2B5EF4-FFF2-40B4-BE49-F238E27FC236}">
                  <a16:creationId xmlns:a16="http://schemas.microsoft.com/office/drawing/2014/main" id="{91A607E1-F8B7-4E1F-89D4-C5AED7981369}"/>
                </a:ext>
              </a:extLst>
            </p:cNvPr>
            <p:cNvSpPr/>
            <p:nvPr/>
          </p:nvSpPr>
          <p:spPr>
            <a:xfrm>
              <a:off x="5962618" y="3522561"/>
              <a:ext cx="4032449" cy="1443835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22" name="Chevron 9">
              <a:extLst>
                <a:ext uri="{FF2B5EF4-FFF2-40B4-BE49-F238E27FC236}">
                  <a16:creationId xmlns:a16="http://schemas.microsoft.com/office/drawing/2014/main" id="{7BEF90F5-E941-4A57-83E1-190CDE8E619F}"/>
                </a:ext>
              </a:extLst>
            </p:cNvPr>
            <p:cNvSpPr/>
            <p:nvPr/>
          </p:nvSpPr>
          <p:spPr>
            <a:xfrm>
              <a:off x="6251901" y="3633695"/>
              <a:ext cx="3411682" cy="1221567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23" name="Hexagon 922">
              <a:extLst>
                <a:ext uri="{FF2B5EF4-FFF2-40B4-BE49-F238E27FC236}">
                  <a16:creationId xmlns:a16="http://schemas.microsoft.com/office/drawing/2014/main" id="{11A83A3E-A6C8-47D7-AE6F-D3E69EB59D20}"/>
                </a:ext>
              </a:extLst>
            </p:cNvPr>
            <p:cNvSpPr/>
            <p:nvPr/>
          </p:nvSpPr>
          <p:spPr>
            <a:xfrm>
              <a:off x="6251901" y="3740501"/>
              <a:ext cx="3167219" cy="1007955"/>
            </a:xfrm>
            <a:prstGeom prst="hexagon">
              <a:avLst>
                <a:gd name="adj" fmla="val 51788"/>
                <a:gd name="vf" fmla="val 115470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12" name="그룹 36">
            <a:extLst>
              <a:ext uri="{FF2B5EF4-FFF2-40B4-BE49-F238E27FC236}">
                <a16:creationId xmlns:a16="http://schemas.microsoft.com/office/drawing/2014/main" id="{ADC3DE3A-5443-49C1-8696-C64386486BBF}"/>
              </a:ext>
            </a:extLst>
          </p:cNvPr>
          <p:cNvGrpSpPr/>
          <p:nvPr/>
        </p:nvGrpSpPr>
        <p:grpSpPr>
          <a:xfrm>
            <a:off x="6203777" y="1876653"/>
            <a:ext cx="4990085" cy="1443835"/>
            <a:chOff x="5962618" y="1700809"/>
            <a:chExt cx="4032449" cy="1443835"/>
          </a:xfrm>
        </p:grpSpPr>
        <p:sp>
          <p:nvSpPr>
            <p:cNvPr id="913" name="Chevron 1">
              <a:extLst>
                <a:ext uri="{FF2B5EF4-FFF2-40B4-BE49-F238E27FC236}">
                  <a16:creationId xmlns:a16="http://schemas.microsoft.com/office/drawing/2014/main" id="{B1617C65-35FB-4262-9CA7-E7658F544274}"/>
                </a:ext>
              </a:extLst>
            </p:cNvPr>
            <p:cNvSpPr/>
            <p:nvPr/>
          </p:nvSpPr>
          <p:spPr>
            <a:xfrm>
              <a:off x="5962618" y="1700809"/>
              <a:ext cx="4032449" cy="1443835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14" name="Chevron 2">
              <a:extLst>
                <a:ext uri="{FF2B5EF4-FFF2-40B4-BE49-F238E27FC236}">
                  <a16:creationId xmlns:a16="http://schemas.microsoft.com/office/drawing/2014/main" id="{9E20A5D6-2827-49AD-A752-FECED4AB2518}"/>
                </a:ext>
              </a:extLst>
            </p:cNvPr>
            <p:cNvSpPr/>
            <p:nvPr/>
          </p:nvSpPr>
          <p:spPr>
            <a:xfrm>
              <a:off x="6273001" y="1811943"/>
              <a:ext cx="3411682" cy="1221567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15" name="Hexagon 914">
              <a:extLst>
                <a:ext uri="{FF2B5EF4-FFF2-40B4-BE49-F238E27FC236}">
                  <a16:creationId xmlns:a16="http://schemas.microsoft.com/office/drawing/2014/main" id="{5E0ED1BE-CBCA-405F-8923-2E60283F5E2B}"/>
                </a:ext>
              </a:extLst>
            </p:cNvPr>
            <p:cNvSpPr/>
            <p:nvPr/>
          </p:nvSpPr>
          <p:spPr>
            <a:xfrm>
              <a:off x="6273001" y="1918749"/>
              <a:ext cx="3167219" cy="1007955"/>
            </a:xfrm>
            <a:prstGeom prst="hexagon">
              <a:avLst>
                <a:gd name="adj" fmla="val 51788"/>
                <a:gd name="vf" fmla="val 115470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16" name="TextBox 915">
            <a:extLst>
              <a:ext uri="{FF2B5EF4-FFF2-40B4-BE49-F238E27FC236}">
                <a16:creationId xmlns:a16="http://schemas.microsoft.com/office/drawing/2014/main" id="{E207BDB6-BB4B-4E9B-A501-E402BFEA0A72}"/>
              </a:ext>
            </a:extLst>
          </p:cNvPr>
          <p:cNvSpPr txBox="1"/>
          <p:nvPr/>
        </p:nvSpPr>
        <p:spPr>
          <a:xfrm>
            <a:off x="9307928" y="2344807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17" name="Group 916">
            <a:extLst>
              <a:ext uri="{FF2B5EF4-FFF2-40B4-BE49-F238E27FC236}">
                <a16:creationId xmlns:a16="http://schemas.microsoft.com/office/drawing/2014/main" id="{FF420884-B405-4764-8081-331B2536A6D5}"/>
              </a:ext>
            </a:extLst>
          </p:cNvPr>
          <p:cNvGrpSpPr/>
          <p:nvPr/>
        </p:nvGrpSpPr>
        <p:grpSpPr>
          <a:xfrm>
            <a:off x="7063992" y="2172526"/>
            <a:ext cx="2207581" cy="891901"/>
            <a:chOff x="3017859" y="4307149"/>
            <a:chExt cx="1184195" cy="919484"/>
          </a:xfrm>
        </p:grpSpPr>
        <p:sp>
          <p:nvSpPr>
            <p:cNvPr id="918" name="TextBox 917">
              <a:extLst>
                <a:ext uri="{FF2B5EF4-FFF2-40B4-BE49-F238E27FC236}">
                  <a16:creationId xmlns:a16="http://schemas.microsoft.com/office/drawing/2014/main" id="{6113011B-DD6C-46FC-90B6-36094E5960C6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919" name="TextBox 918">
              <a:extLst>
                <a:ext uri="{FF2B5EF4-FFF2-40B4-BE49-F238E27FC236}">
                  <a16:creationId xmlns:a16="http://schemas.microsoft.com/office/drawing/2014/main" id="{5A52FE96-19F0-448B-B63B-E9E087120C24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24" name="TextBox 923">
            <a:extLst>
              <a:ext uri="{FF2B5EF4-FFF2-40B4-BE49-F238E27FC236}">
                <a16:creationId xmlns:a16="http://schemas.microsoft.com/office/drawing/2014/main" id="{B5FE38D3-A14F-4A84-A111-38DAFAB0B73C}"/>
              </a:ext>
            </a:extLst>
          </p:cNvPr>
          <p:cNvSpPr txBox="1"/>
          <p:nvPr/>
        </p:nvSpPr>
        <p:spPr>
          <a:xfrm>
            <a:off x="9307928" y="4192831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25" name="Group 924">
            <a:extLst>
              <a:ext uri="{FF2B5EF4-FFF2-40B4-BE49-F238E27FC236}">
                <a16:creationId xmlns:a16="http://schemas.microsoft.com/office/drawing/2014/main" id="{BE162162-92A0-4EF5-8912-800B681A6526}"/>
              </a:ext>
            </a:extLst>
          </p:cNvPr>
          <p:cNvGrpSpPr/>
          <p:nvPr/>
        </p:nvGrpSpPr>
        <p:grpSpPr>
          <a:xfrm>
            <a:off x="7063992" y="4010339"/>
            <a:ext cx="2207581" cy="891901"/>
            <a:chOff x="3017859" y="4307149"/>
            <a:chExt cx="1184195" cy="919484"/>
          </a:xfrm>
        </p:grpSpPr>
        <p:sp>
          <p:nvSpPr>
            <p:cNvPr id="926" name="TextBox 925">
              <a:extLst>
                <a:ext uri="{FF2B5EF4-FFF2-40B4-BE49-F238E27FC236}">
                  <a16:creationId xmlns:a16="http://schemas.microsoft.com/office/drawing/2014/main" id="{425F6065-A6E8-4C9F-86CC-597116EAC3C3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927" name="TextBox 926">
              <a:extLst>
                <a:ext uri="{FF2B5EF4-FFF2-40B4-BE49-F238E27FC236}">
                  <a16:creationId xmlns:a16="http://schemas.microsoft.com/office/drawing/2014/main" id="{7575ACF6-AA9E-460D-90A3-6ED985CE4967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28" name="그룹 34">
            <a:extLst>
              <a:ext uri="{FF2B5EF4-FFF2-40B4-BE49-F238E27FC236}">
                <a16:creationId xmlns:a16="http://schemas.microsoft.com/office/drawing/2014/main" id="{9FD8C8AF-F169-4D36-B3A5-E38E576676B2}"/>
              </a:ext>
            </a:extLst>
          </p:cNvPr>
          <p:cNvGrpSpPr/>
          <p:nvPr/>
        </p:nvGrpSpPr>
        <p:grpSpPr>
          <a:xfrm>
            <a:off x="1001775" y="2787529"/>
            <a:ext cx="4990085" cy="1443835"/>
            <a:chOff x="1001774" y="2611685"/>
            <a:chExt cx="4032449" cy="1443835"/>
          </a:xfrm>
        </p:grpSpPr>
        <p:sp>
          <p:nvSpPr>
            <p:cNvPr id="929" name="Chevron 15">
              <a:extLst>
                <a:ext uri="{FF2B5EF4-FFF2-40B4-BE49-F238E27FC236}">
                  <a16:creationId xmlns:a16="http://schemas.microsoft.com/office/drawing/2014/main" id="{ED2830C7-E2B7-4A2A-B6DC-2DE9ADFB03C2}"/>
                </a:ext>
              </a:extLst>
            </p:cNvPr>
            <p:cNvSpPr/>
            <p:nvPr/>
          </p:nvSpPr>
          <p:spPr>
            <a:xfrm rot="10800000">
              <a:off x="1001774" y="2611685"/>
              <a:ext cx="4032449" cy="1443835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30" name="Chevron 16">
              <a:extLst>
                <a:ext uri="{FF2B5EF4-FFF2-40B4-BE49-F238E27FC236}">
                  <a16:creationId xmlns:a16="http://schemas.microsoft.com/office/drawing/2014/main" id="{F6D64A17-D838-4AEE-9F59-9CC20B1C70AA}"/>
                </a:ext>
              </a:extLst>
            </p:cNvPr>
            <p:cNvSpPr/>
            <p:nvPr/>
          </p:nvSpPr>
          <p:spPr>
            <a:xfrm rot="10800000">
              <a:off x="1312157" y="2722819"/>
              <a:ext cx="3411682" cy="1221567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31" name="Hexagon 930">
              <a:extLst>
                <a:ext uri="{FF2B5EF4-FFF2-40B4-BE49-F238E27FC236}">
                  <a16:creationId xmlns:a16="http://schemas.microsoft.com/office/drawing/2014/main" id="{D2C48F4B-D889-435A-A3E4-DF72F8977DEB}"/>
                </a:ext>
              </a:extLst>
            </p:cNvPr>
            <p:cNvSpPr/>
            <p:nvPr/>
          </p:nvSpPr>
          <p:spPr>
            <a:xfrm rot="10800000">
              <a:off x="1556620" y="2829625"/>
              <a:ext cx="3167219" cy="1007955"/>
            </a:xfrm>
            <a:prstGeom prst="hexagon">
              <a:avLst>
                <a:gd name="adj" fmla="val 51788"/>
                <a:gd name="vf" fmla="val 11547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32" name="TextBox 931">
            <a:extLst>
              <a:ext uri="{FF2B5EF4-FFF2-40B4-BE49-F238E27FC236}">
                <a16:creationId xmlns:a16="http://schemas.microsoft.com/office/drawing/2014/main" id="{FE5F9251-599E-454C-A516-198CD1E27FA5}"/>
              </a:ext>
            </a:extLst>
          </p:cNvPr>
          <p:cNvSpPr txBox="1"/>
          <p:nvPr/>
        </p:nvSpPr>
        <p:spPr>
          <a:xfrm>
            <a:off x="2211324" y="3233994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33" name="Group 932">
            <a:extLst>
              <a:ext uri="{FF2B5EF4-FFF2-40B4-BE49-F238E27FC236}">
                <a16:creationId xmlns:a16="http://schemas.microsoft.com/office/drawing/2014/main" id="{DC8CA96D-D152-4914-BDAE-9B8B72A97382}"/>
              </a:ext>
            </a:extLst>
          </p:cNvPr>
          <p:cNvGrpSpPr/>
          <p:nvPr/>
        </p:nvGrpSpPr>
        <p:grpSpPr>
          <a:xfrm>
            <a:off x="2890686" y="3086949"/>
            <a:ext cx="2203926" cy="891901"/>
            <a:chOff x="3017859" y="4307149"/>
            <a:chExt cx="1184195" cy="919484"/>
          </a:xfrm>
        </p:grpSpPr>
        <p:sp>
          <p:nvSpPr>
            <p:cNvPr id="934" name="TextBox 933">
              <a:extLst>
                <a:ext uri="{FF2B5EF4-FFF2-40B4-BE49-F238E27FC236}">
                  <a16:creationId xmlns:a16="http://schemas.microsoft.com/office/drawing/2014/main" id="{D75081B3-C318-4D49-9FC4-E6260D04D089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935" name="TextBox 934">
              <a:extLst>
                <a:ext uri="{FF2B5EF4-FFF2-40B4-BE49-F238E27FC236}">
                  <a16:creationId xmlns:a16="http://schemas.microsoft.com/office/drawing/2014/main" id="{DE774F52-A65F-4DA2-B2D5-A48A1E79A186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36" name="그룹 30">
            <a:extLst>
              <a:ext uri="{FF2B5EF4-FFF2-40B4-BE49-F238E27FC236}">
                <a16:creationId xmlns:a16="http://schemas.microsoft.com/office/drawing/2014/main" id="{EA9101F0-A0FC-4824-886D-1FE8CC21353B}"/>
              </a:ext>
            </a:extLst>
          </p:cNvPr>
          <p:cNvGrpSpPr/>
          <p:nvPr/>
        </p:nvGrpSpPr>
        <p:grpSpPr>
          <a:xfrm>
            <a:off x="1001775" y="4609282"/>
            <a:ext cx="4990085" cy="1443835"/>
            <a:chOff x="1001774" y="4433438"/>
            <a:chExt cx="4032449" cy="1443835"/>
          </a:xfrm>
        </p:grpSpPr>
        <p:sp>
          <p:nvSpPr>
            <p:cNvPr id="937" name="Chevron 22">
              <a:extLst>
                <a:ext uri="{FF2B5EF4-FFF2-40B4-BE49-F238E27FC236}">
                  <a16:creationId xmlns:a16="http://schemas.microsoft.com/office/drawing/2014/main" id="{74E0CE28-9BBE-4B20-ACC6-0DE4711CCB8C}"/>
                </a:ext>
              </a:extLst>
            </p:cNvPr>
            <p:cNvSpPr/>
            <p:nvPr/>
          </p:nvSpPr>
          <p:spPr>
            <a:xfrm rot="10800000">
              <a:off x="1001774" y="4433438"/>
              <a:ext cx="4032449" cy="1443835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38" name="Chevron 23">
              <a:extLst>
                <a:ext uri="{FF2B5EF4-FFF2-40B4-BE49-F238E27FC236}">
                  <a16:creationId xmlns:a16="http://schemas.microsoft.com/office/drawing/2014/main" id="{9B7F0119-DB7F-4D52-835C-A9F1282AB96A}"/>
                </a:ext>
              </a:extLst>
            </p:cNvPr>
            <p:cNvSpPr/>
            <p:nvPr/>
          </p:nvSpPr>
          <p:spPr>
            <a:xfrm rot="10800000">
              <a:off x="1312157" y="4544572"/>
              <a:ext cx="3411682" cy="1221567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39" name="Hexagon 938">
              <a:extLst>
                <a:ext uri="{FF2B5EF4-FFF2-40B4-BE49-F238E27FC236}">
                  <a16:creationId xmlns:a16="http://schemas.microsoft.com/office/drawing/2014/main" id="{A6DFF303-8138-4658-98C8-6289B9CB0FE6}"/>
                </a:ext>
              </a:extLst>
            </p:cNvPr>
            <p:cNvSpPr/>
            <p:nvPr/>
          </p:nvSpPr>
          <p:spPr>
            <a:xfrm rot="10800000">
              <a:off x="1556620" y="4651378"/>
              <a:ext cx="3167219" cy="1007955"/>
            </a:xfrm>
            <a:prstGeom prst="hexagon">
              <a:avLst>
                <a:gd name="adj" fmla="val 51788"/>
                <a:gd name="vf" fmla="val 115470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940" name="TextBox 939">
            <a:extLst>
              <a:ext uri="{FF2B5EF4-FFF2-40B4-BE49-F238E27FC236}">
                <a16:creationId xmlns:a16="http://schemas.microsoft.com/office/drawing/2014/main" id="{E15335DE-15D5-487E-860E-6AE752BEED52}"/>
              </a:ext>
            </a:extLst>
          </p:cNvPr>
          <p:cNvSpPr txBox="1"/>
          <p:nvPr/>
        </p:nvSpPr>
        <p:spPr>
          <a:xfrm>
            <a:off x="2211324" y="5077438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41" name="Group 940">
            <a:extLst>
              <a:ext uri="{FF2B5EF4-FFF2-40B4-BE49-F238E27FC236}">
                <a16:creationId xmlns:a16="http://schemas.microsoft.com/office/drawing/2014/main" id="{B42E2011-04D2-418A-9656-7A1DACCB34CA}"/>
              </a:ext>
            </a:extLst>
          </p:cNvPr>
          <p:cNvGrpSpPr/>
          <p:nvPr/>
        </p:nvGrpSpPr>
        <p:grpSpPr>
          <a:xfrm>
            <a:off x="2860444" y="4924763"/>
            <a:ext cx="2203926" cy="891901"/>
            <a:chOff x="3017859" y="4307149"/>
            <a:chExt cx="1184195" cy="919484"/>
          </a:xfrm>
        </p:grpSpPr>
        <p:sp>
          <p:nvSpPr>
            <p:cNvPr id="942" name="TextBox 941">
              <a:extLst>
                <a:ext uri="{FF2B5EF4-FFF2-40B4-BE49-F238E27FC236}">
                  <a16:creationId xmlns:a16="http://schemas.microsoft.com/office/drawing/2014/main" id="{7BFBA934-ED0B-4D51-B610-EB9F6EECA20E}"/>
                </a:ext>
              </a:extLst>
            </p:cNvPr>
            <p:cNvSpPr txBox="1"/>
            <p:nvPr/>
          </p:nvSpPr>
          <p:spPr>
            <a:xfrm>
              <a:off x="3021856" y="4560313"/>
              <a:ext cx="1167174" cy="66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943" name="TextBox 942">
              <a:extLst>
                <a:ext uri="{FF2B5EF4-FFF2-40B4-BE49-F238E27FC236}">
                  <a16:creationId xmlns:a16="http://schemas.microsoft.com/office/drawing/2014/main" id="{358600D4-B9B0-46FD-85AF-14DAD3AA4453}"/>
                </a:ext>
              </a:extLst>
            </p:cNvPr>
            <p:cNvSpPr txBox="1"/>
            <p:nvPr/>
          </p:nvSpPr>
          <p:spPr>
            <a:xfrm>
              <a:off x="3017859" y="4307149"/>
              <a:ext cx="1184195" cy="285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11190</TotalTime>
  <Words>72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35</cp:revision>
  <dcterms:created xsi:type="dcterms:W3CDTF">2018-02-18T19:39:47Z</dcterms:created>
  <dcterms:modified xsi:type="dcterms:W3CDTF">2019-05-10T02:23:17Z</dcterms:modified>
</cp:coreProperties>
</file>