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" name="Group 3">
            <a:extLst>
              <a:ext uri="{FF2B5EF4-FFF2-40B4-BE49-F238E27FC236}">
                <a16:creationId xmlns:a16="http://schemas.microsoft.com/office/drawing/2014/main" id="{100BB8AE-5450-411B-9C2F-E2AB83E00E12}"/>
              </a:ext>
            </a:extLst>
          </p:cNvPr>
          <p:cNvGrpSpPr/>
          <p:nvPr/>
        </p:nvGrpSpPr>
        <p:grpSpPr>
          <a:xfrm>
            <a:off x="920011" y="1808847"/>
            <a:ext cx="2304000" cy="4274526"/>
            <a:chOff x="541316" y="1335958"/>
            <a:chExt cx="1933852" cy="4274526"/>
          </a:xfrm>
        </p:grpSpPr>
        <p:sp>
          <p:nvSpPr>
            <p:cNvPr id="68" name="Pentagon 1">
              <a:extLst>
                <a:ext uri="{FF2B5EF4-FFF2-40B4-BE49-F238E27FC236}">
                  <a16:creationId xmlns:a16="http://schemas.microsoft.com/office/drawing/2014/main" id="{603002B7-3265-48AE-A9BD-2B47ABBF9524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Pentagon 11">
              <a:extLst>
                <a:ext uri="{FF2B5EF4-FFF2-40B4-BE49-F238E27FC236}">
                  <a16:creationId xmlns:a16="http://schemas.microsoft.com/office/drawing/2014/main" id="{B407FE2D-65FC-405B-88A0-B4D9FB0A163E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Pentagon 11">
              <a:extLst>
                <a:ext uri="{FF2B5EF4-FFF2-40B4-BE49-F238E27FC236}">
                  <a16:creationId xmlns:a16="http://schemas.microsoft.com/office/drawing/2014/main" id="{98BD340D-55FE-4DE4-AF9C-7DBE2B5257EE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1" name="Group 7">
            <a:extLst>
              <a:ext uri="{FF2B5EF4-FFF2-40B4-BE49-F238E27FC236}">
                <a16:creationId xmlns:a16="http://schemas.microsoft.com/office/drawing/2014/main" id="{3C5DE504-5F3D-425B-AA1E-C62E853BC602}"/>
              </a:ext>
            </a:extLst>
          </p:cNvPr>
          <p:cNvGrpSpPr/>
          <p:nvPr/>
        </p:nvGrpSpPr>
        <p:grpSpPr>
          <a:xfrm>
            <a:off x="3590886" y="1810757"/>
            <a:ext cx="2304000" cy="4274526"/>
            <a:chOff x="541316" y="1335958"/>
            <a:chExt cx="1933852" cy="4274526"/>
          </a:xfrm>
        </p:grpSpPr>
        <p:sp>
          <p:nvSpPr>
            <p:cNvPr id="72" name="Pentagon 1">
              <a:extLst>
                <a:ext uri="{FF2B5EF4-FFF2-40B4-BE49-F238E27FC236}">
                  <a16:creationId xmlns:a16="http://schemas.microsoft.com/office/drawing/2014/main" id="{B72EEAE7-6557-43E9-94C0-DDA4F01998F2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Pentagon 11">
              <a:extLst>
                <a:ext uri="{FF2B5EF4-FFF2-40B4-BE49-F238E27FC236}">
                  <a16:creationId xmlns:a16="http://schemas.microsoft.com/office/drawing/2014/main" id="{67A1246E-DF18-40D0-A8F1-A2CE9B1A4BF4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Pentagon 11">
              <a:extLst>
                <a:ext uri="{FF2B5EF4-FFF2-40B4-BE49-F238E27FC236}">
                  <a16:creationId xmlns:a16="http://schemas.microsoft.com/office/drawing/2014/main" id="{4BBC4543-6C20-4DF9-BD84-E28285CDD0D5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5" name="Group 11">
            <a:extLst>
              <a:ext uri="{FF2B5EF4-FFF2-40B4-BE49-F238E27FC236}">
                <a16:creationId xmlns:a16="http://schemas.microsoft.com/office/drawing/2014/main" id="{B0A06C43-8A75-4C39-A614-EF14F3605731}"/>
              </a:ext>
            </a:extLst>
          </p:cNvPr>
          <p:cNvGrpSpPr/>
          <p:nvPr/>
        </p:nvGrpSpPr>
        <p:grpSpPr>
          <a:xfrm>
            <a:off x="6261761" y="1812667"/>
            <a:ext cx="2304000" cy="4274526"/>
            <a:chOff x="541316" y="1335958"/>
            <a:chExt cx="1933852" cy="4274526"/>
          </a:xfrm>
        </p:grpSpPr>
        <p:sp>
          <p:nvSpPr>
            <p:cNvPr id="76" name="Pentagon 1">
              <a:extLst>
                <a:ext uri="{FF2B5EF4-FFF2-40B4-BE49-F238E27FC236}">
                  <a16:creationId xmlns:a16="http://schemas.microsoft.com/office/drawing/2014/main" id="{2A5F72F5-1F04-4FE8-8442-CD715E0C97B1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Pentagon 11">
              <a:extLst>
                <a:ext uri="{FF2B5EF4-FFF2-40B4-BE49-F238E27FC236}">
                  <a16:creationId xmlns:a16="http://schemas.microsoft.com/office/drawing/2014/main" id="{8624E189-3E1D-47EE-AF6D-43B4F7B60885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Pentagon 11">
              <a:extLst>
                <a:ext uri="{FF2B5EF4-FFF2-40B4-BE49-F238E27FC236}">
                  <a16:creationId xmlns:a16="http://schemas.microsoft.com/office/drawing/2014/main" id="{D5B6033B-6C2A-4592-B2FF-D4B2AAD674A4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9" name="Group 15">
            <a:extLst>
              <a:ext uri="{FF2B5EF4-FFF2-40B4-BE49-F238E27FC236}">
                <a16:creationId xmlns:a16="http://schemas.microsoft.com/office/drawing/2014/main" id="{0A3A0314-DE99-4403-B04F-228B890F54B0}"/>
              </a:ext>
            </a:extLst>
          </p:cNvPr>
          <p:cNvGrpSpPr/>
          <p:nvPr/>
        </p:nvGrpSpPr>
        <p:grpSpPr>
          <a:xfrm>
            <a:off x="8932635" y="1832088"/>
            <a:ext cx="2304000" cy="4274526"/>
            <a:chOff x="541316" y="1335958"/>
            <a:chExt cx="1933852" cy="4274526"/>
          </a:xfrm>
        </p:grpSpPr>
        <p:sp>
          <p:nvSpPr>
            <p:cNvPr id="80" name="Pentagon 1">
              <a:extLst>
                <a:ext uri="{FF2B5EF4-FFF2-40B4-BE49-F238E27FC236}">
                  <a16:creationId xmlns:a16="http://schemas.microsoft.com/office/drawing/2014/main" id="{ABE73AC9-D333-4845-B11B-B9D6EBF9413F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Pentagon 11">
              <a:extLst>
                <a:ext uri="{FF2B5EF4-FFF2-40B4-BE49-F238E27FC236}">
                  <a16:creationId xmlns:a16="http://schemas.microsoft.com/office/drawing/2014/main" id="{5ACE7A60-8212-41EB-855F-B3048C69EAF9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2" name="Pentagon 11">
              <a:extLst>
                <a:ext uri="{FF2B5EF4-FFF2-40B4-BE49-F238E27FC236}">
                  <a16:creationId xmlns:a16="http://schemas.microsoft.com/office/drawing/2014/main" id="{5555A4A8-B12F-4F1E-B971-2D655B097FC1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A6E229DC-E629-4BC9-8F13-9696CC46F0D2}"/>
              </a:ext>
            </a:extLst>
          </p:cNvPr>
          <p:cNvGrpSpPr/>
          <p:nvPr/>
        </p:nvGrpSpPr>
        <p:grpSpPr>
          <a:xfrm>
            <a:off x="3887246" y="2948477"/>
            <a:ext cx="1711280" cy="2021591"/>
            <a:chOff x="3705543" y="2913641"/>
            <a:chExt cx="1711280" cy="2021591"/>
          </a:xfrm>
        </p:grpSpPr>
        <p:grpSp>
          <p:nvGrpSpPr>
            <p:cNvPr id="84" name="Group 25">
              <a:extLst>
                <a:ext uri="{FF2B5EF4-FFF2-40B4-BE49-F238E27FC236}">
                  <a16:creationId xmlns:a16="http://schemas.microsoft.com/office/drawing/2014/main" id="{1B7951B4-308D-4FE2-9EE6-C98F23D060A0}"/>
                </a:ext>
              </a:extLst>
            </p:cNvPr>
            <p:cNvGrpSpPr/>
            <p:nvPr/>
          </p:nvGrpSpPr>
          <p:grpSpPr>
            <a:xfrm>
              <a:off x="3705543" y="2913641"/>
              <a:ext cx="1711280" cy="919505"/>
              <a:chOff x="666453" y="2366991"/>
              <a:chExt cx="1711280" cy="919505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A20D2FD-920F-4D48-9D36-6B729FA9F51C}"/>
                  </a:ext>
                </a:extLst>
              </p:cNvPr>
              <p:cNvSpPr txBox="1"/>
              <p:nvPr/>
            </p:nvSpPr>
            <p:spPr>
              <a:xfrm>
                <a:off x="666453" y="2366991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C9DD1B0-9DF4-4CC0-A3C0-0FED95CD19D8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85" name="Group 28">
              <a:extLst>
                <a:ext uri="{FF2B5EF4-FFF2-40B4-BE49-F238E27FC236}">
                  <a16:creationId xmlns:a16="http://schemas.microsoft.com/office/drawing/2014/main" id="{00E06502-4D55-43BF-B7A2-6C48F8F1E14A}"/>
                </a:ext>
              </a:extLst>
            </p:cNvPr>
            <p:cNvGrpSpPr/>
            <p:nvPr/>
          </p:nvGrpSpPr>
          <p:grpSpPr>
            <a:xfrm>
              <a:off x="3705543" y="3982495"/>
              <a:ext cx="1711280" cy="952737"/>
              <a:chOff x="683581" y="2640165"/>
              <a:chExt cx="1711280" cy="952737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CDF44B0-62B4-4C46-B21F-5540706BC0CB}"/>
                  </a:ext>
                </a:extLst>
              </p:cNvPr>
              <p:cNvSpPr txBox="1"/>
              <p:nvPr/>
            </p:nvSpPr>
            <p:spPr>
              <a:xfrm>
                <a:off x="683581" y="3285125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BC8FCC09-269C-4E2C-AD47-2FC0DD596D37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7A06DD41-0C54-4AE3-8F68-CE6B4B61B2DB}"/>
              </a:ext>
            </a:extLst>
          </p:cNvPr>
          <p:cNvGrpSpPr/>
          <p:nvPr/>
        </p:nvGrpSpPr>
        <p:grpSpPr>
          <a:xfrm>
            <a:off x="9228995" y="2948477"/>
            <a:ext cx="1711280" cy="2021591"/>
            <a:chOff x="9072498" y="2913641"/>
            <a:chExt cx="1711280" cy="2021591"/>
          </a:xfrm>
        </p:grpSpPr>
        <p:grpSp>
          <p:nvGrpSpPr>
            <p:cNvPr id="91" name="Group 37">
              <a:extLst>
                <a:ext uri="{FF2B5EF4-FFF2-40B4-BE49-F238E27FC236}">
                  <a16:creationId xmlns:a16="http://schemas.microsoft.com/office/drawing/2014/main" id="{3CCD43BA-B97C-45D2-998D-722C81BAADA3}"/>
                </a:ext>
              </a:extLst>
            </p:cNvPr>
            <p:cNvGrpSpPr/>
            <p:nvPr/>
          </p:nvGrpSpPr>
          <p:grpSpPr>
            <a:xfrm>
              <a:off x="9072498" y="2913641"/>
              <a:ext cx="1711280" cy="919505"/>
              <a:chOff x="666453" y="2366991"/>
              <a:chExt cx="1711280" cy="919505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921FF2B-99E3-4C97-9382-351BBE6EDB4D}"/>
                  </a:ext>
                </a:extLst>
              </p:cNvPr>
              <p:cNvSpPr txBox="1"/>
              <p:nvPr/>
            </p:nvSpPr>
            <p:spPr>
              <a:xfrm>
                <a:off x="666453" y="2366991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DEE350E-B0AB-4360-A359-5A4FCFFF703E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92" name="Group 40">
              <a:extLst>
                <a:ext uri="{FF2B5EF4-FFF2-40B4-BE49-F238E27FC236}">
                  <a16:creationId xmlns:a16="http://schemas.microsoft.com/office/drawing/2014/main" id="{9B3C83D3-BEC6-45CA-8B9F-B0F5183E79BA}"/>
                </a:ext>
              </a:extLst>
            </p:cNvPr>
            <p:cNvGrpSpPr/>
            <p:nvPr/>
          </p:nvGrpSpPr>
          <p:grpSpPr>
            <a:xfrm>
              <a:off x="9072498" y="3982495"/>
              <a:ext cx="1711280" cy="952737"/>
              <a:chOff x="683581" y="2640165"/>
              <a:chExt cx="1711280" cy="952737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9A1041EB-8D17-4A51-B034-949CEC1A1492}"/>
                  </a:ext>
                </a:extLst>
              </p:cNvPr>
              <p:cNvSpPr txBox="1"/>
              <p:nvPr/>
            </p:nvSpPr>
            <p:spPr>
              <a:xfrm>
                <a:off x="683581" y="3285125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9988E093-A96F-45CD-888E-6A919534B9AF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3A70D284-6EA4-464A-932A-4C9E7BB45D8D}"/>
              </a:ext>
            </a:extLst>
          </p:cNvPr>
          <p:cNvGrpSpPr/>
          <p:nvPr/>
        </p:nvGrpSpPr>
        <p:grpSpPr>
          <a:xfrm>
            <a:off x="6558121" y="2948477"/>
            <a:ext cx="1711280" cy="2021591"/>
            <a:chOff x="6305894" y="2913641"/>
            <a:chExt cx="1711280" cy="2021591"/>
          </a:xfrm>
        </p:grpSpPr>
        <p:grpSp>
          <p:nvGrpSpPr>
            <p:cNvPr id="98" name="Group 31">
              <a:extLst>
                <a:ext uri="{FF2B5EF4-FFF2-40B4-BE49-F238E27FC236}">
                  <a16:creationId xmlns:a16="http://schemas.microsoft.com/office/drawing/2014/main" id="{49907B39-7F25-4369-B59C-4CE5B8BB52AF}"/>
                </a:ext>
              </a:extLst>
            </p:cNvPr>
            <p:cNvGrpSpPr/>
            <p:nvPr/>
          </p:nvGrpSpPr>
          <p:grpSpPr>
            <a:xfrm>
              <a:off x="6305894" y="2913641"/>
              <a:ext cx="1711280" cy="919505"/>
              <a:chOff x="666453" y="2366991"/>
              <a:chExt cx="1711280" cy="919505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4384B47B-E7AA-4BB7-A7CC-E7A7D4AA249A}"/>
                  </a:ext>
                </a:extLst>
              </p:cNvPr>
              <p:cNvSpPr txBox="1"/>
              <p:nvPr/>
            </p:nvSpPr>
            <p:spPr>
              <a:xfrm>
                <a:off x="666453" y="2366991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78AB8B2-A3BC-436A-9258-D74ED2A8D1BA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99" name="Group 34">
              <a:extLst>
                <a:ext uri="{FF2B5EF4-FFF2-40B4-BE49-F238E27FC236}">
                  <a16:creationId xmlns:a16="http://schemas.microsoft.com/office/drawing/2014/main" id="{286D85C3-7902-4CCC-A859-4EAE93BE612C}"/>
                </a:ext>
              </a:extLst>
            </p:cNvPr>
            <p:cNvGrpSpPr/>
            <p:nvPr/>
          </p:nvGrpSpPr>
          <p:grpSpPr>
            <a:xfrm>
              <a:off x="6305894" y="3982495"/>
              <a:ext cx="1711280" cy="952737"/>
              <a:chOff x="683581" y="2640165"/>
              <a:chExt cx="1711280" cy="952737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6733ED73-F31A-4664-98B2-FA13B944022B}"/>
                  </a:ext>
                </a:extLst>
              </p:cNvPr>
              <p:cNvSpPr txBox="1"/>
              <p:nvPr/>
            </p:nvSpPr>
            <p:spPr>
              <a:xfrm>
                <a:off x="683581" y="3285125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9919F432-A7EA-48E9-ACC0-0AB49B0586FB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C173BD1B-67F4-48FF-BBCD-BE66929D05FA}"/>
              </a:ext>
            </a:extLst>
          </p:cNvPr>
          <p:cNvGrpSpPr/>
          <p:nvPr/>
        </p:nvGrpSpPr>
        <p:grpSpPr>
          <a:xfrm>
            <a:off x="1216371" y="2948477"/>
            <a:ext cx="1711280" cy="2021591"/>
            <a:chOff x="1031299" y="2913641"/>
            <a:chExt cx="1711280" cy="2021591"/>
          </a:xfrm>
        </p:grpSpPr>
        <p:grpSp>
          <p:nvGrpSpPr>
            <p:cNvPr id="105" name="Group 19">
              <a:extLst>
                <a:ext uri="{FF2B5EF4-FFF2-40B4-BE49-F238E27FC236}">
                  <a16:creationId xmlns:a16="http://schemas.microsoft.com/office/drawing/2014/main" id="{99BE40BC-EB12-4BB2-8E4E-BB99F3725EE4}"/>
                </a:ext>
              </a:extLst>
            </p:cNvPr>
            <p:cNvGrpSpPr/>
            <p:nvPr/>
          </p:nvGrpSpPr>
          <p:grpSpPr>
            <a:xfrm>
              <a:off x="1031299" y="2913641"/>
              <a:ext cx="1711280" cy="919505"/>
              <a:chOff x="666453" y="2366991"/>
              <a:chExt cx="1711280" cy="919505"/>
            </a:xfrm>
          </p:grpSpPr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DB8E568C-4462-492D-B8A9-1D24D7552CF6}"/>
                  </a:ext>
                </a:extLst>
              </p:cNvPr>
              <p:cNvSpPr txBox="1"/>
              <p:nvPr/>
            </p:nvSpPr>
            <p:spPr>
              <a:xfrm>
                <a:off x="666453" y="2366991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FD85F511-831F-40E0-9D3E-2C9F6DA83AF9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106" name="Group 22">
              <a:extLst>
                <a:ext uri="{FF2B5EF4-FFF2-40B4-BE49-F238E27FC236}">
                  <a16:creationId xmlns:a16="http://schemas.microsoft.com/office/drawing/2014/main" id="{28B3A37D-FD7A-40F2-A833-78DD331D3EBF}"/>
                </a:ext>
              </a:extLst>
            </p:cNvPr>
            <p:cNvGrpSpPr/>
            <p:nvPr/>
          </p:nvGrpSpPr>
          <p:grpSpPr>
            <a:xfrm>
              <a:off x="1031299" y="3982495"/>
              <a:ext cx="1711280" cy="952737"/>
              <a:chOff x="683581" y="2640165"/>
              <a:chExt cx="1711280" cy="952737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3FF01F9D-71B2-4091-BAFF-D97380C0E71D}"/>
                  </a:ext>
                </a:extLst>
              </p:cNvPr>
              <p:cNvSpPr txBox="1"/>
              <p:nvPr/>
            </p:nvSpPr>
            <p:spPr>
              <a:xfrm>
                <a:off x="683581" y="3285125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253D575-1B96-447D-A82D-88572F957271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sp>
        <p:nvSpPr>
          <p:cNvPr id="111" name="Rounded Rectangle 5">
            <a:extLst>
              <a:ext uri="{FF2B5EF4-FFF2-40B4-BE49-F238E27FC236}">
                <a16:creationId xmlns:a16="http://schemas.microsoft.com/office/drawing/2014/main" id="{C19839B1-D778-40D4-8D49-1615E3F2AD19}"/>
              </a:ext>
            </a:extLst>
          </p:cNvPr>
          <p:cNvSpPr/>
          <p:nvPr/>
        </p:nvSpPr>
        <p:spPr>
          <a:xfrm flipH="1">
            <a:off x="7217919" y="506631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2" name="Teardrop 1">
            <a:extLst>
              <a:ext uri="{FF2B5EF4-FFF2-40B4-BE49-F238E27FC236}">
                <a16:creationId xmlns:a16="http://schemas.microsoft.com/office/drawing/2014/main" id="{1BE5FD89-034E-49D7-B432-40BAE1FA497F}"/>
              </a:ext>
            </a:extLst>
          </p:cNvPr>
          <p:cNvSpPr/>
          <p:nvPr/>
        </p:nvSpPr>
        <p:spPr>
          <a:xfrm rot="18805991">
            <a:off x="9896204" y="504140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3" name="Donut 39">
            <a:extLst>
              <a:ext uri="{FF2B5EF4-FFF2-40B4-BE49-F238E27FC236}">
                <a16:creationId xmlns:a16="http://schemas.microsoft.com/office/drawing/2014/main" id="{B31A5582-D2EA-4689-9276-DE76691FE33B}"/>
              </a:ext>
            </a:extLst>
          </p:cNvPr>
          <p:cNvSpPr/>
          <p:nvPr/>
        </p:nvSpPr>
        <p:spPr>
          <a:xfrm>
            <a:off x="1869945" y="5025806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Rectangle 36">
            <a:extLst>
              <a:ext uri="{FF2B5EF4-FFF2-40B4-BE49-F238E27FC236}">
                <a16:creationId xmlns:a16="http://schemas.microsoft.com/office/drawing/2014/main" id="{DA2D1752-01B3-4B62-B247-AB25494CDAFA}"/>
              </a:ext>
            </a:extLst>
          </p:cNvPr>
          <p:cNvSpPr/>
          <p:nvPr/>
        </p:nvSpPr>
        <p:spPr>
          <a:xfrm>
            <a:off x="4584675" y="5069368"/>
            <a:ext cx="379234" cy="3170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5" name="Rounded Rectangle 5">
            <a:extLst>
              <a:ext uri="{FF2B5EF4-FFF2-40B4-BE49-F238E27FC236}">
                <a16:creationId xmlns:a16="http://schemas.microsoft.com/office/drawing/2014/main" id="{3F938A0E-3EB8-4CF8-81EF-C3E3BA832AD4}"/>
              </a:ext>
            </a:extLst>
          </p:cNvPr>
          <p:cNvSpPr/>
          <p:nvPr/>
        </p:nvSpPr>
        <p:spPr>
          <a:xfrm flipH="1">
            <a:off x="7217919" y="253047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" name="Teardrop 1">
            <a:extLst>
              <a:ext uri="{FF2B5EF4-FFF2-40B4-BE49-F238E27FC236}">
                <a16:creationId xmlns:a16="http://schemas.microsoft.com/office/drawing/2014/main" id="{0628A803-1B29-495C-B211-EE4E098122D8}"/>
              </a:ext>
            </a:extLst>
          </p:cNvPr>
          <p:cNvSpPr/>
          <p:nvPr/>
        </p:nvSpPr>
        <p:spPr>
          <a:xfrm rot="18805991">
            <a:off x="9896204" y="250556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7" name="Donut 39">
            <a:extLst>
              <a:ext uri="{FF2B5EF4-FFF2-40B4-BE49-F238E27FC236}">
                <a16:creationId xmlns:a16="http://schemas.microsoft.com/office/drawing/2014/main" id="{20F59DBE-EF66-48D3-9861-CE3FCE85EAD1}"/>
              </a:ext>
            </a:extLst>
          </p:cNvPr>
          <p:cNvSpPr/>
          <p:nvPr/>
        </p:nvSpPr>
        <p:spPr>
          <a:xfrm>
            <a:off x="1869945" y="2489962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8" name="Rectangle 36">
            <a:extLst>
              <a:ext uri="{FF2B5EF4-FFF2-40B4-BE49-F238E27FC236}">
                <a16:creationId xmlns:a16="http://schemas.microsoft.com/office/drawing/2014/main" id="{99A42B8F-2BF9-44BC-8701-3288F6AFF021}"/>
              </a:ext>
            </a:extLst>
          </p:cNvPr>
          <p:cNvSpPr/>
          <p:nvPr/>
        </p:nvSpPr>
        <p:spPr>
          <a:xfrm>
            <a:off x="4584675" y="2533524"/>
            <a:ext cx="379234" cy="3170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124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2018-05-17T01:34:42Z</dcterms:modified>
</cp:coreProperties>
</file>