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1572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>
          <a:xfrm>
            <a:off x="0" y="1005381"/>
            <a:ext cx="12192000" cy="419379"/>
          </a:xfrm>
        </p:spPr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C6D77188-3269-4113-87FE-2ECA8B9389EE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sp>
        <p:nvSpPr>
          <p:cNvPr id="807" name="Graphic 12">
            <a:extLst>
              <a:ext uri="{FF2B5EF4-FFF2-40B4-BE49-F238E27FC236}">
                <a16:creationId xmlns:a16="http://schemas.microsoft.com/office/drawing/2014/main" id="{47B79C5F-45CF-4A19-BFD0-6B83D6E4D88A}"/>
              </a:ext>
            </a:extLst>
          </p:cNvPr>
          <p:cNvSpPr/>
          <p:nvPr/>
        </p:nvSpPr>
        <p:spPr>
          <a:xfrm>
            <a:off x="9564068" y="1686609"/>
            <a:ext cx="1871720" cy="4620196"/>
          </a:xfrm>
          <a:custGeom>
            <a:avLst/>
            <a:gdLst>
              <a:gd name="connsiteX0" fmla="*/ 10001 w 1809750"/>
              <a:gd name="connsiteY0" fmla="*/ 4380249 h 4467225"/>
              <a:gd name="connsiteX1" fmla="*/ 33814 w 1809750"/>
              <a:gd name="connsiteY1" fmla="*/ 4357389 h 4467225"/>
              <a:gd name="connsiteX2" fmla="*/ 68104 w 1809750"/>
              <a:gd name="connsiteY2" fmla="*/ 4343101 h 4467225"/>
              <a:gd name="connsiteX3" fmla="*/ 128111 w 1809750"/>
              <a:gd name="connsiteY3" fmla="*/ 4262139 h 4467225"/>
              <a:gd name="connsiteX4" fmla="*/ 157639 w 1809750"/>
              <a:gd name="connsiteY4" fmla="*/ 4100214 h 4467225"/>
              <a:gd name="connsiteX5" fmla="*/ 220504 w 1809750"/>
              <a:gd name="connsiteY5" fmla="*/ 3863994 h 4467225"/>
              <a:gd name="connsiteX6" fmla="*/ 242411 w 1809750"/>
              <a:gd name="connsiteY6" fmla="*/ 3805891 h 4467225"/>
              <a:gd name="connsiteX7" fmla="*/ 268129 w 1809750"/>
              <a:gd name="connsiteY7" fmla="*/ 3699211 h 4467225"/>
              <a:gd name="connsiteX8" fmla="*/ 328136 w 1809750"/>
              <a:gd name="connsiteY8" fmla="*/ 3422034 h 4467225"/>
              <a:gd name="connsiteX9" fmla="*/ 327184 w 1809750"/>
              <a:gd name="connsiteY9" fmla="*/ 3396316 h 4467225"/>
              <a:gd name="connsiteX10" fmla="*/ 328136 w 1809750"/>
              <a:gd name="connsiteY10" fmla="*/ 3382029 h 4467225"/>
              <a:gd name="connsiteX11" fmla="*/ 370999 w 1809750"/>
              <a:gd name="connsiteY11" fmla="*/ 3260109 h 4467225"/>
              <a:gd name="connsiteX12" fmla="*/ 386239 w 1809750"/>
              <a:gd name="connsiteY12" fmla="*/ 3223914 h 4467225"/>
              <a:gd name="connsiteX13" fmla="*/ 406241 w 1809750"/>
              <a:gd name="connsiteY13" fmla="*/ 3121996 h 4467225"/>
              <a:gd name="connsiteX14" fmla="*/ 423386 w 1809750"/>
              <a:gd name="connsiteY14" fmla="*/ 3035319 h 4467225"/>
              <a:gd name="connsiteX15" fmla="*/ 434816 w 1809750"/>
              <a:gd name="connsiteY15" fmla="*/ 2983884 h 4467225"/>
              <a:gd name="connsiteX16" fmla="*/ 461486 w 1809750"/>
              <a:gd name="connsiteY16" fmla="*/ 2818149 h 4467225"/>
              <a:gd name="connsiteX17" fmla="*/ 471011 w 1809750"/>
              <a:gd name="connsiteY17" fmla="*/ 2784811 h 4467225"/>
              <a:gd name="connsiteX18" fmla="*/ 476726 w 1809750"/>
              <a:gd name="connsiteY18" fmla="*/ 2732424 h 4467225"/>
              <a:gd name="connsiteX19" fmla="*/ 495776 w 1809750"/>
              <a:gd name="connsiteY19" fmla="*/ 2643841 h 4467225"/>
              <a:gd name="connsiteX20" fmla="*/ 503396 w 1809750"/>
              <a:gd name="connsiteY20" fmla="*/ 2624791 h 4467225"/>
              <a:gd name="connsiteX21" fmla="*/ 504349 w 1809750"/>
              <a:gd name="connsiteY21" fmla="*/ 2537161 h 4467225"/>
              <a:gd name="connsiteX22" fmla="*/ 511016 w 1809750"/>
              <a:gd name="connsiteY22" fmla="*/ 2502871 h 4467225"/>
              <a:gd name="connsiteX23" fmla="*/ 538639 w 1809750"/>
              <a:gd name="connsiteY23" fmla="*/ 2290464 h 4467225"/>
              <a:gd name="connsiteX24" fmla="*/ 539591 w 1809750"/>
              <a:gd name="connsiteY24" fmla="*/ 2259984 h 4467225"/>
              <a:gd name="connsiteX25" fmla="*/ 559594 w 1809750"/>
              <a:gd name="connsiteY25" fmla="*/ 2226646 h 4467225"/>
              <a:gd name="connsiteX26" fmla="*/ 558641 w 1809750"/>
              <a:gd name="connsiteY26" fmla="*/ 2183784 h 4467225"/>
              <a:gd name="connsiteX27" fmla="*/ 561499 w 1809750"/>
              <a:gd name="connsiteY27" fmla="*/ 2168544 h 4467225"/>
              <a:gd name="connsiteX28" fmla="*/ 554831 w 1809750"/>
              <a:gd name="connsiteY28" fmla="*/ 2102821 h 4467225"/>
              <a:gd name="connsiteX29" fmla="*/ 529114 w 1809750"/>
              <a:gd name="connsiteY29" fmla="*/ 2085676 h 4467225"/>
              <a:gd name="connsiteX30" fmla="*/ 493871 w 1809750"/>
              <a:gd name="connsiteY30" fmla="*/ 2092344 h 4467225"/>
              <a:gd name="connsiteX31" fmla="*/ 492919 w 1809750"/>
              <a:gd name="connsiteY31" fmla="*/ 2084724 h 4467225"/>
              <a:gd name="connsiteX32" fmla="*/ 520541 w 1809750"/>
              <a:gd name="connsiteY32" fmla="*/ 2079961 h 4467225"/>
              <a:gd name="connsiteX33" fmla="*/ 520541 w 1809750"/>
              <a:gd name="connsiteY33" fmla="*/ 2075199 h 4467225"/>
              <a:gd name="connsiteX34" fmla="*/ 474821 w 1809750"/>
              <a:gd name="connsiteY34" fmla="*/ 2063769 h 4467225"/>
              <a:gd name="connsiteX35" fmla="*/ 488156 w 1809750"/>
              <a:gd name="connsiteY35" fmla="*/ 2009476 h 4467225"/>
              <a:gd name="connsiteX36" fmla="*/ 579596 w 1809750"/>
              <a:gd name="connsiteY36" fmla="*/ 1892319 h 4467225"/>
              <a:gd name="connsiteX37" fmla="*/ 533876 w 1809750"/>
              <a:gd name="connsiteY37" fmla="*/ 1886604 h 4467225"/>
              <a:gd name="connsiteX38" fmla="*/ 513874 w 1809750"/>
              <a:gd name="connsiteY38" fmla="*/ 1897081 h 4467225"/>
              <a:gd name="connsiteX39" fmla="*/ 461486 w 1809750"/>
              <a:gd name="connsiteY39" fmla="*/ 1948516 h 4467225"/>
              <a:gd name="connsiteX40" fmla="*/ 420529 w 1809750"/>
              <a:gd name="connsiteY40" fmla="*/ 2017096 h 4467225"/>
              <a:gd name="connsiteX41" fmla="*/ 432911 w 1809750"/>
              <a:gd name="connsiteY41" fmla="*/ 2049481 h 4467225"/>
              <a:gd name="connsiteX42" fmla="*/ 444341 w 1809750"/>
              <a:gd name="connsiteY42" fmla="*/ 2054244 h 4467225"/>
              <a:gd name="connsiteX43" fmla="*/ 410051 w 1809750"/>
              <a:gd name="connsiteY43" fmla="*/ 2059959 h 4467225"/>
              <a:gd name="connsiteX44" fmla="*/ 412909 w 1809750"/>
              <a:gd name="connsiteY44" fmla="*/ 2079961 h 4467225"/>
              <a:gd name="connsiteX45" fmla="*/ 409099 w 1809750"/>
              <a:gd name="connsiteY45" fmla="*/ 2084724 h 4467225"/>
              <a:gd name="connsiteX46" fmla="*/ 387191 w 1809750"/>
              <a:gd name="connsiteY46" fmla="*/ 2069484 h 4467225"/>
              <a:gd name="connsiteX47" fmla="*/ 366236 w 1809750"/>
              <a:gd name="connsiteY47" fmla="*/ 2029479 h 4467225"/>
              <a:gd name="connsiteX48" fmla="*/ 348139 w 1809750"/>
              <a:gd name="connsiteY48" fmla="*/ 2004714 h 4467225"/>
              <a:gd name="connsiteX49" fmla="*/ 322421 w 1809750"/>
              <a:gd name="connsiteY49" fmla="*/ 1957089 h 4467225"/>
              <a:gd name="connsiteX50" fmla="*/ 289084 w 1809750"/>
              <a:gd name="connsiteY50" fmla="*/ 1910416 h 4467225"/>
              <a:gd name="connsiteX51" fmla="*/ 259556 w 1809750"/>
              <a:gd name="connsiteY51" fmla="*/ 1877079 h 4467225"/>
              <a:gd name="connsiteX52" fmla="*/ 264319 w 1809750"/>
              <a:gd name="connsiteY52" fmla="*/ 1872316 h 4467225"/>
              <a:gd name="connsiteX53" fmla="*/ 278606 w 1809750"/>
              <a:gd name="connsiteY53" fmla="*/ 1881841 h 4467225"/>
              <a:gd name="connsiteX54" fmla="*/ 149066 w 1809750"/>
              <a:gd name="connsiteY54" fmla="*/ 1581804 h 4467225"/>
              <a:gd name="connsiteX55" fmla="*/ 109061 w 1809750"/>
              <a:gd name="connsiteY55" fmla="*/ 1461789 h 4467225"/>
              <a:gd name="connsiteX56" fmla="*/ 106204 w 1809750"/>
              <a:gd name="connsiteY56" fmla="*/ 1429404 h 4467225"/>
              <a:gd name="connsiteX57" fmla="*/ 111919 w 1809750"/>
              <a:gd name="connsiteY57" fmla="*/ 1353204 h 4467225"/>
              <a:gd name="connsiteX58" fmla="*/ 133826 w 1809750"/>
              <a:gd name="connsiteY58" fmla="*/ 1303674 h 4467225"/>
              <a:gd name="connsiteX59" fmla="*/ 206216 w 1809750"/>
              <a:gd name="connsiteY59" fmla="*/ 1160799 h 4467225"/>
              <a:gd name="connsiteX60" fmla="*/ 220504 w 1809750"/>
              <a:gd name="connsiteY60" fmla="*/ 1133176 h 4467225"/>
              <a:gd name="connsiteX61" fmla="*/ 246221 w 1809750"/>
              <a:gd name="connsiteY61" fmla="*/ 1089361 h 4467225"/>
              <a:gd name="connsiteX62" fmla="*/ 299561 w 1809750"/>
              <a:gd name="connsiteY62" fmla="*/ 986491 h 4467225"/>
              <a:gd name="connsiteX63" fmla="*/ 347186 w 1809750"/>
              <a:gd name="connsiteY63" fmla="*/ 891241 h 4467225"/>
              <a:gd name="connsiteX64" fmla="*/ 365284 w 1809750"/>
              <a:gd name="connsiteY64" fmla="*/ 840759 h 4467225"/>
              <a:gd name="connsiteX65" fmla="*/ 372904 w 1809750"/>
              <a:gd name="connsiteY65" fmla="*/ 817899 h 4467225"/>
              <a:gd name="connsiteX66" fmla="*/ 407194 w 1809750"/>
              <a:gd name="connsiteY66" fmla="*/ 750271 h 4467225"/>
              <a:gd name="connsiteX67" fmla="*/ 456724 w 1809750"/>
              <a:gd name="connsiteY67" fmla="*/ 719791 h 4467225"/>
              <a:gd name="connsiteX68" fmla="*/ 571024 w 1809750"/>
              <a:gd name="connsiteY68" fmla="*/ 684549 h 4467225"/>
              <a:gd name="connsiteX69" fmla="*/ 671036 w 1809750"/>
              <a:gd name="connsiteY69" fmla="*/ 632161 h 4467225"/>
              <a:gd name="connsiteX70" fmla="*/ 683419 w 1809750"/>
              <a:gd name="connsiteY70" fmla="*/ 614064 h 4467225"/>
              <a:gd name="connsiteX71" fmla="*/ 693896 w 1809750"/>
              <a:gd name="connsiteY71" fmla="*/ 548341 h 4467225"/>
              <a:gd name="connsiteX72" fmla="*/ 699611 w 1809750"/>
              <a:gd name="connsiteY72" fmla="*/ 438804 h 4467225"/>
              <a:gd name="connsiteX73" fmla="*/ 694849 w 1809750"/>
              <a:gd name="connsiteY73" fmla="*/ 383559 h 4467225"/>
              <a:gd name="connsiteX74" fmla="*/ 717709 w 1809750"/>
              <a:gd name="connsiteY74" fmla="*/ 281641 h 4467225"/>
              <a:gd name="connsiteX75" fmla="*/ 747236 w 1809750"/>
              <a:gd name="connsiteY75" fmla="*/ 187344 h 4467225"/>
              <a:gd name="connsiteX76" fmla="*/ 762476 w 1809750"/>
              <a:gd name="connsiteY76" fmla="*/ 163531 h 4467225"/>
              <a:gd name="connsiteX77" fmla="*/ 824389 w 1809750"/>
              <a:gd name="connsiteY77" fmla="*/ 91141 h 4467225"/>
              <a:gd name="connsiteX78" fmla="*/ 857726 w 1809750"/>
              <a:gd name="connsiteY78" fmla="*/ 42564 h 4467225"/>
              <a:gd name="connsiteX79" fmla="*/ 879634 w 1809750"/>
              <a:gd name="connsiteY79" fmla="*/ 35896 h 4467225"/>
              <a:gd name="connsiteX80" fmla="*/ 904399 w 1809750"/>
              <a:gd name="connsiteY80" fmla="*/ 30181 h 4467225"/>
              <a:gd name="connsiteX81" fmla="*/ 982504 w 1809750"/>
              <a:gd name="connsiteY81" fmla="*/ 11131 h 4467225"/>
              <a:gd name="connsiteX82" fmla="*/ 1059656 w 1809750"/>
              <a:gd name="connsiteY82" fmla="*/ 31134 h 4467225"/>
              <a:gd name="connsiteX83" fmla="*/ 1208246 w 1809750"/>
              <a:gd name="connsiteY83" fmla="*/ 231159 h 4467225"/>
              <a:gd name="connsiteX84" fmla="*/ 1225391 w 1809750"/>
              <a:gd name="connsiteY84" fmla="*/ 466426 h 4467225"/>
              <a:gd name="connsiteX85" fmla="*/ 1224439 w 1809750"/>
              <a:gd name="connsiteY85" fmla="*/ 476904 h 4467225"/>
              <a:gd name="connsiteX86" fmla="*/ 1233011 w 1809750"/>
              <a:gd name="connsiteY86" fmla="*/ 670261 h 4467225"/>
              <a:gd name="connsiteX87" fmla="*/ 1278731 w 1809750"/>
              <a:gd name="connsiteY87" fmla="*/ 721696 h 4467225"/>
              <a:gd name="connsiteX88" fmla="*/ 1348264 w 1809750"/>
              <a:gd name="connsiteY88" fmla="*/ 732174 h 4467225"/>
              <a:gd name="connsiteX89" fmla="*/ 1381601 w 1809750"/>
              <a:gd name="connsiteY89" fmla="*/ 755986 h 4467225"/>
              <a:gd name="connsiteX90" fmla="*/ 1409224 w 1809750"/>
              <a:gd name="connsiteY90" fmla="*/ 801706 h 4467225"/>
              <a:gd name="connsiteX91" fmla="*/ 1417796 w 1809750"/>
              <a:gd name="connsiteY91" fmla="*/ 820756 h 4467225"/>
              <a:gd name="connsiteX92" fmla="*/ 1447324 w 1809750"/>
              <a:gd name="connsiteY92" fmla="*/ 879811 h 4467225"/>
              <a:gd name="connsiteX93" fmla="*/ 1549241 w 1809750"/>
              <a:gd name="connsiteY93" fmla="*/ 1010304 h 4467225"/>
              <a:gd name="connsiteX94" fmla="*/ 1579721 w 1809750"/>
              <a:gd name="connsiteY94" fmla="*/ 1043641 h 4467225"/>
              <a:gd name="connsiteX95" fmla="*/ 1634014 w 1809750"/>
              <a:gd name="connsiteY95" fmla="*/ 1114126 h 4467225"/>
              <a:gd name="connsiteX96" fmla="*/ 1742599 w 1809750"/>
              <a:gd name="connsiteY96" fmla="*/ 1255096 h 4467225"/>
              <a:gd name="connsiteX97" fmla="*/ 1774031 w 1809750"/>
              <a:gd name="connsiteY97" fmla="*/ 1312246 h 4467225"/>
              <a:gd name="connsiteX98" fmla="*/ 1797844 w 1809750"/>
              <a:gd name="connsiteY98" fmla="*/ 1354156 h 4467225"/>
              <a:gd name="connsiteX99" fmla="*/ 1806416 w 1809750"/>
              <a:gd name="connsiteY99" fmla="*/ 1372254 h 4467225"/>
              <a:gd name="connsiteX100" fmla="*/ 1801654 w 1809750"/>
              <a:gd name="connsiteY100" fmla="*/ 1457026 h 4467225"/>
              <a:gd name="connsiteX101" fmla="*/ 1762601 w 1809750"/>
              <a:gd name="connsiteY101" fmla="*/ 1607521 h 4467225"/>
              <a:gd name="connsiteX102" fmla="*/ 1740694 w 1809750"/>
              <a:gd name="connsiteY102" fmla="*/ 1665624 h 4467225"/>
              <a:gd name="connsiteX103" fmla="*/ 1700689 w 1809750"/>
              <a:gd name="connsiteY103" fmla="*/ 1787544 h 4467225"/>
              <a:gd name="connsiteX104" fmla="*/ 1698784 w 1809750"/>
              <a:gd name="connsiteY104" fmla="*/ 1793259 h 4467225"/>
              <a:gd name="connsiteX105" fmla="*/ 1686401 w 1809750"/>
              <a:gd name="connsiteY105" fmla="*/ 1869459 h 4467225"/>
              <a:gd name="connsiteX106" fmla="*/ 1653064 w 1809750"/>
              <a:gd name="connsiteY106" fmla="*/ 1898034 h 4467225"/>
              <a:gd name="connsiteX107" fmla="*/ 1609249 w 1809750"/>
              <a:gd name="connsiteY107" fmla="*/ 2004714 h 4467225"/>
              <a:gd name="connsiteX108" fmla="*/ 1568291 w 1809750"/>
              <a:gd name="connsiteY108" fmla="*/ 2011381 h 4467225"/>
              <a:gd name="connsiteX109" fmla="*/ 1535906 w 1809750"/>
              <a:gd name="connsiteY109" fmla="*/ 1998046 h 4467225"/>
              <a:gd name="connsiteX110" fmla="*/ 1582579 w 1809750"/>
              <a:gd name="connsiteY110" fmla="*/ 1964709 h 4467225"/>
              <a:gd name="connsiteX111" fmla="*/ 1499711 w 1809750"/>
              <a:gd name="connsiteY111" fmla="*/ 1878984 h 4467225"/>
              <a:gd name="connsiteX112" fmla="*/ 1486376 w 1809750"/>
              <a:gd name="connsiteY112" fmla="*/ 1865649 h 4467225"/>
              <a:gd name="connsiteX113" fmla="*/ 1426369 w 1809750"/>
              <a:gd name="connsiteY113" fmla="*/ 1834216 h 4467225"/>
              <a:gd name="connsiteX114" fmla="*/ 1479709 w 1809750"/>
              <a:gd name="connsiteY114" fmla="*/ 1908511 h 4467225"/>
              <a:gd name="connsiteX115" fmla="*/ 1511141 w 1809750"/>
              <a:gd name="connsiteY115" fmla="*/ 1983759 h 4467225"/>
              <a:gd name="connsiteX116" fmla="*/ 1507331 w 1809750"/>
              <a:gd name="connsiteY116" fmla="*/ 2011381 h 4467225"/>
              <a:gd name="connsiteX117" fmla="*/ 1484471 w 1809750"/>
              <a:gd name="connsiteY117" fmla="*/ 2006619 h 4467225"/>
              <a:gd name="connsiteX118" fmla="*/ 1446371 w 1809750"/>
              <a:gd name="connsiteY118" fmla="*/ 2034241 h 4467225"/>
              <a:gd name="connsiteX119" fmla="*/ 1463516 w 1809750"/>
              <a:gd name="connsiteY119" fmla="*/ 2120919 h 4467225"/>
              <a:gd name="connsiteX120" fmla="*/ 1468279 w 1809750"/>
              <a:gd name="connsiteY120" fmla="*/ 2202834 h 4467225"/>
              <a:gd name="connsiteX121" fmla="*/ 1472089 w 1809750"/>
              <a:gd name="connsiteY121" fmla="*/ 2251411 h 4467225"/>
              <a:gd name="connsiteX122" fmla="*/ 1468279 w 1809750"/>
              <a:gd name="connsiteY122" fmla="*/ 2393334 h 4467225"/>
              <a:gd name="connsiteX123" fmla="*/ 1453991 w 1809750"/>
              <a:gd name="connsiteY123" fmla="*/ 2605741 h 4467225"/>
              <a:gd name="connsiteX124" fmla="*/ 1438751 w 1809750"/>
              <a:gd name="connsiteY124" fmla="*/ 2816244 h 4467225"/>
              <a:gd name="connsiteX125" fmla="*/ 1432084 w 1809750"/>
              <a:gd name="connsiteY125" fmla="*/ 2962929 h 4467225"/>
              <a:gd name="connsiteX126" fmla="*/ 1424464 w 1809750"/>
              <a:gd name="connsiteY126" fmla="*/ 3218199 h 4467225"/>
              <a:gd name="connsiteX127" fmla="*/ 1418749 w 1809750"/>
              <a:gd name="connsiteY127" fmla="*/ 3379171 h 4467225"/>
              <a:gd name="connsiteX128" fmla="*/ 1428274 w 1809750"/>
              <a:gd name="connsiteY128" fmla="*/ 3838276 h 4467225"/>
              <a:gd name="connsiteX129" fmla="*/ 1414939 w 1809750"/>
              <a:gd name="connsiteY129" fmla="*/ 4017346 h 4467225"/>
              <a:gd name="connsiteX130" fmla="*/ 1406366 w 1809750"/>
              <a:gd name="connsiteY130" fmla="*/ 4130694 h 4467225"/>
              <a:gd name="connsiteX131" fmla="*/ 1394936 w 1809750"/>
              <a:gd name="connsiteY131" fmla="*/ 4244041 h 4467225"/>
              <a:gd name="connsiteX132" fmla="*/ 1393031 w 1809750"/>
              <a:gd name="connsiteY132" fmla="*/ 4272616 h 4467225"/>
              <a:gd name="connsiteX133" fmla="*/ 1384459 w 1809750"/>
              <a:gd name="connsiteY133" fmla="*/ 4389774 h 4467225"/>
              <a:gd name="connsiteX134" fmla="*/ 1368266 w 1809750"/>
              <a:gd name="connsiteY134" fmla="*/ 4402156 h 4467225"/>
              <a:gd name="connsiteX135" fmla="*/ 1309211 w 1809750"/>
              <a:gd name="connsiteY135" fmla="*/ 4403109 h 4467225"/>
              <a:gd name="connsiteX136" fmla="*/ 1240631 w 1809750"/>
              <a:gd name="connsiteY136" fmla="*/ 4461211 h 4467225"/>
              <a:gd name="connsiteX137" fmla="*/ 1121569 w 1809750"/>
              <a:gd name="connsiteY137" fmla="*/ 4468831 h 4467225"/>
              <a:gd name="connsiteX138" fmla="*/ 1091089 w 1809750"/>
              <a:gd name="connsiteY138" fmla="*/ 4445971 h 4467225"/>
              <a:gd name="connsiteX139" fmla="*/ 1068229 w 1809750"/>
              <a:gd name="connsiteY139" fmla="*/ 4360246 h 4467225"/>
              <a:gd name="connsiteX140" fmla="*/ 1052989 w 1809750"/>
              <a:gd name="connsiteY140" fmla="*/ 4259281 h 4467225"/>
              <a:gd name="connsiteX141" fmla="*/ 1070134 w 1809750"/>
              <a:gd name="connsiteY141" fmla="*/ 4195464 h 4467225"/>
              <a:gd name="connsiteX142" fmla="*/ 1084421 w 1809750"/>
              <a:gd name="connsiteY142" fmla="*/ 4105929 h 4467225"/>
              <a:gd name="connsiteX143" fmla="*/ 1085374 w 1809750"/>
              <a:gd name="connsiteY143" fmla="*/ 3964959 h 4467225"/>
              <a:gd name="connsiteX144" fmla="*/ 1090136 w 1809750"/>
              <a:gd name="connsiteY144" fmla="*/ 3763981 h 4467225"/>
              <a:gd name="connsiteX145" fmla="*/ 1090136 w 1809750"/>
              <a:gd name="connsiteY145" fmla="*/ 3575386 h 4467225"/>
              <a:gd name="connsiteX146" fmla="*/ 1091089 w 1809750"/>
              <a:gd name="connsiteY146" fmla="*/ 3440131 h 4467225"/>
              <a:gd name="connsiteX147" fmla="*/ 1084421 w 1809750"/>
              <a:gd name="connsiteY147" fmla="*/ 3398221 h 4467225"/>
              <a:gd name="connsiteX148" fmla="*/ 1083469 w 1809750"/>
              <a:gd name="connsiteY148" fmla="*/ 3383934 h 4467225"/>
              <a:gd name="connsiteX149" fmla="*/ 1088231 w 1809750"/>
              <a:gd name="connsiteY149" fmla="*/ 3122949 h 4467225"/>
              <a:gd name="connsiteX150" fmla="*/ 1075849 w 1809750"/>
              <a:gd name="connsiteY150" fmla="*/ 2908636 h 4467225"/>
              <a:gd name="connsiteX151" fmla="*/ 1047274 w 1809750"/>
              <a:gd name="connsiteY151" fmla="*/ 2654319 h 4467225"/>
              <a:gd name="connsiteX152" fmla="*/ 1026319 w 1809750"/>
              <a:gd name="connsiteY152" fmla="*/ 2539066 h 4467225"/>
              <a:gd name="connsiteX153" fmla="*/ 1023461 w 1809750"/>
              <a:gd name="connsiteY153" fmla="*/ 2510491 h 4467225"/>
              <a:gd name="connsiteX154" fmla="*/ 1015841 w 1809750"/>
              <a:gd name="connsiteY154" fmla="*/ 2488584 h 4467225"/>
              <a:gd name="connsiteX155" fmla="*/ 1009174 w 1809750"/>
              <a:gd name="connsiteY155" fmla="*/ 2457151 h 4467225"/>
              <a:gd name="connsiteX156" fmla="*/ 1002506 w 1809750"/>
              <a:gd name="connsiteY156" fmla="*/ 2400001 h 4467225"/>
              <a:gd name="connsiteX157" fmla="*/ 977741 w 1809750"/>
              <a:gd name="connsiteY157" fmla="*/ 2420956 h 4467225"/>
              <a:gd name="connsiteX158" fmla="*/ 898684 w 1809750"/>
              <a:gd name="connsiteY158" fmla="*/ 2683846 h 4467225"/>
              <a:gd name="connsiteX159" fmla="*/ 799624 w 1809750"/>
              <a:gd name="connsiteY159" fmla="*/ 3000076 h 4467225"/>
              <a:gd name="connsiteX160" fmla="*/ 741521 w 1809750"/>
              <a:gd name="connsiteY160" fmla="*/ 3304876 h 4467225"/>
              <a:gd name="connsiteX161" fmla="*/ 736759 w 1809750"/>
              <a:gd name="connsiteY161" fmla="*/ 3384886 h 4467225"/>
              <a:gd name="connsiteX162" fmla="*/ 725329 w 1809750"/>
              <a:gd name="connsiteY162" fmla="*/ 3419176 h 4467225"/>
              <a:gd name="connsiteX163" fmla="*/ 705326 w 1809750"/>
              <a:gd name="connsiteY163" fmla="*/ 3529666 h 4467225"/>
              <a:gd name="connsiteX164" fmla="*/ 679609 w 1809750"/>
              <a:gd name="connsiteY164" fmla="*/ 3662064 h 4467225"/>
              <a:gd name="connsiteX165" fmla="*/ 654844 w 1809750"/>
              <a:gd name="connsiteY165" fmla="*/ 3813511 h 4467225"/>
              <a:gd name="connsiteX166" fmla="*/ 628174 w 1809750"/>
              <a:gd name="connsiteY166" fmla="*/ 3989724 h 4467225"/>
              <a:gd name="connsiteX167" fmla="*/ 611981 w 1809750"/>
              <a:gd name="connsiteY167" fmla="*/ 4096404 h 4467225"/>
              <a:gd name="connsiteX168" fmla="*/ 595789 w 1809750"/>
              <a:gd name="connsiteY168" fmla="*/ 4204989 h 4467225"/>
              <a:gd name="connsiteX169" fmla="*/ 572929 w 1809750"/>
              <a:gd name="connsiteY169" fmla="*/ 4360246 h 4467225"/>
              <a:gd name="connsiteX170" fmla="*/ 571976 w 1809750"/>
              <a:gd name="connsiteY170" fmla="*/ 4365961 h 4467225"/>
              <a:gd name="connsiteX171" fmla="*/ 536734 w 1809750"/>
              <a:gd name="connsiteY171" fmla="*/ 4398346 h 4467225"/>
              <a:gd name="connsiteX172" fmla="*/ 410051 w 1809750"/>
              <a:gd name="connsiteY172" fmla="*/ 4390726 h 4467225"/>
              <a:gd name="connsiteX173" fmla="*/ 377666 w 1809750"/>
              <a:gd name="connsiteY173" fmla="*/ 4404061 h 4467225"/>
              <a:gd name="connsiteX174" fmla="*/ 359569 w 1809750"/>
              <a:gd name="connsiteY174" fmla="*/ 4412634 h 4467225"/>
              <a:gd name="connsiteX175" fmla="*/ 343376 w 1809750"/>
              <a:gd name="connsiteY175" fmla="*/ 4397394 h 4467225"/>
              <a:gd name="connsiteX176" fmla="*/ 319564 w 1809750"/>
              <a:gd name="connsiteY176" fmla="*/ 4374534 h 4467225"/>
              <a:gd name="connsiteX177" fmla="*/ 301466 w 1809750"/>
              <a:gd name="connsiteY177" fmla="*/ 4369771 h 4467225"/>
              <a:gd name="connsiteX178" fmla="*/ 276701 w 1809750"/>
              <a:gd name="connsiteY178" fmla="*/ 4385011 h 4467225"/>
              <a:gd name="connsiteX179" fmla="*/ 198596 w 1809750"/>
              <a:gd name="connsiteY179" fmla="*/ 4448829 h 4467225"/>
              <a:gd name="connsiteX180" fmla="*/ 78581 w 1809750"/>
              <a:gd name="connsiteY180" fmla="*/ 4447876 h 4467225"/>
              <a:gd name="connsiteX181" fmla="*/ 7144 w 1809750"/>
              <a:gd name="connsiteY181" fmla="*/ 4419301 h 4467225"/>
              <a:gd name="connsiteX182" fmla="*/ 10001 w 1809750"/>
              <a:gd name="connsiteY182" fmla="*/ 4380249 h 4467225"/>
              <a:gd name="connsiteX183" fmla="*/ 705326 w 1809750"/>
              <a:gd name="connsiteY183" fmla="*/ 762654 h 4467225"/>
              <a:gd name="connsiteX184" fmla="*/ 719614 w 1809750"/>
              <a:gd name="connsiteY184" fmla="*/ 792181 h 4467225"/>
              <a:gd name="connsiteX185" fmla="*/ 739616 w 1809750"/>
              <a:gd name="connsiteY185" fmla="*/ 840759 h 4467225"/>
              <a:gd name="connsiteX186" fmla="*/ 752951 w 1809750"/>
              <a:gd name="connsiteY186" fmla="*/ 867429 h 4467225"/>
              <a:gd name="connsiteX187" fmla="*/ 760571 w 1809750"/>
              <a:gd name="connsiteY187" fmla="*/ 945534 h 4467225"/>
              <a:gd name="connsiteX188" fmla="*/ 775811 w 1809750"/>
              <a:gd name="connsiteY188" fmla="*/ 1109364 h 4467225"/>
              <a:gd name="connsiteX189" fmla="*/ 866299 w 1809750"/>
              <a:gd name="connsiteY189" fmla="*/ 1383684 h 4467225"/>
              <a:gd name="connsiteX190" fmla="*/ 890111 w 1809750"/>
              <a:gd name="connsiteY190" fmla="*/ 1427499 h 4467225"/>
              <a:gd name="connsiteX191" fmla="*/ 914876 w 1809750"/>
              <a:gd name="connsiteY191" fmla="*/ 1369396 h 4467225"/>
              <a:gd name="connsiteX192" fmla="*/ 1006316 w 1809750"/>
              <a:gd name="connsiteY192" fmla="*/ 1135081 h 4467225"/>
              <a:gd name="connsiteX193" fmla="*/ 1058704 w 1809750"/>
              <a:gd name="connsiteY193" fmla="*/ 1014114 h 4467225"/>
              <a:gd name="connsiteX194" fmla="*/ 1060609 w 1809750"/>
              <a:gd name="connsiteY194" fmla="*/ 974109 h 4467225"/>
              <a:gd name="connsiteX195" fmla="*/ 1052989 w 1809750"/>
              <a:gd name="connsiteY195" fmla="*/ 881716 h 4467225"/>
              <a:gd name="connsiteX196" fmla="*/ 1063466 w 1809750"/>
              <a:gd name="connsiteY196" fmla="*/ 863619 h 4467225"/>
              <a:gd name="connsiteX197" fmla="*/ 1126331 w 1809750"/>
              <a:gd name="connsiteY197" fmla="*/ 804564 h 4467225"/>
              <a:gd name="connsiteX198" fmla="*/ 1206341 w 1809750"/>
              <a:gd name="connsiteY198" fmla="*/ 850284 h 4467225"/>
              <a:gd name="connsiteX199" fmla="*/ 1067276 w 1809750"/>
              <a:gd name="connsiteY199" fmla="*/ 633114 h 4467225"/>
              <a:gd name="connsiteX200" fmla="*/ 1049179 w 1809750"/>
              <a:gd name="connsiteY200" fmla="*/ 710266 h 4467225"/>
              <a:gd name="connsiteX201" fmla="*/ 1040606 w 1809750"/>
              <a:gd name="connsiteY201" fmla="*/ 776941 h 4467225"/>
              <a:gd name="connsiteX202" fmla="*/ 1030129 w 1809750"/>
              <a:gd name="connsiteY202" fmla="*/ 814089 h 4467225"/>
              <a:gd name="connsiteX203" fmla="*/ 997744 w 1809750"/>
              <a:gd name="connsiteY203" fmla="*/ 848379 h 4467225"/>
              <a:gd name="connsiteX204" fmla="*/ 904399 w 1809750"/>
              <a:gd name="connsiteY204" fmla="*/ 990301 h 4467225"/>
              <a:gd name="connsiteX205" fmla="*/ 897731 w 1809750"/>
              <a:gd name="connsiteY205" fmla="*/ 993159 h 4467225"/>
              <a:gd name="connsiteX206" fmla="*/ 878681 w 1809750"/>
              <a:gd name="connsiteY206" fmla="*/ 936009 h 4467225"/>
              <a:gd name="connsiteX207" fmla="*/ 818674 w 1809750"/>
              <a:gd name="connsiteY207" fmla="*/ 856951 h 4467225"/>
              <a:gd name="connsiteX208" fmla="*/ 780574 w 1809750"/>
              <a:gd name="connsiteY208" fmla="*/ 843616 h 4467225"/>
              <a:gd name="connsiteX209" fmla="*/ 797719 w 1809750"/>
              <a:gd name="connsiteY209" fmla="*/ 592156 h 4467225"/>
              <a:gd name="connsiteX210" fmla="*/ 634841 w 1809750"/>
              <a:gd name="connsiteY210" fmla="*/ 825519 h 4467225"/>
              <a:gd name="connsiteX211" fmla="*/ 705326 w 1809750"/>
              <a:gd name="connsiteY211" fmla="*/ 762654 h 4467225"/>
              <a:gd name="connsiteX212" fmla="*/ 1273969 w 1809750"/>
              <a:gd name="connsiteY212" fmla="*/ 1329391 h 4467225"/>
              <a:gd name="connsiteX213" fmla="*/ 1280636 w 1809750"/>
              <a:gd name="connsiteY213" fmla="*/ 1357014 h 4467225"/>
              <a:gd name="connsiteX214" fmla="*/ 1294924 w 1809750"/>
              <a:gd name="connsiteY214" fmla="*/ 1423689 h 4467225"/>
              <a:gd name="connsiteX215" fmla="*/ 1315879 w 1809750"/>
              <a:gd name="connsiteY215" fmla="*/ 1556086 h 4467225"/>
              <a:gd name="connsiteX216" fmla="*/ 1337786 w 1809750"/>
              <a:gd name="connsiteY216" fmla="*/ 1669434 h 4467225"/>
              <a:gd name="connsiteX217" fmla="*/ 1370171 w 1809750"/>
              <a:gd name="connsiteY217" fmla="*/ 1777066 h 4467225"/>
              <a:gd name="connsiteX218" fmla="*/ 1441609 w 1809750"/>
              <a:gd name="connsiteY218" fmla="*/ 1820881 h 4467225"/>
              <a:gd name="connsiteX219" fmla="*/ 1473041 w 1809750"/>
              <a:gd name="connsiteY219" fmla="*/ 1796116 h 4467225"/>
              <a:gd name="connsiteX220" fmla="*/ 1516856 w 1809750"/>
              <a:gd name="connsiteY220" fmla="*/ 1700866 h 4467225"/>
              <a:gd name="connsiteX221" fmla="*/ 1537811 w 1809750"/>
              <a:gd name="connsiteY221" fmla="*/ 1671339 h 4467225"/>
              <a:gd name="connsiteX222" fmla="*/ 1547336 w 1809750"/>
              <a:gd name="connsiteY222" fmla="*/ 1614189 h 4467225"/>
              <a:gd name="connsiteX223" fmla="*/ 1568291 w 1809750"/>
              <a:gd name="connsiteY223" fmla="*/ 1573231 h 4467225"/>
              <a:gd name="connsiteX224" fmla="*/ 1575911 w 1809750"/>
              <a:gd name="connsiteY224" fmla="*/ 1558944 h 4467225"/>
              <a:gd name="connsiteX225" fmla="*/ 1582579 w 1809750"/>
              <a:gd name="connsiteY225" fmla="*/ 1450359 h 4467225"/>
              <a:gd name="connsiteX226" fmla="*/ 1577816 w 1809750"/>
              <a:gd name="connsiteY226" fmla="*/ 1436071 h 4467225"/>
              <a:gd name="connsiteX227" fmla="*/ 1470184 w 1809750"/>
              <a:gd name="connsiteY227" fmla="*/ 1317009 h 4467225"/>
              <a:gd name="connsiteX228" fmla="*/ 1383506 w 1809750"/>
              <a:gd name="connsiteY228" fmla="*/ 1220806 h 4467225"/>
              <a:gd name="connsiteX229" fmla="*/ 1353026 w 1809750"/>
              <a:gd name="connsiteY229" fmla="*/ 1221759 h 4467225"/>
              <a:gd name="connsiteX230" fmla="*/ 1280636 w 1809750"/>
              <a:gd name="connsiteY230" fmla="*/ 1315104 h 4467225"/>
              <a:gd name="connsiteX231" fmla="*/ 1273969 w 1809750"/>
              <a:gd name="connsiteY231" fmla="*/ 1329391 h 4467225"/>
              <a:gd name="connsiteX232" fmla="*/ 599599 w 1809750"/>
              <a:gd name="connsiteY232" fmla="*/ 1884699 h 4467225"/>
              <a:gd name="connsiteX233" fmla="*/ 604361 w 1809750"/>
              <a:gd name="connsiteY233" fmla="*/ 1880889 h 4467225"/>
              <a:gd name="connsiteX234" fmla="*/ 596741 w 1809750"/>
              <a:gd name="connsiteY234" fmla="*/ 1858029 h 4467225"/>
              <a:gd name="connsiteX235" fmla="*/ 581501 w 1809750"/>
              <a:gd name="connsiteY235" fmla="*/ 1721821 h 4467225"/>
              <a:gd name="connsiteX236" fmla="*/ 583406 w 1809750"/>
              <a:gd name="connsiteY236" fmla="*/ 1673244 h 4467225"/>
              <a:gd name="connsiteX237" fmla="*/ 558641 w 1809750"/>
              <a:gd name="connsiteY237" fmla="*/ 1591329 h 4467225"/>
              <a:gd name="connsiteX238" fmla="*/ 555784 w 1809750"/>
              <a:gd name="connsiteY238" fmla="*/ 1568469 h 4467225"/>
              <a:gd name="connsiteX239" fmla="*/ 531019 w 1809750"/>
              <a:gd name="connsiteY239" fmla="*/ 1421784 h 4467225"/>
              <a:gd name="connsiteX240" fmla="*/ 503396 w 1809750"/>
              <a:gd name="connsiteY240" fmla="*/ 1333201 h 4467225"/>
              <a:gd name="connsiteX241" fmla="*/ 484346 w 1809750"/>
              <a:gd name="connsiteY241" fmla="*/ 1236046 h 4467225"/>
              <a:gd name="connsiteX242" fmla="*/ 472916 w 1809750"/>
              <a:gd name="connsiteY242" fmla="*/ 1215091 h 4467225"/>
              <a:gd name="connsiteX243" fmla="*/ 451009 w 1809750"/>
              <a:gd name="connsiteY243" fmla="*/ 1228426 h 4467225"/>
              <a:gd name="connsiteX244" fmla="*/ 431959 w 1809750"/>
              <a:gd name="connsiteY244" fmla="*/ 1271289 h 4467225"/>
              <a:gd name="connsiteX245" fmla="*/ 375761 w 1809750"/>
              <a:gd name="connsiteY245" fmla="*/ 1361776 h 4467225"/>
              <a:gd name="connsiteX246" fmla="*/ 330994 w 1809750"/>
              <a:gd name="connsiteY246" fmla="*/ 1464646 h 4467225"/>
              <a:gd name="connsiteX247" fmla="*/ 333851 w 1809750"/>
              <a:gd name="connsiteY247" fmla="*/ 1471314 h 4467225"/>
              <a:gd name="connsiteX248" fmla="*/ 353854 w 1809750"/>
              <a:gd name="connsiteY248" fmla="*/ 1544656 h 4467225"/>
              <a:gd name="connsiteX249" fmla="*/ 361474 w 1809750"/>
              <a:gd name="connsiteY249" fmla="*/ 1568469 h 4467225"/>
              <a:gd name="connsiteX250" fmla="*/ 390049 w 1809750"/>
              <a:gd name="connsiteY250" fmla="*/ 1656099 h 4467225"/>
              <a:gd name="connsiteX251" fmla="*/ 395764 w 1809750"/>
              <a:gd name="connsiteY251" fmla="*/ 1677054 h 4467225"/>
              <a:gd name="connsiteX252" fmla="*/ 474821 w 1809750"/>
              <a:gd name="connsiteY252" fmla="*/ 1826596 h 4467225"/>
              <a:gd name="connsiteX253" fmla="*/ 507206 w 1809750"/>
              <a:gd name="connsiteY253" fmla="*/ 1858029 h 4467225"/>
              <a:gd name="connsiteX254" fmla="*/ 558641 w 1809750"/>
              <a:gd name="connsiteY254" fmla="*/ 1866601 h 4467225"/>
              <a:gd name="connsiteX255" fmla="*/ 573881 w 1809750"/>
              <a:gd name="connsiteY255" fmla="*/ 1872316 h 4467225"/>
              <a:gd name="connsiteX256" fmla="*/ 599599 w 1809750"/>
              <a:gd name="connsiteY256" fmla="*/ 1884699 h 4467225"/>
              <a:gd name="connsiteX257" fmla="*/ 930116 w 1809750"/>
              <a:gd name="connsiteY257" fmla="*/ 1638954 h 4467225"/>
              <a:gd name="connsiteX258" fmla="*/ 905351 w 1809750"/>
              <a:gd name="connsiteY258" fmla="*/ 1617046 h 4467225"/>
              <a:gd name="connsiteX259" fmla="*/ 880586 w 1809750"/>
              <a:gd name="connsiteY259" fmla="*/ 1644669 h 4467225"/>
              <a:gd name="connsiteX260" fmla="*/ 903446 w 1809750"/>
              <a:gd name="connsiteY260" fmla="*/ 1670386 h 4467225"/>
              <a:gd name="connsiteX261" fmla="*/ 930116 w 1809750"/>
              <a:gd name="connsiteY261" fmla="*/ 1638954 h 4467225"/>
              <a:gd name="connsiteX262" fmla="*/ 912019 w 1809750"/>
              <a:gd name="connsiteY262" fmla="*/ 1539894 h 4467225"/>
              <a:gd name="connsiteX263" fmla="*/ 889159 w 1809750"/>
              <a:gd name="connsiteY263" fmla="*/ 1510366 h 4467225"/>
              <a:gd name="connsiteX264" fmla="*/ 871061 w 1809750"/>
              <a:gd name="connsiteY264" fmla="*/ 1535131 h 4467225"/>
              <a:gd name="connsiteX265" fmla="*/ 892969 w 1809750"/>
              <a:gd name="connsiteY265" fmla="*/ 1563706 h 4467225"/>
              <a:gd name="connsiteX266" fmla="*/ 912019 w 1809750"/>
              <a:gd name="connsiteY266" fmla="*/ 1539894 h 4467225"/>
              <a:gd name="connsiteX267" fmla="*/ 918686 w 1809750"/>
              <a:gd name="connsiteY267" fmla="*/ 1769446 h 4467225"/>
              <a:gd name="connsiteX268" fmla="*/ 946309 w 1809750"/>
              <a:gd name="connsiteY268" fmla="*/ 1741824 h 4467225"/>
              <a:gd name="connsiteX269" fmla="*/ 926306 w 1809750"/>
              <a:gd name="connsiteY269" fmla="*/ 1718964 h 4467225"/>
              <a:gd name="connsiteX270" fmla="*/ 897731 w 1809750"/>
              <a:gd name="connsiteY270" fmla="*/ 1738014 h 4467225"/>
              <a:gd name="connsiteX271" fmla="*/ 918686 w 1809750"/>
              <a:gd name="connsiteY271" fmla="*/ 1769446 h 44672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</a:cxnLst>
            <a:rect l="l" t="t" r="r" b="b"/>
            <a:pathLst>
              <a:path w="1809750" h="4467225">
                <a:moveTo>
                  <a:pt x="10001" y="4380249"/>
                </a:moveTo>
                <a:cubicBezTo>
                  <a:pt x="17621" y="4372629"/>
                  <a:pt x="25241" y="4363104"/>
                  <a:pt x="33814" y="4357389"/>
                </a:cubicBezTo>
                <a:cubicBezTo>
                  <a:pt x="44291" y="4350721"/>
                  <a:pt x="56674" y="4345959"/>
                  <a:pt x="68104" y="4343101"/>
                </a:cubicBezTo>
                <a:cubicBezTo>
                  <a:pt x="112871" y="4333576"/>
                  <a:pt x="125254" y="4304049"/>
                  <a:pt x="128111" y="4262139"/>
                </a:cubicBezTo>
                <a:cubicBezTo>
                  <a:pt x="131921" y="4206894"/>
                  <a:pt x="141446" y="4153554"/>
                  <a:pt x="157639" y="4100214"/>
                </a:cubicBezTo>
                <a:cubicBezTo>
                  <a:pt x="181451" y="4022109"/>
                  <a:pt x="199549" y="3943051"/>
                  <a:pt x="220504" y="3863994"/>
                </a:cubicBezTo>
                <a:cubicBezTo>
                  <a:pt x="226219" y="3843991"/>
                  <a:pt x="236696" y="3825894"/>
                  <a:pt x="242411" y="3805891"/>
                </a:cubicBezTo>
                <a:cubicBezTo>
                  <a:pt x="251936" y="3770649"/>
                  <a:pt x="260509" y="3735406"/>
                  <a:pt x="268129" y="3699211"/>
                </a:cubicBezTo>
                <a:cubicBezTo>
                  <a:pt x="288131" y="3606819"/>
                  <a:pt x="308134" y="3514426"/>
                  <a:pt x="328136" y="3422034"/>
                </a:cubicBezTo>
                <a:cubicBezTo>
                  <a:pt x="330041" y="3413461"/>
                  <a:pt x="328136" y="3404889"/>
                  <a:pt x="327184" y="3396316"/>
                </a:cubicBezTo>
                <a:cubicBezTo>
                  <a:pt x="327184" y="3391554"/>
                  <a:pt x="326231" y="3386791"/>
                  <a:pt x="328136" y="3382029"/>
                </a:cubicBezTo>
                <a:cubicBezTo>
                  <a:pt x="342424" y="3341071"/>
                  <a:pt x="356711" y="3300114"/>
                  <a:pt x="370999" y="3260109"/>
                </a:cubicBezTo>
                <a:cubicBezTo>
                  <a:pt x="375761" y="3247726"/>
                  <a:pt x="379571" y="3235344"/>
                  <a:pt x="386239" y="3223914"/>
                </a:cubicBezTo>
                <a:cubicBezTo>
                  <a:pt x="405289" y="3191529"/>
                  <a:pt x="408146" y="3157239"/>
                  <a:pt x="406241" y="3121996"/>
                </a:cubicBezTo>
                <a:cubicBezTo>
                  <a:pt x="404336" y="3091516"/>
                  <a:pt x="411956" y="3063894"/>
                  <a:pt x="423386" y="3035319"/>
                </a:cubicBezTo>
                <a:cubicBezTo>
                  <a:pt x="430054" y="3019126"/>
                  <a:pt x="431959" y="3001029"/>
                  <a:pt x="434816" y="2983884"/>
                </a:cubicBezTo>
                <a:cubicBezTo>
                  <a:pt x="444341" y="2928639"/>
                  <a:pt x="452914" y="2873394"/>
                  <a:pt x="461486" y="2818149"/>
                </a:cubicBezTo>
                <a:cubicBezTo>
                  <a:pt x="463391" y="2806719"/>
                  <a:pt x="469106" y="2796241"/>
                  <a:pt x="471011" y="2784811"/>
                </a:cubicBezTo>
                <a:cubicBezTo>
                  <a:pt x="473869" y="2767666"/>
                  <a:pt x="476726" y="2749569"/>
                  <a:pt x="476726" y="2732424"/>
                </a:cubicBezTo>
                <a:cubicBezTo>
                  <a:pt x="476726" y="2700991"/>
                  <a:pt x="472916" y="2670511"/>
                  <a:pt x="495776" y="2643841"/>
                </a:cubicBezTo>
                <a:cubicBezTo>
                  <a:pt x="500539" y="2639079"/>
                  <a:pt x="503396" y="2631459"/>
                  <a:pt x="503396" y="2624791"/>
                </a:cubicBezTo>
                <a:cubicBezTo>
                  <a:pt x="504349" y="2595264"/>
                  <a:pt x="503396" y="2566689"/>
                  <a:pt x="504349" y="2537161"/>
                </a:cubicBezTo>
                <a:cubicBezTo>
                  <a:pt x="504349" y="2525731"/>
                  <a:pt x="509111" y="2514301"/>
                  <a:pt x="511016" y="2502871"/>
                </a:cubicBezTo>
                <a:cubicBezTo>
                  <a:pt x="520541" y="2432386"/>
                  <a:pt x="530066" y="2360949"/>
                  <a:pt x="538639" y="2290464"/>
                </a:cubicBezTo>
                <a:cubicBezTo>
                  <a:pt x="539591" y="2279986"/>
                  <a:pt x="539591" y="2269509"/>
                  <a:pt x="539591" y="2259984"/>
                </a:cubicBezTo>
                <a:cubicBezTo>
                  <a:pt x="538639" y="2244744"/>
                  <a:pt x="540544" y="2232361"/>
                  <a:pt x="559594" y="2226646"/>
                </a:cubicBezTo>
                <a:cubicBezTo>
                  <a:pt x="547211" y="2211406"/>
                  <a:pt x="545306" y="2198071"/>
                  <a:pt x="558641" y="2183784"/>
                </a:cubicBezTo>
                <a:cubicBezTo>
                  <a:pt x="561499" y="2180926"/>
                  <a:pt x="562451" y="2173306"/>
                  <a:pt x="561499" y="2168544"/>
                </a:cubicBezTo>
                <a:cubicBezTo>
                  <a:pt x="559594" y="2146636"/>
                  <a:pt x="556736" y="2124729"/>
                  <a:pt x="554831" y="2102821"/>
                </a:cubicBezTo>
                <a:cubicBezTo>
                  <a:pt x="553879" y="2085676"/>
                  <a:pt x="546259" y="2080914"/>
                  <a:pt x="529114" y="2085676"/>
                </a:cubicBezTo>
                <a:cubicBezTo>
                  <a:pt x="517684" y="2088534"/>
                  <a:pt x="505301" y="2089486"/>
                  <a:pt x="493871" y="2092344"/>
                </a:cubicBezTo>
                <a:cubicBezTo>
                  <a:pt x="493871" y="2089486"/>
                  <a:pt x="492919" y="2086629"/>
                  <a:pt x="492919" y="2084724"/>
                </a:cubicBezTo>
                <a:cubicBezTo>
                  <a:pt x="502444" y="2082819"/>
                  <a:pt x="511016" y="2081866"/>
                  <a:pt x="520541" y="2079961"/>
                </a:cubicBezTo>
                <a:cubicBezTo>
                  <a:pt x="520541" y="2078056"/>
                  <a:pt x="520541" y="2077104"/>
                  <a:pt x="520541" y="2075199"/>
                </a:cubicBezTo>
                <a:cubicBezTo>
                  <a:pt x="507206" y="2072341"/>
                  <a:pt x="493871" y="2068531"/>
                  <a:pt x="474821" y="2063769"/>
                </a:cubicBezTo>
                <a:cubicBezTo>
                  <a:pt x="478631" y="2045671"/>
                  <a:pt x="479584" y="2025669"/>
                  <a:pt x="488156" y="2009476"/>
                </a:cubicBezTo>
                <a:cubicBezTo>
                  <a:pt x="511016" y="1964709"/>
                  <a:pt x="541496" y="1926609"/>
                  <a:pt x="579596" y="1892319"/>
                </a:cubicBezTo>
                <a:cubicBezTo>
                  <a:pt x="568166" y="1875174"/>
                  <a:pt x="551974" y="1874221"/>
                  <a:pt x="533876" y="1886604"/>
                </a:cubicBezTo>
                <a:cubicBezTo>
                  <a:pt x="527209" y="1890414"/>
                  <a:pt x="520541" y="1894224"/>
                  <a:pt x="513874" y="1897081"/>
                </a:cubicBezTo>
                <a:cubicBezTo>
                  <a:pt x="489109" y="1906606"/>
                  <a:pt x="471964" y="1922799"/>
                  <a:pt x="461486" y="1948516"/>
                </a:cubicBezTo>
                <a:cubicBezTo>
                  <a:pt x="451961" y="1973281"/>
                  <a:pt x="435769" y="1995189"/>
                  <a:pt x="420529" y="2017096"/>
                </a:cubicBezTo>
                <a:cubicBezTo>
                  <a:pt x="409099" y="2035194"/>
                  <a:pt x="413861" y="2044719"/>
                  <a:pt x="432911" y="2049481"/>
                </a:cubicBezTo>
                <a:cubicBezTo>
                  <a:pt x="434816" y="2050434"/>
                  <a:pt x="437674" y="2051386"/>
                  <a:pt x="444341" y="2054244"/>
                </a:cubicBezTo>
                <a:cubicBezTo>
                  <a:pt x="430054" y="2056149"/>
                  <a:pt x="420529" y="2058054"/>
                  <a:pt x="410051" y="2059959"/>
                </a:cubicBezTo>
                <a:cubicBezTo>
                  <a:pt x="411004" y="2067579"/>
                  <a:pt x="411956" y="2074246"/>
                  <a:pt x="412909" y="2079961"/>
                </a:cubicBezTo>
                <a:cubicBezTo>
                  <a:pt x="411956" y="2081866"/>
                  <a:pt x="410051" y="2082819"/>
                  <a:pt x="409099" y="2084724"/>
                </a:cubicBezTo>
                <a:cubicBezTo>
                  <a:pt x="401479" y="2079961"/>
                  <a:pt x="391954" y="2076151"/>
                  <a:pt x="387191" y="2069484"/>
                </a:cubicBezTo>
                <a:cubicBezTo>
                  <a:pt x="378619" y="2057101"/>
                  <a:pt x="373856" y="2042814"/>
                  <a:pt x="366236" y="2029479"/>
                </a:cubicBezTo>
                <a:cubicBezTo>
                  <a:pt x="361474" y="2020906"/>
                  <a:pt x="355759" y="2011381"/>
                  <a:pt x="348139" y="2004714"/>
                </a:cubicBezTo>
                <a:cubicBezTo>
                  <a:pt x="333851" y="1991379"/>
                  <a:pt x="322421" y="1980901"/>
                  <a:pt x="322421" y="1957089"/>
                </a:cubicBezTo>
                <a:cubicBezTo>
                  <a:pt x="322421" y="1940896"/>
                  <a:pt x="301466" y="1925656"/>
                  <a:pt x="289084" y="1910416"/>
                </a:cubicBezTo>
                <a:cubicBezTo>
                  <a:pt x="279559" y="1898986"/>
                  <a:pt x="270034" y="1887556"/>
                  <a:pt x="259556" y="1877079"/>
                </a:cubicBezTo>
                <a:cubicBezTo>
                  <a:pt x="261461" y="1875174"/>
                  <a:pt x="262414" y="1874221"/>
                  <a:pt x="264319" y="1872316"/>
                </a:cubicBezTo>
                <a:cubicBezTo>
                  <a:pt x="267176" y="1874221"/>
                  <a:pt x="270986" y="1877079"/>
                  <a:pt x="278606" y="1881841"/>
                </a:cubicBezTo>
                <a:cubicBezTo>
                  <a:pt x="219551" y="1784686"/>
                  <a:pt x="189071" y="1680864"/>
                  <a:pt x="149066" y="1581804"/>
                </a:cubicBezTo>
                <a:cubicBezTo>
                  <a:pt x="132874" y="1542751"/>
                  <a:pt x="121444" y="1502746"/>
                  <a:pt x="109061" y="1461789"/>
                </a:cubicBezTo>
                <a:cubicBezTo>
                  <a:pt x="106204" y="1451311"/>
                  <a:pt x="105251" y="1439881"/>
                  <a:pt x="106204" y="1429404"/>
                </a:cubicBezTo>
                <a:cubicBezTo>
                  <a:pt x="107156" y="1403686"/>
                  <a:pt x="107156" y="1377969"/>
                  <a:pt x="111919" y="1353204"/>
                </a:cubicBezTo>
                <a:cubicBezTo>
                  <a:pt x="115729" y="1336059"/>
                  <a:pt x="123349" y="1317009"/>
                  <a:pt x="133826" y="1303674"/>
                </a:cubicBezTo>
                <a:cubicBezTo>
                  <a:pt x="167164" y="1260811"/>
                  <a:pt x="190024" y="1213186"/>
                  <a:pt x="206216" y="1160799"/>
                </a:cubicBezTo>
                <a:cubicBezTo>
                  <a:pt x="209074" y="1151274"/>
                  <a:pt x="214789" y="1141749"/>
                  <a:pt x="220504" y="1133176"/>
                </a:cubicBezTo>
                <a:cubicBezTo>
                  <a:pt x="229076" y="1117936"/>
                  <a:pt x="238601" y="1104601"/>
                  <a:pt x="246221" y="1089361"/>
                </a:cubicBezTo>
                <a:cubicBezTo>
                  <a:pt x="264319" y="1055071"/>
                  <a:pt x="282416" y="1020781"/>
                  <a:pt x="299561" y="986491"/>
                </a:cubicBezTo>
                <a:cubicBezTo>
                  <a:pt x="315754" y="955059"/>
                  <a:pt x="330994" y="922674"/>
                  <a:pt x="347186" y="891241"/>
                </a:cubicBezTo>
                <a:cubicBezTo>
                  <a:pt x="355759" y="875049"/>
                  <a:pt x="368141" y="861714"/>
                  <a:pt x="365284" y="840759"/>
                </a:cubicBezTo>
                <a:cubicBezTo>
                  <a:pt x="364331" y="834091"/>
                  <a:pt x="369094" y="824566"/>
                  <a:pt x="372904" y="817899"/>
                </a:cubicBezTo>
                <a:cubicBezTo>
                  <a:pt x="384334" y="795039"/>
                  <a:pt x="396716" y="773131"/>
                  <a:pt x="407194" y="750271"/>
                </a:cubicBezTo>
                <a:cubicBezTo>
                  <a:pt x="416719" y="728364"/>
                  <a:pt x="437674" y="725506"/>
                  <a:pt x="456724" y="719791"/>
                </a:cubicBezTo>
                <a:cubicBezTo>
                  <a:pt x="494824" y="708361"/>
                  <a:pt x="534829" y="699789"/>
                  <a:pt x="571024" y="684549"/>
                </a:cubicBezTo>
                <a:cubicBezTo>
                  <a:pt x="606266" y="670261"/>
                  <a:pt x="638651" y="650259"/>
                  <a:pt x="671036" y="632161"/>
                </a:cubicBezTo>
                <a:cubicBezTo>
                  <a:pt x="676751" y="629304"/>
                  <a:pt x="681514" y="620731"/>
                  <a:pt x="683419" y="614064"/>
                </a:cubicBezTo>
                <a:cubicBezTo>
                  <a:pt x="688181" y="592156"/>
                  <a:pt x="691991" y="570249"/>
                  <a:pt x="693896" y="548341"/>
                </a:cubicBezTo>
                <a:cubicBezTo>
                  <a:pt x="696754" y="512146"/>
                  <a:pt x="698659" y="474999"/>
                  <a:pt x="699611" y="438804"/>
                </a:cubicBezTo>
                <a:cubicBezTo>
                  <a:pt x="699611" y="420706"/>
                  <a:pt x="691991" y="401656"/>
                  <a:pt x="694849" y="383559"/>
                </a:cubicBezTo>
                <a:cubicBezTo>
                  <a:pt x="699611" y="349269"/>
                  <a:pt x="708184" y="314979"/>
                  <a:pt x="717709" y="281641"/>
                </a:cubicBezTo>
                <a:cubicBezTo>
                  <a:pt x="726281" y="250209"/>
                  <a:pt x="736759" y="218776"/>
                  <a:pt x="747236" y="187344"/>
                </a:cubicBezTo>
                <a:cubicBezTo>
                  <a:pt x="750094" y="178771"/>
                  <a:pt x="756761" y="170198"/>
                  <a:pt x="762476" y="163531"/>
                </a:cubicBezTo>
                <a:cubicBezTo>
                  <a:pt x="783431" y="138766"/>
                  <a:pt x="804386" y="115906"/>
                  <a:pt x="824389" y="91141"/>
                </a:cubicBezTo>
                <a:cubicBezTo>
                  <a:pt x="836771" y="75901"/>
                  <a:pt x="845344" y="57804"/>
                  <a:pt x="857726" y="42564"/>
                </a:cubicBezTo>
                <a:cubicBezTo>
                  <a:pt x="861536" y="37801"/>
                  <a:pt x="872014" y="37801"/>
                  <a:pt x="879634" y="35896"/>
                </a:cubicBezTo>
                <a:cubicBezTo>
                  <a:pt x="888206" y="33991"/>
                  <a:pt x="899636" y="34943"/>
                  <a:pt x="904399" y="30181"/>
                </a:cubicBezTo>
                <a:cubicBezTo>
                  <a:pt x="927259" y="7321"/>
                  <a:pt x="952024" y="2558"/>
                  <a:pt x="982504" y="11131"/>
                </a:cubicBezTo>
                <a:cubicBezTo>
                  <a:pt x="1008221" y="18751"/>
                  <a:pt x="1033939" y="16846"/>
                  <a:pt x="1059656" y="31134"/>
                </a:cubicBezTo>
                <a:cubicBezTo>
                  <a:pt x="1139666" y="75901"/>
                  <a:pt x="1187291" y="146386"/>
                  <a:pt x="1208246" y="231159"/>
                </a:cubicBezTo>
                <a:cubicBezTo>
                  <a:pt x="1227296" y="307359"/>
                  <a:pt x="1229201" y="387369"/>
                  <a:pt x="1225391" y="466426"/>
                </a:cubicBezTo>
                <a:cubicBezTo>
                  <a:pt x="1225391" y="470236"/>
                  <a:pt x="1224439" y="473094"/>
                  <a:pt x="1224439" y="476904"/>
                </a:cubicBezTo>
                <a:cubicBezTo>
                  <a:pt x="1239679" y="540721"/>
                  <a:pt x="1229201" y="605491"/>
                  <a:pt x="1233011" y="670261"/>
                </a:cubicBezTo>
                <a:cubicBezTo>
                  <a:pt x="1234916" y="715029"/>
                  <a:pt x="1238726" y="713124"/>
                  <a:pt x="1278731" y="721696"/>
                </a:cubicBezTo>
                <a:cubicBezTo>
                  <a:pt x="1301591" y="726459"/>
                  <a:pt x="1325404" y="725506"/>
                  <a:pt x="1348264" y="732174"/>
                </a:cubicBezTo>
                <a:cubicBezTo>
                  <a:pt x="1360646" y="735031"/>
                  <a:pt x="1373029" y="745509"/>
                  <a:pt x="1381601" y="755986"/>
                </a:cubicBezTo>
                <a:cubicBezTo>
                  <a:pt x="1393031" y="769321"/>
                  <a:pt x="1400651" y="786466"/>
                  <a:pt x="1409224" y="801706"/>
                </a:cubicBezTo>
                <a:cubicBezTo>
                  <a:pt x="1413034" y="807421"/>
                  <a:pt x="1417796" y="814089"/>
                  <a:pt x="1417796" y="820756"/>
                </a:cubicBezTo>
                <a:cubicBezTo>
                  <a:pt x="1414939" y="847426"/>
                  <a:pt x="1433036" y="861714"/>
                  <a:pt x="1447324" y="879811"/>
                </a:cubicBezTo>
                <a:cubicBezTo>
                  <a:pt x="1481614" y="923626"/>
                  <a:pt x="1514951" y="967441"/>
                  <a:pt x="1549241" y="1010304"/>
                </a:cubicBezTo>
                <a:cubicBezTo>
                  <a:pt x="1558766" y="1021734"/>
                  <a:pt x="1570196" y="1032211"/>
                  <a:pt x="1579721" y="1043641"/>
                </a:cubicBezTo>
                <a:cubicBezTo>
                  <a:pt x="1598771" y="1066501"/>
                  <a:pt x="1615916" y="1090314"/>
                  <a:pt x="1634014" y="1114126"/>
                </a:cubicBezTo>
                <a:cubicBezTo>
                  <a:pt x="1670209" y="1160799"/>
                  <a:pt x="1707356" y="1207471"/>
                  <a:pt x="1742599" y="1255096"/>
                </a:cubicBezTo>
                <a:cubicBezTo>
                  <a:pt x="1754981" y="1272241"/>
                  <a:pt x="1763554" y="1293196"/>
                  <a:pt x="1774031" y="1312246"/>
                </a:cubicBezTo>
                <a:cubicBezTo>
                  <a:pt x="1781651" y="1326534"/>
                  <a:pt x="1790224" y="1340821"/>
                  <a:pt x="1797844" y="1354156"/>
                </a:cubicBezTo>
                <a:cubicBezTo>
                  <a:pt x="1800701" y="1359871"/>
                  <a:pt x="1806416" y="1366539"/>
                  <a:pt x="1806416" y="1372254"/>
                </a:cubicBezTo>
                <a:cubicBezTo>
                  <a:pt x="1805464" y="1400829"/>
                  <a:pt x="1807369" y="1429404"/>
                  <a:pt x="1801654" y="1457026"/>
                </a:cubicBezTo>
                <a:cubicBezTo>
                  <a:pt x="1791176" y="1507509"/>
                  <a:pt x="1776889" y="1557991"/>
                  <a:pt x="1762601" y="1607521"/>
                </a:cubicBezTo>
                <a:cubicBezTo>
                  <a:pt x="1756886" y="1627524"/>
                  <a:pt x="1747361" y="1645621"/>
                  <a:pt x="1740694" y="1665624"/>
                </a:cubicBezTo>
                <a:cubicBezTo>
                  <a:pt x="1727359" y="1705629"/>
                  <a:pt x="1714024" y="1746586"/>
                  <a:pt x="1700689" y="1787544"/>
                </a:cubicBezTo>
                <a:cubicBezTo>
                  <a:pt x="1699736" y="1789449"/>
                  <a:pt x="1697831" y="1792306"/>
                  <a:pt x="1698784" y="1793259"/>
                </a:cubicBezTo>
                <a:cubicBezTo>
                  <a:pt x="1713071" y="1820881"/>
                  <a:pt x="1687354" y="1842789"/>
                  <a:pt x="1686401" y="1869459"/>
                </a:cubicBezTo>
                <a:cubicBezTo>
                  <a:pt x="1666399" y="1868506"/>
                  <a:pt x="1658779" y="1881841"/>
                  <a:pt x="1653064" y="1898034"/>
                </a:cubicBezTo>
                <a:cubicBezTo>
                  <a:pt x="1639729" y="1934229"/>
                  <a:pt x="1624489" y="1969471"/>
                  <a:pt x="1609249" y="2004714"/>
                </a:cubicBezTo>
                <a:cubicBezTo>
                  <a:pt x="1601629" y="2023764"/>
                  <a:pt x="1583531" y="2024716"/>
                  <a:pt x="1568291" y="2011381"/>
                </a:cubicBezTo>
                <a:cubicBezTo>
                  <a:pt x="1560671" y="2004714"/>
                  <a:pt x="1548289" y="2002809"/>
                  <a:pt x="1535906" y="1998046"/>
                </a:cubicBezTo>
                <a:cubicBezTo>
                  <a:pt x="1550194" y="1987569"/>
                  <a:pt x="1565434" y="1977091"/>
                  <a:pt x="1582579" y="1964709"/>
                </a:cubicBezTo>
                <a:cubicBezTo>
                  <a:pt x="1554004" y="1935181"/>
                  <a:pt x="1526381" y="1907559"/>
                  <a:pt x="1499711" y="1878984"/>
                </a:cubicBezTo>
                <a:cubicBezTo>
                  <a:pt x="1494949" y="1874221"/>
                  <a:pt x="1491139" y="1870411"/>
                  <a:pt x="1486376" y="1865649"/>
                </a:cubicBezTo>
                <a:cubicBezTo>
                  <a:pt x="1463516" y="1838979"/>
                  <a:pt x="1461611" y="1838026"/>
                  <a:pt x="1426369" y="1834216"/>
                </a:cubicBezTo>
                <a:cubicBezTo>
                  <a:pt x="1443514" y="1858029"/>
                  <a:pt x="1464469" y="1881841"/>
                  <a:pt x="1479709" y="1908511"/>
                </a:cubicBezTo>
                <a:cubicBezTo>
                  <a:pt x="1493044" y="1932324"/>
                  <a:pt x="1502569" y="1958041"/>
                  <a:pt x="1511141" y="1983759"/>
                </a:cubicBezTo>
                <a:cubicBezTo>
                  <a:pt x="1513999" y="1991379"/>
                  <a:pt x="1509236" y="2001856"/>
                  <a:pt x="1507331" y="2011381"/>
                </a:cubicBezTo>
                <a:cubicBezTo>
                  <a:pt x="1499711" y="2009476"/>
                  <a:pt x="1492091" y="2009476"/>
                  <a:pt x="1484471" y="2006619"/>
                </a:cubicBezTo>
                <a:cubicBezTo>
                  <a:pt x="1446371" y="1991379"/>
                  <a:pt x="1442561" y="1993284"/>
                  <a:pt x="1446371" y="2034241"/>
                </a:cubicBezTo>
                <a:cubicBezTo>
                  <a:pt x="1449229" y="2063769"/>
                  <a:pt x="1458754" y="2092344"/>
                  <a:pt x="1463516" y="2120919"/>
                </a:cubicBezTo>
                <a:cubicBezTo>
                  <a:pt x="1468279" y="2147589"/>
                  <a:pt x="1475899" y="2174259"/>
                  <a:pt x="1468279" y="2202834"/>
                </a:cubicBezTo>
                <a:cubicBezTo>
                  <a:pt x="1464469" y="2217121"/>
                  <a:pt x="1473041" y="2235219"/>
                  <a:pt x="1472089" y="2251411"/>
                </a:cubicBezTo>
                <a:cubicBezTo>
                  <a:pt x="1472089" y="2299036"/>
                  <a:pt x="1471136" y="2346661"/>
                  <a:pt x="1468279" y="2393334"/>
                </a:cubicBezTo>
                <a:cubicBezTo>
                  <a:pt x="1464469" y="2463819"/>
                  <a:pt x="1458754" y="2535256"/>
                  <a:pt x="1453991" y="2605741"/>
                </a:cubicBezTo>
                <a:cubicBezTo>
                  <a:pt x="1449229" y="2676226"/>
                  <a:pt x="1443514" y="2745759"/>
                  <a:pt x="1438751" y="2816244"/>
                </a:cubicBezTo>
                <a:cubicBezTo>
                  <a:pt x="1435894" y="2864821"/>
                  <a:pt x="1433989" y="2914351"/>
                  <a:pt x="1432084" y="2962929"/>
                </a:cubicBezTo>
                <a:cubicBezTo>
                  <a:pt x="1429226" y="3047701"/>
                  <a:pt x="1427321" y="3132474"/>
                  <a:pt x="1424464" y="3218199"/>
                </a:cubicBezTo>
                <a:cubicBezTo>
                  <a:pt x="1422559" y="3271539"/>
                  <a:pt x="1416844" y="3325831"/>
                  <a:pt x="1418749" y="3379171"/>
                </a:cubicBezTo>
                <a:cubicBezTo>
                  <a:pt x="1426369" y="3532524"/>
                  <a:pt x="1432084" y="3684924"/>
                  <a:pt x="1428274" y="3838276"/>
                </a:cubicBezTo>
                <a:cubicBezTo>
                  <a:pt x="1426369" y="3898284"/>
                  <a:pt x="1419701" y="3957339"/>
                  <a:pt x="1414939" y="4017346"/>
                </a:cubicBezTo>
                <a:cubicBezTo>
                  <a:pt x="1412081" y="4055446"/>
                  <a:pt x="1410176" y="4092594"/>
                  <a:pt x="1406366" y="4130694"/>
                </a:cubicBezTo>
                <a:cubicBezTo>
                  <a:pt x="1402556" y="4168794"/>
                  <a:pt x="1398746" y="4205941"/>
                  <a:pt x="1394936" y="4244041"/>
                </a:cubicBezTo>
                <a:cubicBezTo>
                  <a:pt x="1393984" y="4253566"/>
                  <a:pt x="1393031" y="4263091"/>
                  <a:pt x="1393031" y="4272616"/>
                </a:cubicBezTo>
                <a:cubicBezTo>
                  <a:pt x="1390174" y="4311669"/>
                  <a:pt x="1388269" y="4350721"/>
                  <a:pt x="1384459" y="4389774"/>
                </a:cubicBezTo>
                <a:cubicBezTo>
                  <a:pt x="1384459" y="4394536"/>
                  <a:pt x="1373981" y="4402156"/>
                  <a:pt x="1368266" y="4402156"/>
                </a:cubicBezTo>
                <a:cubicBezTo>
                  <a:pt x="1348264" y="4404061"/>
                  <a:pt x="1328261" y="4403109"/>
                  <a:pt x="1309211" y="4403109"/>
                </a:cubicBezTo>
                <a:cubicBezTo>
                  <a:pt x="1299686" y="4448829"/>
                  <a:pt x="1286351" y="4459306"/>
                  <a:pt x="1240631" y="4461211"/>
                </a:cubicBezTo>
                <a:cubicBezTo>
                  <a:pt x="1200626" y="4463116"/>
                  <a:pt x="1161574" y="4465974"/>
                  <a:pt x="1121569" y="4468831"/>
                </a:cubicBezTo>
                <a:cubicBezTo>
                  <a:pt x="1104424" y="4469784"/>
                  <a:pt x="1094899" y="4465021"/>
                  <a:pt x="1091089" y="4445971"/>
                </a:cubicBezTo>
                <a:cubicBezTo>
                  <a:pt x="1084421" y="4417396"/>
                  <a:pt x="1073944" y="4388821"/>
                  <a:pt x="1068229" y="4360246"/>
                </a:cubicBezTo>
                <a:cubicBezTo>
                  <a:pt x="1061561" y="4326909"/>
                  <a:pt x="1053941" y="4292619"/>
                  <a:pt x="1052989" y="4259281"/>
                </a:cubicBezTo>
                <a:cubicBezTo>
                  <a:pt x="1052989" y="4238326"/>
                  <a:pt x="1065371" y="4217371"/>
                  <a:pt x="1070134" y="4195464"/>
                </a:cubicBezTo>
                <a:cubicBezTo>
                  <a:pt x="1075849" y="4165936"/>
                  <a:pt x="1082516" y="4136409"/>
                  <a:pt x="1084421" y="4105929"/>
                </a:cubicBezTo>
                <a:cubicBezTo>
                  <a:pt x="1086326" y="4059256"/>
                  <a:pt x="1084421" y="4011631"/>
                  <a:pt x="1085374" y="3964959"/>
                </a:cubicBezTo>
                <a:cubicBezTo>
                  <a:pt x="1086326" y="3898284"/>
                  <a:pt x="1089184" y="3830656"/>
                  <a:pt x="1090136" y="3763981"/>
                </a:cubicBezTo>
                <a:cubicBezTo>
                  <a:pt x="1091089" y="3701116"/>
                  <a:pt x="1090136" y="3638251"/>
                  <a:pt x="1090136" y="3575386"/>
                </a:cubicBezTo>
                <a:cubicBezTo>
                  <a:pt x="1090136" y="3530619"/>
                  <a:pt x="1091089" y="3485851"/>
                  <a:pt x="1091089" y="3440131"/>
                </a:cubicBezTo>
                <a:cubicBezTo>
                  <a:pt x="1091089" y="3425844"/>
                  <a:pt x="1086326" y="3412509"/>
                  <a:pt x="1084421" y="3398221"/>
                </a:cubicBezTo>
                <a:cubicBezTo>
                  <a:pt x="1083469" y="3393459"/>
                  <a:pt x="1083469" y="3388696"/>
                  <a:pt x="1083469" y="3383934"/>
                </a:cubicBezTo>
                <a:cubicBezTo>
                  <a:pt x="1085374" y="3297256"/>
                  <a:pt x="1089184" y="3209626"/>
                  <a:pt x="1088231" y="3122949"/>
                </a:cubicBezTo>
                <a:cubicBezTo>
                  <a:pt x="1087279" y="3051511"/>
                  <a:pt x="1082516" y="2980074"/>
                  <a:pt x="1075849" y="2908636"/>
                </a:cubicBezTo>
                <a:cubicBezTo>
                  <a:pt x="1068229" y="2823864"/>
                  <a:pt x="1058704" y="2739091"/>
                  <a:pt x="1047274" y="2654319"/>
                </a:cubicBezTo>
                <a:cubicBezTo>
                  <a:pt x="1042511" y="2615266"/>
                  <a:pt x="1032986" y="2577166"/>
                  <a:pt x="1026319" y="2539066"/>
                </a:cubicBezTo>
                <a:cubicBezTo>
                  <a:pt x="1024414" y="2529541"/>
                  <a:pt x="1025366" y="2520016"/>
                  <a:pt x="1023461" y="2510491"/>
                </a:cubicBezTo>
                <a:cubicBezTo>
                  <a:pt x="1022509" y="2502871"/>
                  <a:pt x="1017746" y="2496204"/>
                  <a:pt x="1015841" y="2488584"/>
                </a:cubicBezTo>
                <a:cubicBezTo>
                  <a:pt x="1012984" y="2478106"/>
                  <a:pt x="1008221" y="2466676"/>
                  <a:pt x="1009174" y="2457151"/>
                </a:cubicBezTo>
                <a:cubicBezTo>
                  <a:pt x="1013936" y="2425719"/>
                  <a:pt x="1014889" y="2425719"/>
                  <a:pt x="1002506" y="2400001"/>
                </a:cubicBezTo>
                <a:cubicBezTo>
                  <a:pt x="989171" y="2401906"/>
                  <a:pt x="982504" y="2405716"/>
                  <a:pt x="977741" y="2420956"/>
                </a:cubicBezTo>
                <a:cubicBezTo>
                  <a:pt x="952976" y="2509539"/>
                  <a:pt x="930116" y="2598121"/>
                  <a:pt x="898684" y="2683846"/>
                </a:cubicBezTo>
                <a:cubicBezTo>
                  <a:pt x="859631" y="2787669"/>
                  <a:pt x="824389" y="2892444"/>
                  <a:pt x="799624" y="3000076"/>
                </a:cubicBezTo>
                <a:cubicBezTo>
                  <a:pt x="776764" y="3101041"/>
                  <a:pt x="759619" y="3202959"/>
                  <a:pt x="741521" y="3304876"/>
                </a:cubicBezTo>
                <a:cubicBezTo>
                  <a:pt x="736759" y="3330594"/>
                  <a:pt x="739616" y="3358216"/>
                  <a:pt x="736759" y="3384886"/>
                </a:cubicBezTo>
                <a:cubicBezTo>
                  <a:pt x="735806" y="3396316"/>
                  <a:pt x="727234" y="3407746"/>
                  <a:pt x="725329" y="3419176"/>
                </a:cubicBezTo>
                <a:cubicBezTo>
                  <a:pt x="717709" y="3455371"/>
                  <a:pt x="711994" y="3492519"/>
                  <a:pt x="705326" y="3529666"/>
                </a:cubicBezTo>
                <a:cubicBezTo>
                  <a:pt x="696754" y="3573481"/>
                  <a:pt x="687229" y="3617296"/>
                  <a:pt x="679609" y="3662064"/>
                </a:cubicBezTo>
                <a:cubicBezTo>
                  <a:pt x="671036" y="3712546"/>
                  <a:pt x="662464" y="3763029"/>
                  <a:pt x="654844" y="3813511"/>
                </a:cubicBezTo>
                <a:cubicBezTo>
                  <a:pt x="645319" y="3871614"/>
                  <a:pt x="636746" y="3930669"/>
                  <a:pt x="628174" y="3989724"/>
                </a:cubicBezTo>
                <a:cubicBezTo>
                  <a:pt x="622459" y="4024966"/>
                  <a:pt x="617696" y="4060209"/>
                  <a:pt x="611981" y="4096404"/>
                </a:cubicBezTo>
                <a:cubicBezTo>
                  <a:pt x="606266" y="4132599"/>
                  <a:pt x="601504" y="4168794"/>
                  <a:pt x="595789" y="4204989"/>
                </a:cubicBezTo>
                <a:cubicBezTo>
                  <a:pt x="588169" y="4256424"/>
                  <a:pt x="580549" y="4308811"/>
                  <a:pt x="572929" y="4360246"/>
                </a:cubicBezTo>
                <a:cubicBezTo>
                  <a:pt x="572929" y="4362151"/>
                  <a:pt x="571976" y="4364056"/>
                  <a:pt x="571976" y="4365961"/>
                </a:cubicBezTo>
                <a:cubicBezTo>
                  <a:pt x="567214" y="4396441"/>
                  <a:pt x="567214" y="4396441"/>
                  <a:pt x="536734" y="4398346"/>
                </a:cubicBezTo>
                <a:cubicBezTo>
                  <a:pt x="493871" y="4401204"/>
                  <a:pt x="451961" y="4402156"/>
                  <a:pt x="410051" y="4390726"/>
                </a:cubicBezTo>
                <a:cubicBezTo>
                  <a:pt x="397669" y="4386916"/>
                  <a:pt x="384334" y="4386916"/>
                  <a:pt x="377666" y="4404061"/>
                </a:cubicBezTo>
                <a:cubicBezTo>
                  <a:pt x="375761" y="4408824"/>
                  <a:pt x="364331" y="4413586"/>
                  <a:pt x="359569" y="4412634"/>
                </a:cubicBezTo>
                <a:cubicBezTo>
                  <a:pt x="352901" y="4410729"/>
                  <a:pt x="343376" y="4403109"/>
                  <a:pt x="343376" y="4397394"/>
                </a:cubicBezTo>
                <a:cubicBezTo>
                  <a:pt x="343376" y="4379296"/>
                  <a:pt x="331946" y="4377391"/>
                  <a:pt x="319564" y="4374534"/>
                </a:cubicBezTo>
                <a:cubicBezTo>
                  <a:pt x="313849" y="4372629"/>
                  <a:pt x="307181" y="4371676"/>
                  <a:pt x="301466" y="4369771"/>
                </a:cubicBezTo>
                <a:cubicBezTo>
                  <a:pt x="286226" y="4364056"/>
                  <a:pt x="279559" y="4370724"/>
                  <a:pt x="276701" y="4385011"/>
                </a:cubicBezTo>
                <a:cubicBezTo>
                  <a:pt x="266224" y="4432636"/>
                  <a:pt x="249079" y="4446924"/>
                  <a:pt x="198596" y="4448829"/>
                </a:cubicBezTo>
                <a:cubicBezTo>
                  <a:pt x="158591" y="4449781"/>
                  <a:pt x="117634" y="4452639"/>
                  <a:pt x="78581" y="4447876"/>
                </a:cubicBezTo>
                <a:cubicBezTo>
                  <a:pt x="53816" y="4445019"/>
                  <a:pt x="23336" y="4448829"/>
                  <a:pt x="7144" y="4419301"/>
                </a:cubicBezTo>
                <a:cubicBezTo>
                  <a:pt x="10001" y="4402156"/>
                  <a:pt x="10001" y="4390726"/>
                  <a:pt x="10001" y="4380249"/>
                </a:cubicBezTo>
                <a:close/>
                <a:moveTo>
                  <a:pt x="705326" y="762654"/>
                </a:moveTo>
                <a:cubicBezTo>
                  <a:pt x="711041" y="774084"/>
                  <a:pt x="719614" y="783609"/>
                  <a:pt x="719614" y="792181"/>
                </a:cubicBezTo>
                <a:cubicBezTo>
                  <a:pt x="718661" y="812184"/>
                  <a:pt x="727234" y="826471"/>
                  <a:pt x="739616" y="840759"/>
                </a:cubicBezTo>
                <a:cubicBezTo>
                  <a:pt x="746284" y="848379"/>
                  <a:pt x="751046" y="857904"/>
                  <a:pt x="752951" y="867429"/>
                </a:cubicBezTo>
                <a:cubicBezTo>
                  <a:pt x="756761" y="893146"/>
                  <a:pt x="758666" y="919816"/>
                  <a:pt x="760571" y="945534"/>
                </a:cubicBezTo>
                <a:cubicBezTo>
                  <a:pt x="765334" y="999826"/>
                  <a:pt x="768191" y="1055071"/>
                  <a:pt x="775811" y="1109364"/>
                </a:cubicBezTo>
                <a:cubicBezTo>
                  <a:pt x="789146" y="1206519"/>
                  <a:pt x="821531" y="1297006"/>
                  <a:pt x="866299" y="1383684"/>
                </a:cubicBezTo>
                <a:cubicBezTo>
                  <a:pt x="872966" y="1397019"/>
                  <a:pt x="880586" y="1410354"/>
                  <a:pt x="890111" y="1427499"/>
                </a:cubicBezTo>
                <a:cubicBezTo>
                  <a:pt x="899636" y="1404639"/>
                  <a:pt x="907256" y="1387494"/>
                  <a:pt x="914876" y="1369396"/>
                </a:cubicBezTo>
                <a:cubicBezTo>
                  <a:pt x="945356" y="1291291"/>
                  <a:pt x="974884" y="1213186"/>
                  <a:pt x="1006316" y="1135081"/>
                </a:cubicBezTo>
                <a:cubicBezTo>
                  <a:pt x="1022509" y="1094124"/>
                  <a:pt x="1042511" y="1055071"/>
                  <a:pt x="1058704" y="1014114"/>
                </a:cubicBezTo>
                <a:cubicBezTo>
                  <a:pt x="1063466" y="1002684"/>
                  <a:pt x="1061561" y="987444"/>
                  <a:pt x="1060609" y="974109"/>
                </a:cubicBezTo>
                <a:cubicBezTo>
                  <a:pt x="1058704" y="943629"/>
                  <a:pt x="1054894" y="912196"/>
                  <a:pt x="1052989" y="881716"/>
                </a:cubicBezTo>
                <a:cubicBezTo>
                  <a:pt x="1052989" y="876001"/>
                  <a:pt x="1058704" y="865524"/>
                  <a:pt x="1063466" y="863619"/>
                </a:cubicBezTo>
                <a:cubicBezTo>
                  <a:pt x="1091089" y="852189"/>
                  <a:pt x="1113949" y="835996"/>
                  <a:pt x="1126331" y="804564"/>
                </a:cubicBezTo>
                <a:cubicBezTo>
                  <a:pt x="1145381" y="835996"/>
                  <a:pt x="1173956" y="844569"/>
                  <a:pt x="1206341" y="850284"/>
                </a:cubicBezTo>
                <a:cubicBezTo>
                  <a:pt x="1192054" y="790276"/>
                  <a:pt x="1109186" y="661689"/>
                  <a:pt x="1067276" y="633114"/>
                </a:cubicBezTo>
                <a:cubicBezTo>
                  <a:pt x="1054894" y="656926"/>
                  <a:pt x="1046321" y="680739"/>
                  <a:pt x="1049179" y="710266"/>
                </a:cubicBezTo>
                <a:cubicBezTo>
                  <a:pt x="1051084" y="732174"/>
                  <a:pt x="1044416" y="755034"/>
                  <a:pt x="1040606" y="776941"/>
                </a:cubicBezTo>
                <a:cubicBezTo>
                  <a:pt x="1038701" y="789324"/>
                  <a:pt x="1033939" y="800754"/>
                  <a:pt x="1030129" y="814089"/>
                </a:cubicBezTo>
                <a:cubicBezTo>
                  <a:pt x="1008221" y="813136"/>
                  <a:pt x="1000601" y="831234"/>
                  <a:pt x="997744" y="848379"/>
                </a:cubicBezTo>
                <a:cubicBezTo>
                  <a:pt x="986314" y="908386"/>
                  <a:pt x="935831" y="942676"/>
                  <a:pt x="904399" y="990301"/>
                </a:cubicBezTo>
                <a:cubicBezTo>
                  <a:pt x="903446" y="992206"/>
                  <a:pt x="899636" y="992206"/>
                  <a:pt x="897731" y="993159"/>
                </a:cubicBezTo>
                <a:cubicBezTo>
                  <a:pt x="891064" y="973156"/>
                  <a:pt x="888206" y="952201"/>
                  <a:pt x="878681" y="936009"/>
                </a:cubicBezTo>
                <a:cubicBezTo>
                  <a:pt x="861536" y="908386"/>
                  <a:pt x="838676" y="883621"/>
                  <a:pt x="818674" y="856951"/>
                </a:cubicBezTo>
                <a:cubicBezTo>
                  <a:pt x="809149" y="844569"/>
                  <a:pt x="797719" y="835044"/>
                  <a:pt x="780574" y="843616"/>
                </a:cubicBezTo>
                <a:cubicBezTo>
                  <a:pt x="735806" y="768369"/>
                  <a:pt x="741521" y="683596"/>
                  <a:pt x="797719" y="592156"/>
                </a:cubicBezTo>
                <a:cubicBezTo>
                  <a:pt x="740569" y="601681"/>
                  <a:pt x="645319" y="736936"/>
                  <a:pt x="634841" y="825519"/>
                </a:cubicBezTo>
                <a:cubicBezTo>
                  <a:pt x="658654" y="805516"/>
                  <a:pt x="680561" y="786466"/>
                  <a:pt x="705326" y="762654"/>
                </a:cubicBezTo>
                <a:close/>
                <a:moveTo>
                  <a:pt x="1273969" y="1329391"/>
                </a:moveTo>
                <a:cubicBezTo>
                  <a:pt x="1276826" y="1338916"/>
                  <a:pt x="1278731" y="1347489"/>
                  <a:pt x="1280636" y="1357014"/>
                </a:cubicBezTo>
                <a:cubicBezTo>
                  <a:pt x="1285399" y="1378921"/>
                  <a:pt x="1291114" y="1401781"/>
                  <a:pt x="1294924" y="1423689"/>
                </a:cubicBezTo>
                <a:cubicBezTo>
                  <a:pt x="1302544" y="1467504"/>
                  <a:pt x="1308259" y="1512271"/>
                  <a:pt x="1315879" y="1556086"/>
                </a:cubicBezTo>
                <a:cubicBezTo>
                  <a:pt x="1322546" y="1594186"/>
                  <a:pt x="1334929" y="1631334"/>
                  <a:pt x="1337786" y="1669434"/>
                </a:cubicBezTo>
                <a:cubicBezTo>
                  <a:pt x="1340644" y="1708486"/>
                  <a:pt x="1354931" y="1741824"/>
                  <a:pt x="1370171" y="1777066"/>
                </a:cubicBezTo>
                <a:cubicBezTo>
                  <a:pt x="1385411" y="1810404"/>
                  <a:pt x="1405414" y="1822786"/>
                  <a:pt x="1441609" y="1820881"/>
                </a:cubicBezTo>
                <a:cubicBezTo>
                  <a:pt x="1461611" y="1819929"/>
                  <a:pt x="1470184" y="1813261"/>
                  <a:pt x="1473041" y="1796116"/>
                </a:cubicBezTo>
                <a:cubicBezTo>
                  <a:pt x="1477804" y="1759921"/>
                  <a:pt x="1494949" y="1729441"/>
                  <a:pt x="1516856" y="1700866"/>
                </a:cubicBezTo>
                <a:cubicBezTo>
                  <a:pt x="1524476" y="1691341"/>
                  <a:pt x="1534954" y="1682769"/>
                  <a:pt x="1537811" y="1671339"/>
                </a:cubicBezTo>
                <a:cubicBezTo>
                  <a:pt x="1543526" y="1653241"/>
                  <a:pt x="1541621" y="1633239"/>
                  <a:pt x="1547336" y="1614189"/>
                </a:cubicBezTo>
                <a:cubicBezTo>
                  <a:pt x="1551146" y="1599901"/>
                  <a:pt x="1560671" y="1586566"/>
                  <a:pt x="1568291" y="1573231"/>
                </a:cubicBezTo>
                <a:cubicBezTo>
                  <a:pt x="1571149" y="1568469"/>
                  <a:pt x="1576864" y="1562754"/>
                  <a:pt x="1575911" y="1558944"/>
                </a:cubicBezTo>
                <a:cubicBezTo>
                  <a:pt x="1570196" y="1522749"/>
                  <a:pt x="1572101" y="1486554"/>
                  <a:pt x="1582579" y="1450359"/>
                </a:cubicBezTo>
                <a:cubicBezTo>
                  <a:pt x="1583531" y="1446549"/>
                  <a:pt x="1581626" y="1438929"/>
                  <a:pt x="1577816" y="1436071"/>
                </a:cubicBezTo>
                <a:cubicBezTo>
                  <a:pt x="1541621" y="1396066"/>
                  <a:pt x="1504474" y="1357966"/>
                  <a:pt x="1470184" y="1317009"/>
                </a:cubicBezTo>
                <a:cubicBezTo>
                  <a:pt x="1442561" y="1283671"/>
                  <a:pt x="1419701" y="1247476"/>
                  <a:pt x="1383506" y="1220806"/>
                </a:cubicBezTo>
                <a:cubicBezTo>
                  <a:pt x="1371124" y="1212234"/>
                  <a:pt x="1363504" y="1207471"/>
                  <a:pt x="1353026" y="1221759"/>
                </a:cubicBezTo>
                <a:cubicBezTo>
                  <a:pt x="1329214" y="1253191"/>
                  <a:pt x="1304449" y="1283671"/>
                  <a:pt x="1280636" y="1315104"/>
                </a:cubicBezTo>
                <a:cubicBezTo>
                  <a:pt x="1276826" y="1318914"/>
                  <a:pt x="1275874" y="1324629"/>
                  <a:pt x="1273969" y="1329391"/>
                </a:cubicBezTo>
                <a:close/>
                <a:moveTo>
                  <a:pt x="599599" y="1884699"/>
                </a:moveTo>
                <a:cubicBezTo>
                  <a:pt x="601504" y="1883746"/>
                  <a:pt x="602456" y="1882794"/>
                  <a:pt x="604361" y="1880889"/>
                </a:cubicBezTo>
                <a:cubicBezTo>
                  <a:pt x="601504" y="1873269"/>
                  <a:pt x="599599" y="1865649"/>
                  <a:pt x="596741" y="1858029"/>
                </a:cubicBezTo>
                <a:cubicBezTo>
                  <a:pt x="581501" y="1814214"/>
                  <a:pt x="580549" y="1767541"/>
                  <a:pt x="581501" y="1721821"/>
                </a:cubicBezTo>
                <a:cubicBezTo>
                  <a:pt x="582454" y="1705629"/>
                  <a:pt x="586264" y="1688484"/>
                  <a:pt x="583406" y="1673244"/>
                </a:cubicBezTo>
                <a:cubicBezTo>
                  <a:pt x="577691" y="1645621"/>
                  <a:pt x="567214" y="1618951"/>
                  <a:pt x="558641" y="1591329"/>
                </a:cubicBezTo>
                <a:cubicBezTo>
                  <a:pt x="556736" y="1583709"/>
                  <a:pt x="554831" y="1576089"/>
                  <a:pt x="555784" y="1568469"/>
                </a:cubicBezTo>
                <a:cubicBezTo>
                  <a:pt x="561499" y="1517034"/>
                  <a:pt x="547211" y="1469409"/>
                  <a:pt x="531019" y="1421784"/>
                </a:cubicBezTo>
                <a:cubicBezTo>
                  <a:pt x="521494" y="1392256"/>
                  <a:pt x="511016" y="1362729"/>
                  <a:pt x="503396" y="1333201"/>
                </a:cubicBezTo>
                <a:cubicBezTo>
                  <a:pt x="495776" y="1300816"/>
                  <a:pt x="491014" y="1268431"/>
                  <a:pt x="484346" y="1236046"/>
                </a:cubicBezTo>
                <a:cubicBezTo>
                  <a:pt x="482441" y="1228426"/>
                  <a:pt x="476726" y="1222711"/>
                  <a:pt x="472916" y="1215091"/>
                </a:cubicBezTo>
                <a:cubicBezTo>
                  <a:pt x="465296" y="1218901"/>
                  <a:pt x="454819" y="1221759"/>
                  <a:pt x="451009" y="1228426"/>
                </a:cubicBezTo>
                <a:cubicBezTo>
                  <a:pt x="443389" y="1241761"/>
                  <a:pt x="439579" y="1257954"/>
                  <a:pt x="431959" y="1271289"/>
                </a:cubicBezTo>
                <a:cubicBezTo>
                  <a:pt x="414814" y="1302721"/>
                  <a:pt x="402431" y="1339869"/>
                  <a:pt x="375761" y="1361776"/>
                </a:cubicBezTo>
                <a:cubicBezTo>
                  <a:pt x="339566" y="1390351"/>
                  <a:pt x="345281" y="1431309"/>
                  <a:pt x="330994" y="1464646"/>
                </a:cubicBezTo>
                <a:cubicBezTo>
                  <a:pt x="330041" y="1466551"/>
                  <a:pt x="332899" y="1470361"/>
                  <a:pt x="333851" y="1471314"/>
                </a:cubicBezTo>
                <a:cubicBezTo>
                  <a:pt x="354806" y="1492269"/>
                  <a:pt x="355759" y="1517986"/>
                  <a:pt x="353854" y="1544656"/>
                </a:cubicBezTo>
                <a:cubicBezTo>
                  <a:pt x="353854" y="1552276"/>
                  <a:pt x="356711" y="1563706"/>
                  <a:pt x="361474" y="1568469"/>
                </a:cubicBezTo>
                <a:cubicBezTo>
                  <a:pt x="385286" y="1593234"/>
                  <a:pt x="392906" y="1622761"/>
                  <a:pt x="390049" y="1656099"/>
                </a:cubicBezTo>
                <a:cubicBezTo>
                  <a:pt x="389096" y="1662766"/>
                  <a:pt x="391001" y="1671339"/>
                  <a:pt x="395764" y="1677054"/>
                </a:cubicBezTo>
                <a:cubicBezTo>
                  <a:pt x="431006" y="1721821"/>
                  <a:pt x="456724" y="1772304"/>
                  <a:pt x="474821" y="1826596"/>
                </a:cubicBezTo>
                <a:cubicBezTo>
                  <a:pt x="479584" y="1842789"/>
                  <a:pt x="489109" y="1853266"/>
                  <a:pt x="507206" y="1858029"/>
                </a:cubicBezTo>
                <a:cubicBezTo>
                  <a:pt x="524351" y="1861839"/>
                  <a:pt x="539591" y="1874221"/>
                  <a:pt x="558641" y="1866601"/>
                </a:cubicBezTo>
                <a:cubicBezTo>
                  <a:pt x="562451" y="1865649"/>
                  <a:pt x="568166" y="1870411"/>
                  <a:pt x="573881" y="1872316"/>
                </a:cubicBezTo>
                <a:cubicBezTo>
                  <a:pt x="584359" y="1877079"/>
                  <a:pt x="591979" y="1880889"/>
                  <a:pt x="599599" y="1884699"/>
                </a:cubicBezTo>
                <a:close/>
                <a:moveTo>
                  <a:pt x="930116" y="1638954"/>
                </a:moveTo>
                <a:cubicBezTo>
                  <a:pt x="932974" y="1620856"/>
                  <a:pt x="914876" y="1615141"/>
                  <a:pt x="905351" y="1617046"/>
                </a:cubicBezTo>
                <a:cubicBezTo>
                  <a:pt x="894874" y="1619904"/>
                  <a:pt x="883444" y="1634191"/>
                  <a:pt x="880586" y="1644669"/>
                </a:cubicBezTo>
                <a:cubicBezTo>
                  <a:pt x="877729" y="1657051"/>
                  <a:pt x="887254" y="1669434"/>
                  <a:pt x="903446" y="1670386"/>
                </a:cubicBezTo>
                <a:cubicBezTo>
                  <a:pt x="917734" y="1671339"/>
                  <a:pt x="930116" y="1657051"/>
                  <a:pt x="930116" y="1638954"/>
                </a:cubicBezTo>
                <a:close/>
                <a:moveTo>
                  <a:pt x="912019" y="1539894"/>
                </a:moveTo>
                <a:cubicBezTo>
                  <a:pt x="911066" y="1525606"/>
                  <a:pt x="909161" y="1509414"/>
                  <a:pt x="889159" y="1510366"/>
                </a:cubicBezTo>
                <a:cubicBezTo>
                  <a:pt x="873919" y="1510366"/>
                  <a:pt x="871061" y="1522749"/>
                  <a:pt x="871061" y="1535131"/>
                </a:cubicBezTo>
                <a:cubicBezTo>
                  <a:pt x="871061" y="1549419"/>
                  <a:pt x="875824" y="1563706"/>
                  <a:pt x="892969" y="1563706"/>
                </a:cubicBezTo>
                <a:cubicBezTo>
                  <a:pt x="908209" y="1563706"/>
                  <a:pt x="912971" y="1553229"/>
                  <a:pt x="912019" y="1539894"/>
                </a:cubicBezTo>
                <a:close/>
                <a:moveTo>
                  <a:pt x="918686" y="1769446"/>
                </a:moveTo>
                <a:cubicBezTo>
                  <a:pt x="931069" y="1758016"/>
                  <a:pt x="943451" y="1751349"/>
                  <a:pt x="946309" y="1741824"/>
                </a:cubicBezTo>
                <a:cubicBezTo>
                  <a:pt x="947261" y="1736109"/>
                  <a:pt x="934879" y="1723726"/>
                  <a:pt x="926306" y="1718964"/>
                </a:cubicBezTo>
                <a:cubicBezTo>
                  <a:pt x="914876" y="1713249"/>
                  <a:pt x="895826" y="1726584"/>
                  <a:pt x="897731" y="1738014"/>
                </a:cubicBezTo>
                <a:cubicBezTo>
                  <a:pt x="899636" y="1747539"/>
                  <a:pt x="908209" y="1756111"/>
                  <a:pt x="918686" y="1769446"/>
                </a:cubicBezTo>
                <a:close/>
              </a:path>
            </a:pathLst>
          </a:custGeom>
          <a:solidFill>
            <a:schemeClr val="accent2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808" name="Graphic 11">
            <a:extLst>
              <a:ext uri="{FF2B5EF4-FFF2-40B4-BE49-F238E27FC236}">
                <a16:creationId xmlns:a16="http://schemas.microsoft.com/office/drawing/2014/main" id="{8FC1C453-1E02-4938-856F-DDEDD975DE03}"/>
              </a:ext>
            </a:extLst>
          </p:cNvPr>
          <p:cNvSpPr/>
          <p:nvPr/>
        </p:nvSpPr>
        <p:spPr>
          <a:xfrm>
            <a:off x="756213" y="1556702"/>
            <a:ext cx="1841672" cy="4750103"/>
          </a:xfrm>
          <a:custGeom>
            <a:avLst/>
            <a:gdLst>
              <a:gd name="connsiteX0" fmla="*/ 1732970 w 1743075"/>
              <a:gd name="connsiteY0" fmla="*/ 1329937 h 4495800"/>
              <a:gd name="connsiteX1" fmla="*/ 1726302 w 1743075"/>
              <a:gd name="connsiteY1" fmla="*/ 1291837 h 4495800"/>
              <a:gd name="connsiteX2" fmla="*/ 1698680 w 1743075"/>
              <a:gd name="connsiteY2" fmla="*/ 1230877 h 4495800"/>
              <a:gd name="connsiteX3" fmla="*/ 1666295 w 1743075"/>
              <a:gd name="connsiteY3" fmla="*/ 1177537 h 4495800"/>
              <a:gd name="connsiteX4" fmla="*/ 1643435 w 1743075"/>
              <a:gd name="connsiteY4" fmla="*/ 1128959 h 4495800"/>
              <a:gd name="connsiteX5" fmla="*/ 1636767 w 1743075"/>
              <a:gd name="connsiteY5" fmla="*/ 1117529 h 4495800"/>
              <a:gd name="connsiteX6" fmla="*/ 1595810 w 1743075"/>
              <a:gd name="connsiteY6" fmla="*/ 1023232 h 4495800"/>
              <a:gd name="connsiteX7" fmla="*/ 1586285 w 1743075"/>
              <a:gd name="connsiteY7" fmla="*/ 1007039 h 4495800"/>
              <a:gd name="connsiteX8" fmla="*/ 1573902 w 1743075"/>
              <a:gd name="connsiteY8" fmla="*/ 972749 h 4495800"/>
              <a:gd name="connsiteX9" fmla="*/ 1560567 w 1743075"/>
              <a:gd name="connsiteY9" fmla="*/ 923219 h 4495800"/>
              <a:gd name="connsiteX10" fmla="*/ 1550090 w 1743075"/>
              <a:gd name="connsiteY10" fmla="*/ 880357 h 4495800"/>
              <a:gd name="connsiteX11" fmla="*/ 1547232 w 1743075"/>
              <a:gd name="connsiteY11" fmla="*/ 863212 h 4495800"/>
              <a:gd name="connsiteX12" fmla="*/ 1508180 w 1743075"/>
              <a:gd name="connsiteY12" fmla="*/ 747959 h 4495800"/>
              <a:gd name="connsiteX13" fmla="*/ 1468175 w 1743075"/>
              <a:gd name="connsiteY13" fmla="*/ 705097 h 4495800"/>
              <a:gd name="connsiteX14" fmla="*/ 1428170 w 1743075"/>
              <a:gd name="connsiteY14" fmla="*/ 685094 h 4495800"/>
              <a:gd name="connsiteX15" fmla="*/ 1380545 w 1743075"/>
              <a:gd name="connsiteY15" fmla="*/ 669854 h 4495800"/>
              <a:gd name="connsiteX16" fmla="*/ 1303392 w 1743075"/>
              <a:gd name="connsiteY16" fmla="*/ 650804 h 4495800"/>
              <a:gd name="connsiteX17" fmla="*/ 1301487 w 1743075"/>
              <a:gd name="connsiteY17" fmla="*/ 649852 h 4495800"/>
              <a:gd name="connsiteX18" fmla="*/ 1223382 w 1743075"/>
              <a:gd name="connsiteY18" fmla="*/ 629849 h 4495800"/>
              <a:gd name="connsiteX19" fmla="*/ 1160517 w 1743075"/>
              <a:gd name="connsiteY19" fmla="*/ 610799 h 4495800"/>
              <a:gd name="connsiteX20" fmla="*/ 1101462 w 1743075"/>
              <a:gd name="connsiteY20" fmla="*/ 511739 h 4495800"/>
              <a:gd name="connsiteX21" fmla="*/ 1106225 w 1743075"/>
              <a:gd name="connsiteY21" fmla="*/ 422204 h 4495800"/>
              <a:gd name="connsiteX22" fmla="*/ 1119560 w 1743075"/>
              <a:gd name="connsiteY22" fmla="*/ 398392 h 4495800"/>
              <a:gd name="connsiteX23" fmla="*/ 1150040 w 1743075"/>
              <a:gd name="connsiteY23" fmla="*/ 352672 h 4495800"/>
              <a:gd name="connsiteX24" fmla="*/ 1155755 w 1743075"/>
              <a:gd name="connsiteY24" fmla="*/ 326002 h 4495800"/>
              <a:gd name="connsiteX25" fmla="*/ 1153850 w 1743075"/>
              <a:gd name="connsiteY25" fmla="*/ 263137 h 4495800"/>
              <a:gd name="connsiteX26" fmla="*/ 1135752 w 1743075"/>
              <a:gd name="connsiteY26" fmla="*/ 252659 h 4495800"/>
              <a:gd name="connsiteX27" fmla="*/ 1124322 w 1743075"/>
              <a:gd name="connsiteY27" fmla="*/ 241229 h 4495800"/>
              <a:gd name="connsiteX28" fmla="*/ 1125275 w 1743075"/>
              <a:gd name="connsiteY28" fmla="*/ 203129 h 4495800"/>
              <a:gd name="connsiteX29" fmla="*/ 1124322 w 1743075"/>
              <a:gd name="connsiteY29" fmla="*/ 182174 h 4495800"/>
              <a:gd name="connsiteX30" fmla="*/ 1074792 w 1743075"/>
              <a:gd name="connsiteY30" fmla="*/ 56444 h 4495800"/>
              <a:gd name="connsiteX31" fmla="*/ 1048122 w 1743075"/>
              <a:gd name="connsiteY31" fmla="*/ 37394 h 4495800"/>
              <a:gd name="connsiteX32" fmla="*/ 1005260 w 1743075"/>
              <a:gd name="connsiteY32" fmla="*/ 20249 h 4495800"/>
              <a:gd name="connsiteX33" fmla="*/ 873815 w 1743075"/>
              <a:gd name="connsiteY33" fmla="*/ 24059 h 4495800"/>
              <a:gd name="connsiteX34" fmla="*/ 782375 w 1743075"/>
              <a:gd name="connsiteY34" fmla="*/ 104069 h 4495800"/>
              <a:gd name="connsiteX35" fmla="*/ 775707 w 1743075"/>
              <a:gd name="connsiteY35" fmla="*/ 117404 h 4495800"/>
              <a:gd name="connsiteX36" fmla="*/ 769040 w 1743075"/>
              <a:gd name="connsiteY36" fmla="*/ 159314 h 4495800"/>
              <a:gd name="connsiteX37" fmla="*/ 759515 w 1743075"/>
              <a:gd name="connsiteY37" fmla="*/ 293617 h 4495800"/>
              <a:gd name="connsiteX38" fmla="*/ 759515 w 1743075"/>
              <a:gd name="connsiteY38" fmla="*/ 297427 h 4495800"/>
              <a:gd name="connsiteX39" fmla="*/ 762372 w 1743075"/>
              <a:gd name="connsiteY39" fmla="*/ 370769 h 4495800"/>
              <a:gd name="connsiteX40" fmla="*/ 786185 w 1743075"/>
              <a:gd name="connsiteY40" fmla="*/ 424109 h 4495800"/>
              <a:gd name="connsiteX41" fmla="*/ 799520 w 1743075"/>
              <a:gd name="connsiteY41" fmla="*/ 446969 h 4495800"/>
              <a:gd name="connsiteX42" fmla="*/ 811902 w 1743075"/>
              <a:gd name="connsiteY42" fmla="*/ 517454 h 4495800"/>
              <a:gd name="connsiteX43" fmla="*/ 806187 w 1743075"/>
              <a:gd name="connsiteY43" fmla="*/ 540314 h 4495800"/>
              <a:gd name="connsiteX44" fmla="*/ 729035 w 1743075"/>
              <a:gd name="connsiteY44" fmla="*/ 576509 h 4495800"/>
              <a:gd name="connsiteX45" fmla="*/ 717605 w 1743075"/>
              <a:gd name="connsiteY45" fmla="*/ 579367 h 4495800"/>
              <a:gd name="connsiteX46" fmla="*/ 546155 w 1743075"/>
              <a:gd name="connsiteY46" fmla="*/ 617467 h 4495800"/>
              <a:gd name="connsiteX47" fmla="*/ 469955 w 1743075"/>
              <a:gd name="connsiteY47" fmla="*/ 627944 h 4495800"/>
              <a:gd name="connsiteX48" fmla="*/ 396612 w 1743075"/>
              <a:gd name="connsiteY48" fmla="*/ 646994 h 4495800"/>
              <a:gd name="connsiteX49" fmla="*/ 348035 w 1743075"/>
              <a:gd name="connsiteY49" fmla="*/ 688904 h 4495800"/>
              <a:gd name="connsiteX50" fmla="*/ 311840 w 1743075"/>
              <a:gd name="connsiteY50" fmla="*/ 807014 h 4495800"/>
              <a:gd name="connsiteX51" fmla="*/ 287075 w 1743075"/>
              <a:gd name="connsiteY51" fmla="*/ 848924 h 4495800"/>
              <a:gd name="connsiteX52" fmla="*/ 246117 w 1743075"/>
              <a:gd name="connsiteY52" fmla="*/ 896549 h 4495800"/>
              <a:gd name="connsiteX53" fmla="*/ 233735 w 1743075"/>
              <a:gd name="connsiteY53" fmla="*/ 922267 h 4495800"/>
              <a:gd name="connsiteX54" fmla="*/ 164202 w 1743075"/>
              <a:gd name="connsiteY54" fmla="*/ 1008944 h 4495800"/>
              <a:gd name="connsiteX55" fmla="*/ 152772 w 1743075"/>
              <a:gd name="connsiteY55" fmla="*/ 1024184 h 4495800"/>
              <a:gd name="connsiteX56" fmla="*/ 81335 w 1743075"/>
              <a:gd name="connsiteY56" fmla="*/ 1130864 h 4495800"/>
              <a:gd name="connsiteX57" fmla="*/ 10850 w 1743075"/>
              <a:gd name="connsiteY57" fmla="*/ 1280407 h 4495800"/>
              <a:gd name="connsiteX58" fmla="*/ 27042 w 1743075"/>
              <a:gd name="connsiteY58" fmla="*/ 1395659 h 4495800"/>
              <a:gd name="connsiteX59" fmla="*/ 61332 w 1743075"/>
              <a:gd name="connsiteY59" fmla="*/ 1453762 h 4495800"/>
              <a:gd name="connsiteX60" fmla="*/ 74667 w 1743075"/>
              <a:gd name="connsiteY60" fmla="*/ 1474717 h 4495800"/>
              <a:gd name="connsiteX61" fmla="*/ 97527 w 1743075"/>
              <a:gd name="connsiteY61" fmla="*/ 1509007 h 4495800"/>
              <a:gd name="connsiteX62" fmla="*/ 108005 w 1743075"/>
              <a:gd name="connsiteY62" fmla="*/ 1522342 h 4495800"/>
              <a:gd name="connsiteX63" fmla="*/ 162297 w 1743075"/>
              <a:gd name="connsiteY63" fmla="*/ 1602352 h 4495800"/>
              <a:gd name="connsiteX64" fmla="*/ 201350 w 1743075"/>
              <a:gd name="connsiteY64" fmla="*/ 1654739 h 4495800"/>
              <a:gd name="connsiteX65" fmla="*/ 288980 w 1743075"/>
              <a:gd name="connsiteY65" fmla="*/ 1768087 h 4495800"/>
              <a:gd name="connsiteX66" fmla="*/ 300410 w 1743075"/>
              <a:gd name="connsiteY66" fmla="*/ 1810949 h 4495800"/>
              <a:gd name="connsiteX67" fmla="*/ 288027 w 1743075"/>
              <a:gd name="connsiteY67" fmla="*/ 1909057 h 4495800"/>
              <a:gd name="connsiteX68" fmla="*/ 279455 w 1743075"/>
              <a:gd name="connsiteY68" fmla="*/ 2064314 h 4495800"/>
              <a:gd name="connsiteX69" fmla="*/ 277550 w 1743075"/>
              <a:gd name="connsiteY69" fmla="*/ 2079554 h 4495800"/>
              <a:gd name="connsiteX70" fmla="*/ 266120 w 1743075"/>
              <a:gd name="connsiteY70" fmla="*/ 2192902 h 4495800"/>
              <a:gd name="connsiteX71" fmla="*/ 265167 w 1743075"/>
              <a:gd name="connsiteY71" fmla="*/ 2338634 h 4495800"/>
              <a:gd name="connsiteX72" fmla="*/ 251832 w 1743075"/>
              <a:gd name="connsiteY72" fmla="*/ 2463412 h 4495800"/>
              <a:gd name="connsiteX73" fmla="*/ 268025 w 1743075"/>
              <a:gd name="connsiteY73" fmla="*/ 2496749 h 4495800"/>
              <a:gd name="connsiteX74" fmla="*/ 358512 w 1743075"/>
              <a:gd name="connsiteY74" fmla="*/ 2521514 h 4495800"/>
              <a:gd name="connsiteX75" fmla="*/ 377562 w 1743075"/>
              <a:gd name="connsiteY75" fmla="*/ 2525324 h 4495800"/>
              <a:gd name="connsiteX76" fmla="*/ 467097 w 1743075"/>
              <a:gd name="connsiteY76" fmla="*/ 2499607 h 4495800"/>
              <a:gd name="connsiteX77" fmla="*/ 496625 w 1743075"/>
              <a:gd name="connsiteY77" fmla="*/ 2472937 h 4495800"/>
              <a:gd name="connsiteX78" fmla="*/ 498530 w 1743075"/>
              <a:gd name="connsiteY78" fmla="*/ 2500559 h 4495800"/>
              <a:gd name="connsiteX79" fmla="*/ 497577 w 1743075"/>
              <a:gd name="connsiteY79" fmla="*/ 2653912 h 4495800"/>
              <a:gd name="connsiteX80" fmla="*/ 491862 w 1743075"/>
              <a:gd name="connsiteY80" fmla="*/ 2752972 h 4495800"/>
              <a:gd name="connsiteX81" fmla="*/ 489957 w 1743075"/>
              <a:gd name="connsiteY81" fmla="*/ 2915849 h 4495800"/>
              <a:gd name="connsiteX82" fmla="*/ 483290 w 1743075"/>
              <a:gd name="connsiteY82" fmla="*/ 3303517 h 4495800"/>
              <a:gd name="connsiteX83" fmla="*/ 483290 w 1743075"/>
              <a:gd name="connsiteY83" fmla="*/ 3423532 h 4495800"/>
              <a:gd name="connsiteX84" fmla="*/ 489005 w 1743075"/>
              <a:gd name="connsiteY84" fmla="*/ 3666419 h 4495800"/>
              <a:gd name="connsiteX85" fmla="*/ 497577 w 1743075"/>
              <a:gd name="connsiteY85" fmla="*/ 3953122 h 4495800"/>
              <a:gd name="connsiteX86" fmla="*/ 498530 w 1743075"/>
              <a:gd name="connsiteY86" fmla="*/ 3964552 h 4495800"/>
              <a:gd name="connsiteX87" fmla="*/ 505197 w 1743075"/>
              <a:gd name="connsiteY87" fmla="*/ 4019797 h 4495800"/>
              <a:gd name="connsiteX88" fmla="*/ 507102 w 1743075"/>
              <a:gd name="connsiteY88" fmla="*/ 4083614 h 4495800"/>
              <a:gd name="connsiteX89" fmla="*/ 513770 w 1743075"/>
              <a:gd name="connsiteY89" fmla="*/ 4111237 h 4495800"/>
              <a:gd name="connsiteX90" fmla="*/ 539487 w 1743075"/>
              <a:gd name="connsiteY90" fmla="*/ 4176959 h 4495800"/>
              <a:gd name="connsiteX91" fmla="*/ 562347 w 1743075"/>
              <a:gd name="connsiteY91" fmla="*/ 4278877 h 4495800"/>
              <a:gd name="connsiteX92" fmla="*/ 561395 w 1743075"/>
              <a:gd name="connsiteY92" fmla="*/ 4299832 h 4495800"/>
              <a:gd name="connsiteX93" fmla="*/ 551870 w 1743075"/>
              <a:gd name="connsiteY93" fmla="*/ 4354124 h 4495800"/>
              <a:gd name="connsiteX94" fmla="*/ 583302 w 1743075"/>
              <a:gd name="connsiteY94" fmla="*/ 4404607 h 4495800"/>
              <a:gd name="connsiteX95" fmla="*/ 600447 w 1743075"/>
              <a:gd name="connsiteY95" fmla="*/ 4423657 h 4495800"/>
              <a:gd name="connsiteX96" fmla="*/ 628070 w 1743075"/>
              <a:gd name="connsiteY96" fmla="*/ 4459852 h 4495800"/>
              <a:gd name="connsiteX97" fmla="*/ 690935 w 1743075"/>
              <a:gd name="connsiteY97" fmla="*/ 4483664 h 4495800"/>
              <a:gd name="connsiteX98" fmla="*/ 762372 w 1743075"/>
              <a:gd name="connsiteY98" fmla="*/ 4492237 h 4495800"/>
              <a:gd name="connsiteX99" fmla="*/ 898580 w 1743075"/>
              <a:gd name="connsiteY99" fmla="*/ 4493189 h 4495800"/>
              <a:gd name="connsiteX100" fmla="*/ 913820 w 1743075"/>
              <a:gd name="connsiteY100" fmla="*/ 4464614 h 4495800"/>
              <a:gd name="connsiteX101" fmla="*/ 901437 w 1743075"/>
              <a:gd name="connsiteY101" fmla="*/ 4434134 h 4495800"/>
              <a:gd name="connsiteX102" fmla="*/ 869052 w 1743075"/>
              <a:gd name="connsiteY102" fmla="*/ 4351267 h 4495800"/>
              <a:gd name="connsiteX103" fmla="*/ 859527 w 1743075"/>
              <a:gd name="connsiteY103" fmla="*/ 4338884 h 4495800"/>
              <a:gd name="connsiteX104" fmla="*/ 811902 w 1743075"/>
              <a:gd name="connsiteY104" fmla="*/ 4263637 h 4495800"/>
              <a:gd name="connsiteX105" fmla="*/ 812855 w 1743075"/>
              <a:gd name="connsiteY105" fmla="*/ 4206487 h 4495800"/>
              <a:gd name="connsiteX106" fmla="*/ 823332 w 1743075"/>
              <a:gd name="connsiteY106" fmla="*/ 4165529 h 4495800"/>
              <a:gd name="connsiteX107" fmla="*/ 841430 w 1743075"/>
              <a:gd name="connsiteY107" fmla="*/ 4050277 h 4495800"/>
              <a:gd name="connsiteX108" fmla="*/ 849050 w 1743075"/>
              <a:gd name="connsiteY108" fmla="*/ 3982649 h 4495800"/>
              <a:gd name="connsiteX109" fmla="*/ 837620 w 1743075"/>
              <a:gd name="connsiteY109" fmla="*/ 3734999 h 4495800"/>
              <a:gd name="connsiteX110" fmla="*/ 826190 w 1743075"/>
              <a:gd name="connsiteY110" fmla="*/ 3662609 h 4495800"/>
              <a:gd name="connsiteX111" fmla="*/ 807140 w 1743075"/>
              <a:gd name="connsiteY111" fmla="*/ 3601649 h 4495800"/>
              <a:gd name="connsiteX112" fmla="*/ 789995 w 1743075"/>
              <a:gd name="connsiteY112" fmla="*/ 3537832 h 4495800"/>
              <a:gd name="connsiteX113" fmla="*/ 786185 w 1743075"/>
              <a:gd name="connsiteY113" fmla="*/ 3494017 h 4495800"/>
              <a:gd name="connsiteX114" fmla="*/ 790947 w 1743075"/>
              <a:gd name="connsiteY114" fmla="*/ 3454012 h 4495800"/>
              <a:gd name="connsiteX115" fmla="*/ 798567 w 1743075"/>
              <a:gd name="connsiteY115" fmla="*/ 3393052 h 4495800"/>
              <a:gd name="connsiteX116" fmla="*/ 799520 w 1743075"/>
              <a:gd name="connsiteY116" fmla="*/ 3274942 h 4495800"/>
              <a:gd name="connsiteX117" fmla="*/ 803330 w 1743075"/>
              <a:gd name="connsiteY117" fmla="*/ 3260654 h 4495800"/>
              <a:gd name="connsiteX118" fmla="*/ 819522 w 1743075"/>
              <a:gd name="connsiteY118" fmla="*/ 3223507 h 4495800"/>
              <a:gd name="connsiteX119" fmla="*/ 825237 w 1743075"/>
              <a:gd name="connsiteY119" fmla="*/ 3178739 h 4495800"/>
              <a:gd name="connsiteX120" fmla="*/ 903342 w 1743075"/>
              <a:gd name="connsiteY120" fmla="*/ 2818694 h 4495800"/>
              <a:gd name="connsiteX121" fmla="*/ 921440 w 1743075"/>
              <a:gd name="connsiteY121" fmla="*/ 2752019 h 4495800"/>
              <a:gd name="connsiteX122" fmla="*/ 927155 w 1743075"/>
              <a:gd name="connsiteY122" fmla="*/ 2753924 h 4495800"/>
              <a:gd name="connsiteX123" fmla="*/ 917630 w 1743075"/>
              <a:gd name="connsiteY123" fmla="*/ 2838697 h 4495800"/>
              <a:gd name="connsiteX124" fmla="*/ 899532 w 1743075"/>
              <a:gd name="connsiteY124" fmla="*/ 3093967 h 4495800"/>
              <a:gd name="connsiteX125" fmla="*/ 902390 w 1743075"/>
              <a:gd name="connsiteY125" fmla="*/ 3124447 h 4495800"/>
              <a:gd name="connsiteX126" fmla="*/ 893817 w 1743075"/>
              <a:gd name="connsiteY126" fmla="*/ 3190169 h 4495800"/>
              <a:gd name="connsiteX127" fmla="*/ 894770 w 1743075"/>
              <a:gd name="connsiteY127" fmla="*/ 3224459 h 4495800"/>
              <a:gd name="connsiteX128" fmla="*/ 905247 w 1743075"/>
              <a:gd name="connsiteY128" fmla="*/ 3328282 h 4495800"/>
              <a:gd name="connsiteX129" fmla="*/ 905247 w 1743075"/>
              <a:gd name="connsiteY129" fmla="*/ 3412102 h 4495800"/>
              <a:gd name="connsiteX130" fmla="*/ 913820 w 1743075"/>
              <a:gd name="connsiteY130" fmla="*/ 3633082 h 4495800"/>
              <a:gd name="connsiteX131" fmla="*/ 919535 w 1743075"/>
              <a:gd name="connsiteY131" fmla="*/ 3730237 h 4495800"/>
              <a:gd name="connsiteX132" fmla="*/ 916677 w 1743075"/>
              <a:gd name="connsiteY132" fmla="*/ 3760717 h 4495800"/>
              <a:gd name="connsiteX133" fmla="*/ 896675 w 1743075"/>
              <a:gd name="connsiteY133" fmla="*/ 3862634 h 4495800"/>
              <a:gd name="connsiteX134" fmla="*/ 883340 w 1743075"/>
              <a:gd name="connsiteY134" fmla="*/ 4033132 h 4495800"/>
              <a:gd name="connsiteX135" fmla="*/ 855717 w 1743075"/>
              <a:gd name="connsiteY135" fmla="*/ 4201724 h 4495800"/>
              <a:gd name="connsiteX136" fmla="*/ 880482 w 1743075"/>
              <a:gd name="connsiteY136" fmla="*/ 4262684 h 4495800"/>
              <a:gd name="connsiteX137" fmla="*/ 936680 w 1743075"/>
              <a:gd name="connsiteY137" fmla="*/ 4289354 h 4495800"/>
              <a:gd name="connsiteX138" fmla="*/ 979542 w 1743075"/>
              <a:gd name="connsiteY138" fmla="*/ 4295069 h 4495800"/>
              <a:gd name="connsiteX139" fmla="*/ 1015737 w 1743075"/>
              <a:gd name="connsiteY139" fmla="*/ 4306499 h 4495800"/>
              <a:gd name="connsiteX140" fmla="*/ 1038597 w 1743075"/>
              <a:gd name="connsiteY140" fmla="*/ 4339837 h 4495800"/>
              <a:gd name="connsiteX141" fmla="*/ 1059552 w 1743075"/>
              <a:gd name="connsiteY141" fmla="*/ 4361744 h 4495800"/>
              <a:gd name="connsiteX142" fmla="*/ 1170995 w 1743075"/>
              <a:gd name="connsiteY142" fmla="*/ 4391272 h 4495800"/>
              <a:gd name="connsiteX143" fmla="*/ 1283390 w 1743075"/>
              <a:gd name="connsiteY143" fmla="*/ 4390319 h 4495800"/>
              <a:gd name="connsiteX144" fmla="*/ 1321490 w 1743075"/>
              <a:gd name="connsiteY144" fmla="*/ 4385557 h 4495800"/>
              <a:gd name="connsiteX145" fmla="*/ 1333872 w 1743075"/>
              <a:gd name="connsiteY145" fmla="*/ 4358887 h 4495800"/>
              <a:gd name="connsiteX146" fmla="*/ 1317680 w 1743075"/>
              <a:gd name="connsiteY146" fmla="*/ 4324597 h 4495800"/>
              <a:gd name="connsiteX147" fmla="*/ 1297677 w 1743075"/>
              <a:gd name="connsiteY147" fmla="*/ 4296974 h 4495800"/>
              <a:gd name="connsiteX148" fmla="*/ 1258625 w 1743075"/>
              <a:gd name="connsiteY148" fmla="*/ 4268399 h 4495800"/>
              <a:gd name="connsiteX149" fmla="*/ 1196712 w 1743075"/>
              <a:gd name="connsiteY149" fmla="*/ 4203629 h 4495800"/>
              <a:gd name="connsiteX150" fmla="*/ 1195760 w 1743075"/>
              <a:gd name="connsiteY150" fmla="*/ 4201724 h 4495800"/>
              <a:gd name="connsiteX151" fmla="*/ 1173852 w 1743075"/>
              <a:gd name="connsiteY151" fmla="*/ 4137907 h 4495800"/>
              <a:gd name="connsiteX152" fmla="*/ 1159565 w 1743075"/>
              <a:gd name="connsiteY152" fmla="*/ 4061707 h 4495800"/>
              <a:gd name="connsiteX153" fmla="*/ 1165280 w 1743075"/>
              <a:gd name="connsiteY153" fmla="*/ 4002652 h 4495800"/>
              <a:gd name="connsiteX154" fmla="*/ 1172900 w 1743075"/>
              <a:gd name="connsiteY154" fmla="*/ 3971219 h 4495800"/>
              <a:gd name="connsiteX155" fmla="*/ 1185282 w 1743075"/>
              <a:gd name="connsiteY155" fmla="*/ 3875017 h 4495800"/>
              <a:gd name="connsiteX156" fmla="*/ 1194807 w 1743075"/>
              <a:gd name="connsiteY156" fmla="*/ 3808342 h 4495800"/>
              <a:gd name="connsiteX157" fmla="*/ 1204332 w 1743075"/>
              <a:gd name="connsiteY157" fmla="*/ 3674992 h 4495800"/>
              <a:gd name="connsiteX158" fmla="*/ 1206237 w 1743075"/>
              <a:gd name="connsiteY158" fmla="*/ 3661657 h 4495800"/>
              <a:gd name="connsiteX159" fmla="*/ 1226240 w 1743075"/>
              <a:gd name="connsiteY159" fmla="*/ 3498779 h 4495800"/>
              <a:gd name="connsiteX160" fmla="*/ 1231002 w 1743075"/>
              <a:gd name="connsiteY160" fmla="*/ 3436867 h 4495800"/>
              <a:gd name="connsiteX161" fmla="*/ 1230050 w 1743075"/>
              <a:gd name="connsiteY161" fmla="*/ 3412102 h 4495800"/>
              <a:gd name="connsiteX162" fmla="*/ 1225287 w 1743075"/>
              <a:gd name="connsiteY162" fmla="*/ 3374002 h 4495800"/>
              <a:gd name="connsiteX163" fmla="*/ 1225287 w 1743075"/>
              <a:gd name="connsiteY163" fmla="*/ 3293992 h 4495800"/>
              <a:gd name="connsiteX164" fmla="*/ 1231955 w 1743075"/>
              <a:gd name="connsiteY164" fmla="*/ 3253987 h 4495800"/>
              <a:gd name="connsiteX165" fmla="*/ 1239575 w 1743075"/>
              <a:gd name="connsiteY165" fmla="*/ 3222554 h 4495800"/>
              <a:gd name="connsiteX166" fmla="*/ 1248147 w 1743075"/>
              <a:gd name="connsiteY166" fmla="*/ 3120637 h 4495800"/>
              <a:gd name="connsiteX167" fmla="*/ 1250052 w 1743075"/>
              <a:gd name="connsiteY167" fmla="*/ 3109207 h 4495800"/>
              <a:gd name="connsiteX168" fmla="*/ 1263387 w 1743075"/>
              <a:gd name="connsiteY168" fmla="*/ 3019672 h 4495800"/>
              <a:gd name="connsiteX169" fmla="*/ 1274817 w 1743075"/>
              <a:gd name="connsiteY169" fmla="*/ 2951092 h 4495800"/>
              <a:gd name="connsiteX170" fmla="*/ 1287200 w 1743075"/>
              <a:gd name="connsiteY170" fmla="*/ 2882512 h 4495800"/>
              <a:gd name="connsiteX171" fmla="*/ 1289105 w 1743075"/>
              <a:gd name="connsiteY171" fmla="*/ 2861557 h 4495800"/>
              <a:gd name="connsiteX172" fmla="*/ 1302440 w 1743075"/>
              <a:gd name="connsiteY172" fmla="*/ 2764402 h 4495800"/>
              <a:gd name="connsiteX173" fmla="*/ 1308155 w 1743075"/>
              <a:gd name="connsiteY173" fmla="*/ 2728207 h 4495800"/>
              <a:gd name="connsiteX174" fmla="*/ 1317680 w 1743075"/>
              <a:gd name="connsiteY174" fmla="*/ 2672962 h 4495800"/>
              <a:gd name="connsiteX175" fmla="*/ 1328157 w 1743075"/>
              <a:gd name="connsiteY175" fmla="*/ 2557709 h 4495800"/>
              <a:gd name="connsiteX176" fmla="*/ 1329110 w 1743075"/>
              <a:gd name="connsiteY176" fmla="*/ 2553899 h 4495800"/>
              <a:gd name="connsiteX177" fmla="*/ 1348160 w 1743075"/>
              <a:gd name="connsiteY177" fmla="*/ 2535802 h 4495800"/>
              <a:gd name="connsiteX178" fmla="*/ 1445315 w 1743075"/>
              <a:gd name="connsiteY178" fmla="*/ 2494844 h 4495800"/>
              <a:gd name="connsiteX179" fmla="*/ 1474842 w 1743075"/>
              <a:gd name="connsiteY179" fmla="*/ 2438647 h 4495800"/>
              <a:gd name="connsiteX180" fmla="*/ 1470080 w 1743075"/>
              <a:gd name="connsiteY180" fmla="*/ 2388164 h 4495800"/>
              <a:gd name="connsiteX181" fmla="*/ 1468175 w 1743075"/>
              <a:gd name="connsiteY181" fmla="*/ 2351017 h 4495800"/>
              <a:gd name="connsiteX182" fmla="*/ 1460555 w 1743075"/>
              <a:gd name="connsiteY182" fmla="*/ 1997639 h 4495800"/>
              <a:gd name="connsiteX183" fmla="*/ 1460555 w 1743075"/>
              <a:gd name="connsiteY183" fmla="*/ 1976684 h 4495800"/>
              <a:gd name="connsiteX184" fmla="*/ 1471985 w 1743075"/>
              <a:gd name="connsiteY184" fmla="*/ 1951919 h 4495800"/>
              <a:gd name="connsiteX185" fmla="*/ 1495797 w 1743075"/>
              <a:gd name="connsiteY185" fmla="*/ 1918582 h 4495800"/>
              <a:gd name="connsiteX186" fmla="*/ 1513895 w 1743075"/>
              <a:gd name="connsiteY186" fmla="*/ 1884292 h 4495800"/>
              <a:gd name="connsiteX187" fmla="*/ 1573902 w 1743075"/>
              <a:gd name="connsiteY187" fmla="*/ 1793804 h 4495800"/>
              <a:gd name="connsiteX188" fmla="*/ 1599620 w 1743075"/>
              <a:gd name="connsiteY188" fmla="*/ 1739512 h 4495800"/>
              <a:gd name="connsiteX189" fmla="*/ 1692965 w 1743075"/>
              <a:gd name="connsiteY189" fmla="*/ 1561394 h 4495800"/>
              <a:gd name="connsiteX190" fmla="*/ 1714872 w 1743075"/>
              <a:gd name="connsiteY190" fmla="*/ 1491862 h 4495800"/>
              <a:gd name="connsiteX191" fmla="*/ 1729160 w 1743075"/>
              <a:gd name="connsiteY191" fmla="*/ 1408042 h 4495800"/>
              <a:gd name="connsiteX192" fmla="*/ 1732970 w 1743075"/>
              <a:gd name="connsiteY192" fmla="*/ 1329937 h 4495800"/>
              <a:gd name="connsiteX193" fmla="*/ 373752 w 1743075"/>
              <a:gd name="connsiteY193" fmla="*/ 1452809 h 4495800"/>
              <a:gd name="connsiteX194" fmla="*/ 367085 w 1743075"/>
              <a:gd name="connsiteY194" fmla="*/ 1460429 h 4495800"/>
              <a:gd name="connsiteX195" fmla="*/ 361370 w 1743075"/>
              <a:gd name="connsiteY195" fmla="*/ 1453762 h 4495800"/>
              <a:gd name="connsiteX196" fmla="*/ 319460 w 1743075"/>
              <a:gd name="connsiteY196" fmla="*/ 1365179 h 4495800"/>
              <a:gd name="connsiteX197" fmla="*/ 310887 w 1743075"/>
              <a:gd name="connsiteY197" fmla="*/ 1351844 h 4495800"/>
              <a:gd name="connsiteX198" fmla="*/ 311840 w 1743075"/>
              <a:gd name="connsiteY198" fmla="*/ 1334699 h 4495800"/>
              <a:gd name="connsiteX199" fmla="*/ 343272 w 1743075"/>
              <a:gd name="connsiteY199" fmla="*/ 1297552 h 4495800"/>
              <a:gd name="connsiteX200" fmla="*/ 367085 w 1743075"/>
              <a:gd name="connsiteY200" fmla="*/ 1301362 h 4495800"/>
              <a:gd name="connsiteX201" fmla="*/ 377562 w 1743075"/>
              <a:gd name="connsiteY201" fmla="*/ 1348034 h 4495800"/>
              <a:gd name="connsiteX202" fmla="*/ 377562 w 1743075"/>
              <a:gd name="connsiteY202" fmla="*/ 1381372 h 4495800"/>
              <a:gd name="connsiteX203" fmla="*/ 381372 w 1743075"/>
              <a:gd name="connsiteY203" fmla="*/ 1381372 h 4495800"/>
              <a:gd name="connsiteX204" fmla="*/ 373752 w 1743075"/>
              <a:gd name="connsiteY204" fmla="*/ 1452809 h 4495800"/>
              <a:gd name="connsiteX205" fmla="*/ 575682 w 1743075"/>
              <a:gd name="connsiteY205" fmla="*/ 1686172 h 4495800"/>
              <a:gd name="connsiteX206" fmla="*/ 559490 w 1743075"/>
              <a:gd name="connsiteY206" fmla="*/ 1708079 h 4495800"/>
              <a:gd name="connsiteX207" fmla="*/ 480432 w 1743075"/>
              <a:gd name="connsiteY207" fmla="*/ 1817617 h 4495800"/>
              <a:gd name="connsiteX208" fmla="*/ 476622 w 1743075"/>
              <a:gd name="connsiteY208" fmla="*/ 1834762 h 4495800"/>
              <a:gd name="connsiteX209" fmla="*/ 437570 w 1743075"/>
              <a:gd name="connsiteY209" fmla="*/ 1828094 h 4495800"/>
              <a:gd name="connsiteX210" fmla="*/ 466145 w 1743075"/>
              <a:gd name="connsiteY210" fmla="*/ 1792852 h 4495800"/>
              <a:gd name="connsiteX211" fmla="*/ 557585 w 1743075"/>
              <a:gd name="connsiteY211" fmla="*/ 1688077 h 4495800"/>
              <a:gd name="connsiteX212" fmla="*/ 567110 w 1743075"/>
              <a:gd name="connsiteY212" fmla="*/ 1678552 h 4495800"/>
              <a:gd name="connsiteX213" fmla="*/ 573777 w 1743075"/>
              <a:gd name="connsiteY213" fmla="*/ 1678552 h 4495800"/>
              <a:gd name="connsiteX214" fmla="*/ 575682 w 1743075"/>
              <a:gd name="connsiteY214" fmla="*/ 1686172 h 4495800"/>
              <a:gd name="connsiteX215" fmla="*/ 889055 w 1743075"/>
              <a:gd name="connsiteY215" fmla="*/ 1877624 h 4495800"/>
              <a:gd name="connsiteX216" fmla="*/ 890007 w 1743075"/>
              <a:gd name="connsiteY216" fmla="*/ 1871909 h 4495800"/>
              <a:gd name="connsiteX217" fmla="*/ 887150 w 1743075"/>
              <a:gd name="connsiteY217" fmla="*/ 1834762 h 4495800"/>
              <a:gd name="connsiteX218" fmla="*/ 789995 w 1743075"/>
              <a:gd name="connsiteY218" fmla="*/ 1769992 h 4495800"/>
              <a:gd name="connsiteX219" fmla="*/ 689030 w 1743075"/>
              <a:gd name="connsiteY219" fmla="*/ 1727129 h 4495800"/>
              <a:gd name="connsiteX220" fmla="*/ 655692 w 1743075"/>
              <a:gd name="connsiteY220" fmla="*/ 1712842 h 4495800"/>
              <a:gd name="connsiteX221" fmla="*/ 604257 w 1743075"/>
              <a:gd name="connsiteY221" fmla="*/ 1685219 h 4495800"/>
              <a:gd name="connsiteX222" fmla="*/ 602352 w 1743075"/>
              <a:gd name="connsiteY222" fmla="*/ 1636642 h 4495800"/>
              <a:gd name="connsiteX223" fmla="*/ 618545 w 1743075"/>
              <a:gd name="connsiteY223" fmla="*/ 1626164 h 4495800"/>
              <a:gd name="connsiteX224" fmla="*/ 628070 w 1743075"/>
              <a:gd name="connsiteY224" fmla="*/ 1608067 h 4495800"/>
              <a:gd name="connsiteX225" fmla="*/ 637595 w 1743075"/>
              <a:gd name="connsiteY225" fmla="*/ 1581397 h 4495800"/>
              <a:gd name="connsiteX226" fmla="*/ 711890 w 1743075"/>
              <a:gd name="connsiteY226" fmla="*/ 1492814 h 4495800"/>
              <a:gd name="connsiteX227" fmla="*/ 788090 w 1743075"/>
              <a:gd name="connsiteY227" fmla="*/ 1357559 h 4495800"/>
              <a:gd name="connsiteX228" fmla="*/ 821427 w 1743075"/>
              <a:gd name="connsiteY228" fmla="*/ 1114672 h 4495800"/>
              <a:gd name="connsiteX229" fmla="*/ 819522 w 1743075"/>
              <a:gd name="connsiteY229" fmla="*/ 889882 h 4495800"/>
              <a:gd name="connsiteX230" fmla="*/ 813807 w 1743075"/>
              <a:gd name="connsiteY230" fmla="*/ 738434 h 4495800"/>
              <a:gd name="connsiteX231" fmla="*/ 813807 w 1743075"/>
              <a:gd name="connsiteY231" fmla="*/ 720337 h 4495800"/>
              <a:gd name="connsiteX232" fmla="*/ 818570 w 1743075"/>
              <a:gd name="connsiteY232" fmla="*/ 718432 h 4495800"/>
              <a:gd name="connsiteX233" fmla="*/ 863337 w 1743075"/>
              <a:gd name="connsiteY233" fmla="*/ 815587 h 4495800"/>
              <a:gd name="connsiteX234" fmla="*/ 866195 w 1743075"/>
              <a:gd name="connsiteY234" fmla="*/ 814634 h 4495800"/>
              <a:gd name="connsiteX235" fmla="*/ 848097 w 1743075"/>
              <a:gd name="connsiteY235" fmla="*/ 771772 h 4495800"/>
              <a:gd name="connsiteX236" fmla="*/ 828095 w 1743075"/>
              <a:gd name="connsiteY236" fmla="*/ 727004 h 4495800"/>
              <a:gd name="connsiteX237" fmla="*/ 810950 w 1743075"/>
              <a:gd name="connsiteY237" fmla="*/ 617467 h 4495800"/>
              <a:gd name="connsiteX238" fmla="*/ 812855 w 1743075"/>
              <a:gd name="connsiteY238" fmla="*/ 580319 h 4495800"/>
              <a:gd name="connsiteX239" fmla="*/ 816665 w 1743075"/>
              <a:gd name="connsiteY239" fmla="*/ 556507 h 4495800"/>
              <a:gd name="connsiteX240" fmla="*/ 821427 w 1743075"/>
              <a:gd name="connsiteY240" fmla="*/ 554602 h 4495800"/>
              <a:gd name="connsiteX241" fmla="*/ 856670 w 1743075"/>
              <a:gd name="connsiteY241" fmla="*/ 594607 h 4495800"/>
              <a:gd name="connsiteX242" fmla="*/ 913820 w 1743075"/>
              <a:gd name="connsiteY242" fmla="*/ 638422 h 4495800"/>
              <a:gd name="connsiteX243" fmla="*/ 974780 w 1743075"/>
              <a:gd name="connsiteY243" fmla="*/ 679379 h 4495800"/>
              <a:gd name="connsiteX244" fmla="*/ 973827 w 1743075"/>
              <a:gd name="connsiteY244" fmla="*/ 696524 h 4495800"/>
              <a:gd name="connsiteX245" fmla="*/ 950015 w 1743075"/>
              <a:gd name="connsiteY245" fmla="*/ 721289 h 4495800"/>
              <a:gd name="connsiteX246" fmla="*/ 899532 w 1743075"/>
              <a:gd name="connsiteY246" fmla="*/ 797489 h 4495800"/>
              <a:gd name="connsiteX247" fmla="*/ 930012 w 1743075"/>
              <a:gd name="connsiteY247" fmla="*/ 759389 h 4495800"/>
              <a:gd name="connsiteX248" fmla="*/ 945252 w 1743075"/>
              <a:gd name="connsiteY248" fmla="*/ 759389 h 4495800"/>
              <a:gd name="connsiteX249" fmla="*/ 954777 w 1743075"/>
              <a:gd name="connsiteY249" fmla="*/ 800347 h 4495800"/>
              <a:gd name="connsiteX250" fmla="*/ 910962 w 1743075"/>
              <a:gd name="connsiteY250" fmla="*/ 1142294 h 4495800"/>
              <a:gd name="connsiteX251" fmla="*/ 917630 w 1743075"/>
              <a:gd name="connsiteY251" fmla="*/ 1495672 h 4495800"/>
              <a:gd name="connsiteX252" fmla="*/ 929060 w 1743075"/>
              <a:gd name="connsiteY252" fmla="*/ 1776659 h 4495800"/>
              <a:gd name="connsiteX253" fmla="*/ 938585 w 1743075"/>
              <a:gd name="connsiteY253" fmla="*/ 1802377 h 4495800"/>
              <a:gd name="connsiteX254" fmla="*/ 1026215 w 1743075"/>
              <a:gd name="connsiteY254" fmla="*/ 1895722 h 4495800"/>
              <a:gd name="connsiteX255" fmla="*/ 1036692 w 1743075"/>
              <a:gd name="connsiteY255" fmla="*/ 1909057 h 4495800"/>
              <a:gd name="connsiteX256" fmla="*/ 889055 w 1743075"/>
              <a:gd name="connsiteY256" fmla="*/ 1877624 h 4495800"/>
              <a:gd name="connsiteX257" fmla="*/ 1279580 w 1743075"/>
              <a:gd name="connsiteY257" fmla="*/ 1673789 h 4495800"/>
              <a:gd name="connsiteX258" fmla="*/ 1275770 w 1743075"/>
              <a:gd name="connsiteY258" fmla="*/ 1747132 h 4495800"/>
              <a:gd name="connsiteX259" fmla="*/ 1250052 w 1743075"/>
              <a:gd name="connsiteY259" fmla="*/ 1809044 h 4495800"/>
              <a:gd name="connsiteX260" fmla="*/ 1188140 w 1743075"/>
              <a:gd name="connsiteY260" fmla="*/ 1870004 h 4495800"/>
              <a:gd name="connsiteX261" fmla="*/ 1170042 w 1743075"/>
              <a:gd name="connsiteY261" fmla="*/ 1907152 h 4495800"/>
              <a:gd name="connsiteX262" fmla="*/ 1160517 w 1743075"/>
              <a:gd name="connsiteY262" fmla="*/ 1919534 h 4495800"/>
              <a:gd name="connsiteX263" fmla="*/ 1142420 w 1743075"/>
              <a:gd name="connsiteY263" fmla="*/ 1924297 h 4495800"/>
              <a:gd name="connsiteX264" fmla="*/ 1045265 w 1743075"/>
              <a:gd name="connsiteY264" fmla="*/ 1916677 h 4495800"/>
              <a:gd name="connsiteX265" fmla="*/ 1053837 w 1743075"/>
              <a:gd name="connsiteY265" fmla="*/ 1901437 h 4495800"/>
              <a:gd name="connsiteX266" fmla="*/ 1132895 w 1743075"/>
              <a:gd name="connsiteY266" fmla="*/ 1803329 h 4495800"/>
              <a:gd name="connsiteX267" fmla="*/ 1143372 w 1743075"/>
              <a:gd name="connsiteY267" fmla="*/ 1770944 h 4495800"/>
              <a:gd name="connsiteX268" fmla="*/ 1137657 w 1743075"/>
              <a:gd name="connsiteY268" fmla="*/ 1666169 h 4495800"/>
              <a:gd name="connsiteX269" fmla="*/ 1130037 w 1743075"/>
              <a:gd name="connsiteY269" fmla="*/ 1505197 h 4495800"/>
              <a:gd name="connsiteX270" fmla="*/ 1115750 w 1743075"/>
              <a:gd name="connsiteY270" fmla="*/ 1296599 h 4495800"/>
              <a:gd name="connsiteX271" fmla="*/ 1094795 w 1743075"/>
              <a:gd name="connsiteY271" fmla="*/ 1091812 h 4495800"/>
              <a:gd name="connsiteX272" fmla="*/ 1037645 w 1743075"/>
              <a:gd name="connsiteY272" fmla="*/ 839399 h 4495800"/>
              <a:gd name="connsiteX273" fmla="*/ 1019547 w 1743075"/>
              <a:gd name="connsiteY273" fmla="*/ 780344 h 4495800"/>
              <a:gd name="connsiteX274" fmla="*/ 1024310 w 1743075"/>
              <a:gd name="connsiteY274" fmla="*/ 761294 h 4495800"/>
              <a:gd name="connsiteX275" fmla="*/ 1042407 w 1743075"/>
              <a:gd name="connsiteY275" fmla="*/ 744149 h 4495800"/>
              <a:gd name="connsiteX276" fmla="*/ 1069077 w 1743075"/>
              <a:gd name="connsiteY276" fmla="*/ 806062 h 4495800"/>
              <a:gd name="connsiteX277" fmla="*/ 1014785 w 1743075"/>
              <a:gd name="connsiteY277" fmla="*/ 699382 h 4495800"/>
              <a:gd name="connsiteX278" fmla="*/ 1015737 w 1743075"/>
              <a:gd name="connsiteY278" fmla="*/ 677474 h 4495800"/>
              <a:gd name="connsiteX279" fmla="*/ 1068125 w 1743075"/>
              <a:gd name="connsiteY279" fmla="*/ 631754 h 4495800"/>
              <a:gd name="connsiteX280" fmla="*/ 1096700 w 1743075"/>
              <a:gd name="connsiteY280" fmla="*/ 571747 h 4495800"/>
              <a:gd name="connsiteX281" fmla="*/ 1102415 w 1743075"/>
              <a:gd name="connsiteY281" fmla="*/ 552697 h 4495800"/>
              <a:gd name="connsiteX282" fmla="*/ 1120512 w 1743075"/>
              <a:gd name="connsiteY282" fmla="*/ 606989 h 4495800"/>
              <a:gd name="connsiteX283" fmla="*/ 1107177 w 1743075"/>
              <a:gd name="connsiteY283" fmla="*/ 742244 h 4495800"/>
              <a:gd name="connsiteX284" fmla="*/ 1108130 w 1743075"/>
              <a:gd name="connsiteY284" fmla="*/ 761294 h 4495800"/>
              <a:gd name="connsiteX285" fmla="*/ 1127180 w 1743075"/>
              <a:gd name="connsiteY285" fmla="*/ 621277 h 4495800"/>
              <a:gd name="connsiteX286" fmla="*/ 1187187 w 1743075"/>
              <a:gd name="connsiteY286" fmla="*/ 829874 h 4495800"/>
              <a:gd name="connsiteX287" fmla="*/ 1228145 w 1743075"/>
              <a:gd name="connsiteY287" fmla="*/ 993704 h 4495800"/>
              <a:gd name="connsiteX288" fmla="*/ 1246242 w 1743075"/>
              <a:gd name="connsiteY288" fmla="*/ 1128007 h 4495800"/>
              <a:gd name="connsiteX289" fmla="*/ 1270055 w 1743075"/>
              <a:gd name="connsiteY289" fmla="*/ 1363274 h 4495800"/>
              <a:gd name="connsiteX290" fmla="*/ 1276722 w 1743075"/>
              <a:gd name="connsiteY290" fmla="*/ 1427092 h 4495800"/>
              <a:gd name="connsiteX291" fmla="*/ 1284342 w 1743075"/>
              <a:gd name="connsiteY291" fmla="*/ 1534724 h 4495800"/>
              <a:gd name="connsiteX292" fmla="*/ 1279580 w 1743075"/>
              <a:gd name="connsiteY292" fmla="*/ 1673789 h 4495800"/>
              <a:gd name="connsiteX293" fmla="*/ 1437695 w 1743075"/>
              <a:gd name="connsiteY293" fmla="*/ 1289932 h 4495800"/>
              <a:gd name="connsiteX294" fmla="*/ 1442457 w 1743075"/>
              <a:gd name="connsiteY294" fmla="*/ 1288979 h 4495800"/>
              <a:gd name="connsiteX295" fmla="*/ 1447220 w 1743075"/>
              <a:gd name="connsiteY295" fmla="*/ 1300409 h 4495800"/>
              <a:gd name="connsiteX296" fmla="*/ 1448172 w 1743075"/>
              <a:gd name="connsiteY296" fmla="*/ 1327079 h 4495800"/>
              <a:gd name="connsiteX297" fmla="*/ 1470080 w 1743075"/>
              <a:gd name="connsiteY297" fmla="*/ 1394707 h 4495800"/>
              <a:gd name="connsiteX298" fmla="*/ 1476747 w 1743075"/>
              <a:gd name="connsiteY298" fmla="*/ 1433759 h 4495800"/>
              <a:gd name="connsiteX299" fmla="*/ 1439600 w 1743075"/>
              <a:gd name="connsiteY299" fmla="*/ 1497577 h 4495800"/>
              <a:gd name="connsiteX300" fmla="*/ 1437695 w 1743075"/>
              <a:gd name="connsiteY300" fmla="*/ 1289932 h 4495800"/>
              <a:gd name="connsiteX301" fmla="*/ 1475795 w 1743075"/>
              <a:gd name="connsiteY301" fmla="*/ 1882387 h 4495800"/>
              <a:gd name="connsiteX302" fmla="*/ 1462460 w 1743075"/>
              <a:gd name="connsiteY302" fmla="*/ 1874767 h 4495800"/>
              <a:gd name="connsiteX303" fmla="*/ 1371972 w 1743075"/>
              <a:gd name="connsiteY303" fmla="*/ 1769992 h 4495800"/>
              <a:gd name="connsiteX304" fmla="*/ 1336730 w 1743075"/>
              <a:gd name="connsiteY304" fmla="*/ 1750942 h 4495800"/>
              <a:gd name="connsiteX305" fmla="*/ 1319585 w 1743075"/>
              <a:gd name="connsiteY305" fmla="*/ 1744274 h 4495800"/>
              <a:gd name="connsiteX306" fmla="*/ 1320537 w 1743075"/>
              <a:gd name="connsiteY306" fmla="*/ 1738559 h 4495800"/>
              <a:gd name="connsiteX307" fmla="*/ 1337682 w 1743075"/>
              <a:gd name="connsiteY307" fmla="*/ 1740464 h 4495800"/>
              <a:gd name="connsiteX308" fmla="*/ 1416740 w 1743075"/>
              <a:gd name="connsiteY308" fmla="*/ 1788089 h 4495800"/>
              <a:gd name="connsiteX309" fmla="*/ 1473890 w 1743075"/>
              <a:gd name="connsiteY309" fmla="*/ 1853812 h 4495800"/>
              <a:gd name="connsiteX310" fmla="*/ 1480557 w 1743075"/>
              <a:gd name="connsiteY310" fmla="*/ 1865242 h 4495800"/>
              <a:gd name="connsiteX311" fmla="*/ 1475795 w 1743075"/>
              <a:gd name="connsiteY311" fmla="*/ 1882387 h 4495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</a:cxnLst>
            <a:rect l="l" t="t" r="r" b="b"/>
            <a:pathLst>
              <a:path w="1743075" h="4495800">
                <a:moveTo>
                  <a:pt x="1732970" y="1329937"/>
                </a:moveTo>
                <a:cubicBezTo>
                  <a:pt x="1728207" y="1318507"/>
                  <a:pt x="1726302" y="1304219"/>
                  <a:pt x="1726302" y="1291837"/>
                </a:cubicBezTo>
                <a:cubicBezTo>
                  <a:pt x="1728207" y="1266119"/>
                  <a:pt x="1718682" y="1246117"/>
                  <a:pt x="1698680" y="1230877"/>
                </a:cubicBezTo>
                <a:cubicBezTo>
                  <a:pt x="1680582" y="1216589"/>
                  <a:pt x="1672962" y="1197539"/>
                  <a:pt x="1666295" y="1177537"/>
                </a:cubicBezTo>
                <a:cubicBezTo>
                  <a:pt x="1660580" y="1160392"/>
                  <a:pt x="1651055" y="1145152"/>
                  <a:pt x="1643435" y="1128959"/>
                </a:cubicBezTo>
                <a:cubicBezTo>
                  <a:pt x="1641530" y="1125149"/>
                  <a:pt x="1638672" y="1121339"/>
                  <a:pt x="1636767" y="1117529"/>
                </a:cubicBezTo>
                <a:cubicBezTo>
                  <a:pt x="1623432" y="1086097"/>
                  <a:pt x="1610097" y="1054664"/>
                  <a:pt x="1595810" y="1023232"/>
                </a:cubicBezTo>
                <a:cubicBezTo>
                  <a:pt x="1592952" y="1017517"/>
                  <a:pt x="1588190" y="1012754"/>
                  <a:pt x="1586285" y="1007039"/>
                </a:cubicBezTo>
                <a:cubicBezTo>
                  <a:pt x="1581522" y="995609"/>
                  <a:pt x="1574855" y="984179"/>
                  <a:pt x="1573902" y="972749"/>
                </a:cubicBezTo>
                <a:cubicBezTo>
                  <a:pt x="1571997" y="955604"/>
                  <a:pt x="1569140" y="939412"/>
                  <a:pt x="1560567" y="923219"/>
                </a:cubicBezTo>
                <a:cubicBezTo>
                  <a:pt x="1553900" y="910837"/>
                  <a:pt x="1552947" y="894644"/>
                  <a:pt x="1550090" y="880357"/>
                </a:cubicBezTo>
                <a:cubicBezTo>
                  <a:pt x="1549137" y="874642"/>
                  <a:pt x="1549137" y="868927"/>
                  <a:pt x="1547232" y="863212"/>
                </a:cubicBezTo>
                <a:cubicBezTo>
                  <a:pt x="1534850" y="824159"/>
                  <a:pt x="1521515" y="786059"/>
                  <a:pt x="1508180" y="747959"/>
                </a:cubicBezTo>
                <a:cubicBezTo>
                  <a:pt x="1501512" y="727957"/>
                  <a:pt x="1488177" y="713669"/>
                  <a:pt x="1468175" y="705097"/>
                </a:cubicBezTo>
                <a:cubicBezTo>
                  <a:pt x="1454840" y="699382"/>
                  <a:pt x="1442457" y="690809"/>
                  <a:pt x="1428170" y="685094"/>
                </a:cubicBezTo>
                <a:cubicBezTo>
                  <a:pt x="1412930" y="678427"/>
                  <a:pt x="1396737" y="673664"/>
                  <a:pt x="1380545" y="669854"/>
                </a:cubicBezTo>
                <a:cubicBezTo>
                  <a:pt x="1354827" y="663187"/>
                  <a:pt x="1329110" y="657472"/>
                  <a:pt x="1303392" y="650804"/>
                </a:cubicBezTo>
                <a:cubicBezTo>
                  <a:pt x="1302440" y="650804"/>
                  <a:pt x="1302440" y="649852"/>
                  <a:pt x="1301487" y="649852"/>
                </a:cubicBezTo>
                <a:cubicBezTo>
                  <a:pt x="1275770" y="643184"/>
                  <a:pt x="1249100" y="636517"/>
                  <a:pt x="1223382" y="629849"/>
                </a:cubicBezTo>
                <a:cubicBezTo>
                  <a:pt x="1202427" y="624134"/>
                  <a:pt x="1180520" y="619372"/>
                  <a:pt x="1160517" y="610799"/>
                </a:cubicBezTo>
                <a:cubicBezTo>
                  <a:pt x="1118607" y="591749"/>
                  <a:pt x="1104320" y="552697"/>
                  <a:pt x="1101462" y="511739"/>
                </a:cubicBezTo>
                <a:cubicBezTo>
                  <a:pt x="1098605" y="482212"/>
                  <a:pt x="1104320" y="452684"/>
                  <a:pt x="1106225" y="422204"/>
                </a:cubicBezTo>
                <a:cubicBezTo>
                  <a:pt x="1107177" y="411727"/>
                  <a:pt x="1110987" y="404107"/>
                  <a:pt x="1119560" y="398392"/>
                </a:cubicBezTo>
                <a:cubicBezTo>
                  <a:pt x="1136705" y="387914"/>
                  <a:pt x="1146230" y="371722"/>
                  <a:pt x="1150040" y="352672"/>
                </a:cubicBezTo>
                <a:cubicBezTo>
                  <a:pt x="1151945" y="344099"/>
                  <a:pt x="1155755" y="335527"/>
                  <a:pt x="1155755" y="326002"/>
                </a:cubicBezTo>
                <a:cubicBezTo>
                  <a:pt x="1155755" y="305047"/>
                  <a:pt x="1155755" y="284092"/>
                  <a:pt x="1153850" y="263137"/>
                </a:cubicBezTo>
                <a:cubicBezTo>
                  <a:pt x="1152897" y="254564"/>
                  <a:pt x="1148135" y="247897"/>
                  <a:pt x="1135752" y="252659"/>
                </a:cubicBezTo>
                <a:cubicBezTo>
                  <a:pt x="1125275" y="256469"/>
                  <a:pt x="1123370" y="252659"/>
                  <a:pt x="1124322" y="241229"/>
                </a:cubicBezTo>
                <a:cubicBezTo>
                  <a:pt x="1125275" y="228847"/>
                  <a:pt x="1125275" y="215512"/>
                  <a:pt x="1125275" y="203129"/>
                </a:cubicBezTo>
                <a:cubicBezTo>
                  <a:pt x="1125275" y="196462"/>
                  <a:pt x="1123370" y="188842"/>
                  <a:pt x="1124322" y="182174"/>
                </a:cubicBezTo>
                <a:cubicBezTo>
                  <a:pt x="1125275" y="133597"/>
                  <a:pt x="1102415" y="93592"/>
                  <a:pt x="1074792" y="56444"/>
                </a:cubicBezTo>
                <a:cubicBezTo>
                  <a:pt x="1069077" y="47872"/>
                  <a:pt x="1057647" y="42157"/>
                  <a:pt x="1048122" y="37394"/>
                </a:cubicBezTo>
                <a:cubicBezTo>
                  <a:pt x="1033835" y="30727"/>
                  <a:pt x="1019547" y="24059"/>
                  <a:pt x="1005260" y="20249"/>
                </a:cubicBezTo>
                <a:cubicBezTo>
                  <a:pt x="959540" y="5009"/>
                  <a:pt x="914772" y="-706"/>
                  <a:pt x="873815" y="24059"/>
                </a:cubicBezTo>
                <a:cubicBezTo>
                  <a:pt x="839525" y="45967"/>
                  <a:pt x="808092" y="71684"/>
                  <a:pt x="782375" y="104069"/>
                </a:cubicBezTo>
                <a:cubicBezTo>
                  <a:pt x="779517" y="107879"/>
                  <a:pt x="776660" y="112642"/>
                  <a:pt x="775707" y="117404"/>
                </a:cubicBezTo>
                <a:cubicBezTo>
                  <a:pt x="772850" y="131692"/>
                  <a:pt x="770945" y="145027"/>
                  <a:pt x="769040" y="159314"/>
                </a:cubicBezTo>
                <a:cubicBezTo>
                  <a:pt x="765230" y="204082"/>
                  <a:pt x="777612" y="249802"/>
                  <a:pt x="759515" y="293617"/>
                </a:cubicBezTo>
                <a:cubicBezTo>
                  <a:pt x="759515" y="294569"/>
                  <a:pt x="759515" y="296474"/>
                  <a:pt x="759515" y="297427"/>
                </a:cubicBezTo>
                <a:cubicBezTo>
                  <a:pt x="760467" y="322192"/>
                  <a:pt x="760467" y="346957"/>
                  <a:pt x="762372" y="370769"/>
                </a:cubicBezTo>
                <a:cubicBezTo>
                  <a:pt x="763325" y="390772"/>
                  <a:pt x="769040" y="409822"/>
                  <a:pt x="786185" y="424109"/>
                </a:cubicBezTo>
                <a:cubicBezTo>
                  <a:pt x="792852" y="429824"/>
                  <a:pt x="797615" y="438397"/>
                  <a:pt x="799520" y="446969"/>
                </a:cubicBezTo>
                <a:cubicBezTo>
                  <a:pt x="805235" y="469829"/>
                  <a:pt x="809045" y="493642"/>
                  <a:pt x="811902" y="517454"/>
                </a:cubicBezTo>
                <a:cubicBezTo>
                  <a:pt x="812855" y="525074"/>
                  <a:pt x="810950" y="536504"/>
                  <a:pt x="806187" y="540314"/>
                </a:cubicBezTo>
                <a:cubicBezTo>
                  <a:pt x="783327" y="557459"/>
                  <a:pt x="761420" y="578414"/>
                  <a:pt x="729035" y="576509"/>
                </a:cubicBezTo>
                <a:cubicBezTo>
                  <a:pt x="725225" y="576509"/>
                  <a:pt x="721415" y="578414"/>
                  <a:pt x="717605" y="579367"/>
                </a:cubicBezTo>
                <a:cubicBezTo>
                  <a:pt x="660455" y="592702"/>
                  <a:pt x="603305" y="606037"/>
                  <a:pt x="546155" y="617467"/>
                </a:cubicBezTo>
                <a:cubicBezTo>
                  <a:pt x="521390" y="622229"/>
                  <a:pt x="494720" y="623182"/>
                  <a:pt x="469955" y="627944"/>
                </a:cubicBezTo>
                <a:cubicBezTo>
                  <a:pt x="445190" y="632707"/>
                  <a:pt x="421377" y="639374"/>
                  <a:pt x="396612" y="646994"/>
                </a:cubicBezTo>
                <a:cubicBezTo>
                  <a:pt x="374705" y="653662"/>
                  <a:pt x="357560" y="668902"/>
                  <a:pt x="348035" y="688904"/>
                </a:cubicBezTo>
                <a:cubicBezTo>
                  <a:pt x="329937" y="727004"/>
                  <a:pt x="321365" y="767009"/>
                  <a:pt x="311840" y="807014"/>
                </a:cubicBezTo>
                <a:cubicBezTo>
                  <a:pt x="308030" y="824159"/>
                  <a:pt x="302315" y="838447"/>
                  <a:pt x="287075" y="848924"/>
                </a:cubicBezTo>
                <a:cubicBezTo>
                  <a:pt x="269930" y="861307"/>
                  <a:pt x="253737" y="875594"/>
                  <a:pt x="246117" y="896549"/>
                </a:cubicBezTo>
                <a:cubicBezTo>
                  <a:pt x="243260" y="905122"/>
                  <a:pt x="239450" y="914647"/>
                  <a:pt x="233735" y="922267"/>
                </a:cubicBezTo>
                <a:cubicBezTo>
                  <a:pt x="209922" y="950842"/>
                  <a:pt x="195635" y="987037"/>
                  <a:pt x="164202" y="1008944"/>
                </a:cubicBezTo>
                <a:cubicBezTo>
                  <a:pt x="159440" y="1012754"/>
                  <a:pt x="155630" y="1018469"/>
                  <a:pt x="152772" y="1024184"/>
                </a:cubicBezTo>
                <a:cubicBezTo>
                  <a:pt x="128960" y="1059427"/>
                  <a:pt x="105147" y="1094669"/>
                  <a:pt x="81335" y="1130864"/>
                </a:cubicBezTo>
                <a:cubicBezTo>
                  <a:pt x="50855" y="1177537"/>
                  <a:pt x="22280" y="1225162"/>
                  <a:pt x="10850" y="1280407"/>
                </a:cubicBezTo>
                <a:cubicBezTo>
                  <a:pt x="2277" y="1320412"/>
                  <a:pt x="8945" y="1359464"/>
                  <a:pt x="27042" y="1395659"/>
                </a:cubicBezTo>
                <a:cubicBezTo>
                  <a:pt x="36567" y="1415662"/>
                  <a:pt x="49902" y="1434712"/>
                  <a:pt x="61332" y="1453762"/>
                </a:cubicBezTo>
                <a:cubicBezTo>
                  <a:pt x="66095" y="1460429"/>
                  <a:pt x="71810" y="1467097"/>
                  <a:pt x="74667" y="1474717"/>
                </a:cubicBezTo>
                <a:cubicBezTo>
                  <a:pt x="78477" y="1489004"/>
                  <a:pt x="83240" y="1501387"/>
                  <a:pt x="97527" y="1509007"/>
                </a:cubicBezTo>
                <a:cubicBezTo>
                  <a:pt x="102290" y="1510912"/>
                  <a:pt x="104195" y="1517579"/>
                  <a:pt x="108005" y="1522342"/>
                </a:cubicBezTo>
                <a:cubicBezTo>
                  <a:pt x="126102" y="1549012"/>
                  <a:pt x="143247" y="1575682"/>
                  <a:pt x="162297" y="1602352"/>
                </a:cubicBezTo>
                <a:cubicBezTo>
                  <a:pt x="174680" y="1620449"/>
                  <a:pt x="189920" y="1636642"/>
                  <a:pt x="201350" y="1654739"/>
                </a:cubicBezTo>
                <a:cubicBezTo>
                  <a:pt x="228020" y="1694744"/>
                  <a:pt x="257547" y="1731892"/>
                  <a:pt x="288980" y="1768087"/>
                </a:cubicBezTo>
                <a:cubicBezTo>
                  <a:pt x="300410" y="1781422"/>
                  <a:pt x="303267" y="1794757"/>
                  <a:pt x="300410" y="1810949"/>
                </a:cubicBezTo>
                <a:cubicBezTo>
                  <a:pt x="295647" y="1843334"/>
                  <a:pt x="290885" y="1875719"/>
                  <a:pt x="288027" y="1909057"/>
                </a:cubicBezTo>
                <a:cubicBezTo>
                  <a:pt x="284217" y="1960492"/>
                  <a:pt x="282312" y="2012879"/>
                  <a:pt x="279455" y="2064314"/>
                </a:cubicBezTo>
                <a:cubicBezTo>
                  <a:pt x="279455" y="2069077"/>
                  <a:pt x="278502" y="2074792"/>
                  <a:pt x="277550" y="2079554"/>
                </a:cubicBezTo>
                <a:cubicBezTo>
                  <a:pt x="273740" y="2117654"/>
                  <a:pt x="268025" y="2154802"/>
                  <a:pt x="266120" y="2192902"/>
                </a:cubicBezTo>
                <a:cubicBezTo>
                  <a:pt x="264215" y="2241479"/>
                  <a:pt x="263262" y="2290057"/>
                  <a:pt x="265167" y="2338634"/>
                </a:cubicBezTo>
                <a:cubicBezTo>
                  <a:pt x="266120" y="2381497"/>
                  <a:pt x="259452" y="2422454"/>
                  <a:pt x="251832" y="2463412"/>
                </a:cubicBezTo>
                <a:cubicBezTo>
                  <a:pt x="248975" y="2479604"/>
                  <a:pt x="253737" y="2490082"/>
                  <a:pt x="268025" y="2496749"/>
                </a:cubicBezTo>
                <a:cubicBezTo>
                  <a:pt x="297552" y="2508179"/>
                  <a:pt x="326127" y="2523419"/>
                  <a:pt x="358512" y="2521514"/>
                </a:cubicBezTo>
                <a:cubicBezTo>
                  <a:pt x="365180" y="2521514"/>
                  <a:pt x="370895" y="2523419"/>
                  <a:pt x="377562" y="2525324"/>
                </a:cubicBezTo>
                <a:cubicBezTo>
                  <a:pt x="411852" y="2531039"/>
                  <a:pt x="443285" y="2530087"/>
                  <a:pt x="467097" y="2499607"/>
                </a:cubicBezTo>
                <a:cubicBezTo>
                  <a:pt x="474717" y="2490082"/>
                  <a:pt x="485195" y="2483414"/>
                  <a:pt x="496625" y="2472937"/>
                </a:cubicBezTo>
                <a:cubicBezTo>
                  <a:pt x="497577" y="2485319"/>
                  <a:pt x="498530" y="2492939"/>
                  <a:pt x="498530" y="2500559"/>
                </a:cubicBezTo>
                <a:cubicBezTo>
                  <a:pt x="498530" y="2551994"/>
                  <a:pt x="498530" y="2602477"/>
                  <a:pt x="497577" y="2653912"/>
                </a:cubicBezTo>
                <a:cubicBezTo>
                  <a:pt x="496625" y="2687249"/>
                  <a:pt x="492815" y="2719634"/>
                  <a:pt x="491862" y="2752972"/>
                </a:cubicBezTo>
                <a:cubicBezTo>
                  <a:pt x="490910" y="2807264"/>
                  <a:pt x="491862" y="2861557"/>
                  <a:pt x="489957" y="2915849"/>
                </a:cubicBezTo>
                <a:cubicBezTo>
                  <a:pt x="486147" y="3045389"/>
                  <a:pt x="496625" y="3174929"/>
                  <a:pt x="483290" y="3303517"/>
                </a:cubicBezTo>
                <a:cubicBezTo>
                  <a:pt x="479480" y="3343522"/>
                  <a:pt x="482337" y="3383527"/>
                  <a:pt x="483290" y="3423532"/>
                </a:cubicBezTo>
                <a:cubicBezTo>
                  <a:pt x="484242" y="3504494"/>
                  <a:pt x="483290" y="3585457"/>
                  <a:pt x="489005" y="3666419"/>
                </a:cubicBezTo>
                <a:cubicBezTo>
                  <a:pt x="495672" y="3761669"/>
                  <a:pt x="495672" y="3857872"/>
                  <a:pt x="497577" y="3953122"/>
                </a:cubicBezTo>
                <a:cubicBezTo>
                  <a:pt x="497577" y="3956932"/>
                  <a:pt x="498530" y="3960742"/>
                  <a:pt x="498530" y="3964552"/>
                </a:cubicBezTo>
                <a:cubicBezTo>
                  <a:pt x="500435" y="3982649"/>
                  <a:pt x="503292" y="4001699"/>
                  <a:pt x="505197" y="4019797"/>
                </a:cubicBezTo>
                <a:cubicBezTo>
                  <a:pt x="506150" y="4040752"/>
                  <a:pt x="506150" y="4062659"/>
                  <a:pt x="507102" y="4083614"/>
                </a:cubicBezTo>
                <a:cubicBezTo>
                  <a:pt x="508055" y="4093139"/>
                  <a:pt x="509007" y="4104569"/>
                  <a:pt x="513770" y="4111237"/>
                </a:cubicBezTo>
                <a:cubicBezTo>
                  <a:pt x="528057" y="4131239"/>
                  <a:pt x="534725" y="4153147"/>
                  <a:pt x="539487" y="4176959"/>
                </a:cubicBezTo>
                <a:cubicBezTo>
                  <a:pt x="546155" y="4211249"/>
                  <a:pt x="554727" y="4244587"/>
                  <a:pt x="562347" y="4278877"/>
                </a:cubicBezTo>
                <a:cubicBezTo>
                  <a:pt x="563300" y="4285544"/>
                  <a:pt x="565205" y="4295069"/>
                  <a:pt x="561395" y="4299832"/>
                </a:cubicBezTo>
                <a:cubicBezTo>
                  <a:pt x="549965" y="4316977"/>
                  <a:pt x="553775" y="4336027"/>
                  <a:pt x="551870" y="4354124"/>
                </a:cubicBezTo>
                <a:cubicBezTo>
                  <a:pt x="549965" y="4379842"/>
                  <a:pt x="563300" y="4395082"/>
                  <a:pt x="583302" y="4404607"/>
                </a:cubicBezTo>
                <a:cubicBezTo>
                  <a:pt x="591875" y="4409369"/>
                  <a:pt x="597590" y="4414132"/>
                  <a:pt x="600447" y="4423657"/>
                </a:cubicBezTo>
                <a:cubicBezTo>
                  <a:pt x="605210" y="4438897"/>
                  <a:pt x="614735" y="4452232"/>
                  <a:pt x="628070" y="4459852"/>
                </a:cubicBezTo>
                <a:cubicBezTo>
                  <a:pt x="648072" y="4469377"/>
                  <a:pt x="669027" y="4478902"/>
                  <a:pt x="690935" y="4483664"/>
                </a:cubicBezTo>
                <a:cubicBezTo>
                  <a:pt x="713795" y="4489379"/>
                  <a:pt x="738560" y="4491284"/>
                  <a:pt x="762372" y="4492237"/>
                </a:cubicBezTo>
                <a:cubicBezTo>
                  <a:pt x="808092" y="4493189"/>
                  <a:pt x="852860" y="4493189"/>
                  <a:pt x="898580" y="4493189"/>
                </a:cubicBezTo>
                <a:cubicBezTo>
                  <a:pt x="917630" y="4493189"/>
                  <a:pt x="922392" y="4482712"/>
                  <a:pt x="913820" y="4464614"/>
                </a:cubicBezTo>
                <a:cubicBezTo>
                  <a:pt x="909057" y="4455089"/>
                  <a:pt x="906200" y="4444612"/>
                  <a:pt x="901437" y="4434134"/>
                </a:cubicBezTo>
                <a:cubicBezTo>
                  <a:pt x="890960" y="4406512"/>
                  <a:pt x="880482" y="4378889"/>
                  <a:pt x="869052" y="4351267"/>
                </a:cubicBezTo>
                <a:cubicBezTo>
                  <a:pt x="867147" y="4346504"/>
                  <a:pt x="863337" y="4342694"/>
                  <a:pt x="859527" y="4338884"/>
                </a:cubicBezTo>
                <a:cubicBezTo>
                  <a:pt x="837620" y="4317929"/>
                  <a:pt x="818570" y="4295069"/>
                  <a:pt x="811902" y="4263637"/>
                </a:cubicBezTo>
                <a:cubicBezTo>
                  <a:pt x="808092" y="4244587"/>
                  <a:pt x="806187" y="4225537"/>
                  <a:pt x="812855" y="4206487"/>
                </a:cubicBezTo>
                <a:cubicBezTo>
                  <a:pt x="817617" y="4193152"/>
                  <a:pt x="820475" y="4178864"/>
                  <a:pt x="823332" y="4165529"/>
                </a:cubicBezTo>
                <a:cubicBezTo>
                  <a:pt x="830000" y="4127429"/>
                  <a:pt x="835715" y="4089329"/>
                  <a:pt x="841430" y="4050277"/>
                </a:cubicBezTo>
                <a:cubicBezTo>
                  <a:pt x="845240" y="4028369"/>
                  <a:pt x="850955" y="4005509"/>
                  <a:pt x="849050" y="3982649"/>
                </a:cubicBezTo>
                <a:cubicBezTo>
                  <a:pt x="843335" y="3899782"/>
                  <a:pt x="839525" y="3817867"/>
                  <a:pt x="837620" y="3734999"/>
                </a:cubicBezTo>
                <a:cubicBezTo>
                  <a:pt x="836667" y="3711187"/>
                  <a:pt x="831905" y="3686422"/>
                  <a:pt x="826190" y="3662609"/>
                </a:cubicBezTo>
                <a:cubicBezTo>
                  <a:pt x="821427" y="3641654"/>
                  <a:pt x="813807" y="3622604"/>
                  <a:pt x="807140" y="3601649"/>
                </a:cubicBezTo>
                <a:cubicBezTo>
                  <a:pt x="801425" y="3580694"/>
                  <a:pt x="794757" y="3559739"/>
                  <a:pt x="789995" y="3537832"/>
                </a:cubicBezTo>
                <a:cubicBezTo>
                  <a:pt x="787137" y="3523544"/>
                  <a:pt x="785232" y="3508304"/>
                  <a:pt x="786185" y="3494017"/>
                </a:cubicBezTo>
                <a:cubicBezTo>
                  <a:pt x="786185" y="3480682"/>
                  <a:pt x="789995" y="3467347"/>
                  <a:pt x="790947" y="3454012"/>
                </a:cubicBezTo>
                <a:cubicBezTo>
                  <a:pt x="793805" y="3434009"/>
                  <a:pt x="797615" y="3413054"/>
                  <a:pt x="798567" y="3393052"/>
                </a:cubicBezTo>
                <a:cubicBezTo>
                  <a:pt x="799520" y="3353999"/>
                  <a:pt x="799520" y="3313994"/>
                  <a:pt x="799520" y="3274942"/>
                </a:cubicBezTo>
                <a:cubicBezTo>
                  <a:pt x="799520" y="3270179"/>
                  <a:pt x="800472" y="3262559"/>
                  <a:pt x="803330" y="3260654"/>
                </a:cubicBezTo>
                <a:cubicBezTo>
                  <a:pt x="818570" y="3252082"/>
                  <a:pt x="817617" y="3237794"/>
                  <a:pt x="819522" y="3223507"/>
                </a:cubicBezTo>
                <a:cubicBezTo>
                  <a:pt x="820475" y="3208267"/>
                  <a:pt x="822380" y="3193979"/>
                  <a:pt x="825237" y="3178739"/>
                </a:cubicBezTo>
                <a:cubicBezTo>
                  <a:pt x="847145" y="3057772"/>
                  <a:pt x="868100" y="2936804"/>
                  <a:pt x="903342" y="2818694"/>
                </a:cubicBezTo>
                <a:cubicBezTo>
                  <a:pt x="910010" y="2796787"/>
                  <a:pt x="915725" y="2773927"/>
                  <a:pt x="921440" y="2752019"/>
                </a:cubicBezTo>
                <a:cubicBezTo>
                  <a:pt x="923345" y="2752972"/>
                  <a:pt x="925250" y="2752972"/>
                  <a:pt x="927155" y="2753924"/>
                </a:cubicBezTo>
                <a:cubicBezTo>
                  <a:pt x="924297" y="2782499"/>
                  <a:pt x="921440" y="2810122"/>
                  <a:pt x="917630" y="2838697"/>
                </a:cubicBezTo>
                <a:cubicBezTo>
                  <a:pt x="906200" y="2923469"/>
                  <a:pt x="895722" y="3008242"/>
                  <a:pt x="899532" y="3093967"/>
                </a:cubicBezTo>
                <a:cubicBezTo>
                  <a:pt x="900485" y="3104444"/>
                  <a:pt x="903342" y="3113969"/>
                  <a:pt x="902390" y="3124447"/>
                </a:cubicBezTo>
                <a:cubicBezTo>
                  <a:pt x="900485" y="3146354"/>
                  <a:pt x="895722" y="3168262"/>
                  <a:pt x="893817" y="3190169"/>
                </a:cubicBezTo>
                <a:cubicBezTo>
                  <a:pt x="892865" y="3201599"/>
                  <a:pt x="893817" y="3213029"/>
                  <a:pt x="894770" y="3224459"/>
                </a:cubicBezTo>
                <a:cubicBezTo>
                  <a:pt x="898580" y="3258749"/>
                  <a:pt x="903342" y="3293039"/>
                  <a:pt x="905247" y="3328282"/>
                </a:cubicBezTo>
                <a:cubicBezTo>
                  <a:pt x="907152" y="3355904"/>
                  <a:pt x="904295" y="3383527"/>
                  <a:pt x="905247" y="3412102"/>
                </a:cubicBezTo>
                <a:cubicBezTo>
                  <a:pt x="908105" y="3485444"/>
                  <a:pt x="910962" y="3559739"/>
                  <a:pt x="913820" y="3633082"/>
                </a:cubicBezTo>
                <a:cubicBezTo>
                  <a:pt x="914772" y="3665467"/>
                  <a:pt x="917630" y="3697852"/>
                  <a:pt x="919535" y="3730237"/>
                </a:cubicBezTo>
                <a:cubicBezTo>
                  <a:pt x="919535" y="3740714"/>
                  <a:pt x="919535" y="3751192"/>
                  <a:pt x="916677" y="3760717"/>
                </a:cubicBezTo>
                <a:cubicBezTo>
                  <a:pt x="907152" y="3794054"/>
                  <a:pt x="897627" y="3827392"/>
                  <a:pt x="896675" y="3862634"/>
                </a:cubicBezTo>
                <a:cubicBezTo>
                  <a:pt x="894770" y="3919784"/>
                  <a:pt x="887150" y="3975982"/>
                  <a:pt x="883340" y="4033132"/>
                </a:cubicBezTo>
                <a:cubicBezTo>
                  <a:pt x="879530" y="4090282"/>
                  <a:pt x="874767" y="4147432"/>
                  <a:pt x="855717" y="4201724"/>
                </a:cubicBezTo>
                <a:cubicBezTo>
                  <a:pt x="845240" y="4233157"/>
                  <a:pt x="850955" y="4246492"/>
                  <a:pt x="880482" y="4262684"/>
                </a:cubicBezTo>
                <a:cubicBezTo>
                  <a:pt x="898580" y="4272209"/>
                  <a:pt x="917630" y="4279829"/>
                  <a:pt x="936680" y="4289354"/>
                </a:cubicBezTo>
                <a:cubicBezTo>
                  <a:pt x="950015" y="4296022"/>
                  <a:pt x="964302" y="4299832"/>
                  <a:pt x="979542" y="4295069"/>
                </a:cubicBezTo>
                <a:cubicBezTo>
                  <a:pt x="993830" y="4290307"/>
                  <a:pt x="1007165" y="4294117"/>
                  <a:pt x="1015737" y="4306499"/>
                </a:cubicBezTo>
                <a:cubicBezTo>
                  <a:pt x="1023357" y="4316977"/>
                  <a:pt x="1030977" y="4329359"/>
                  <a:pt x="1038597" y="4339837"/>
                </a:cubicBezTo>
                <a:cubicBezTo>
                  <a:pt x="1044312" y="4347457"/>
                  <a:pt x="1050980" y="4357934"/>
                  <a:pt x="1059552" y="4361744"/>
                </a:cubicBezTo>
                <a:cubicBezTo>
                  <a:pt x="1093842" y="4379842"/>
                  <a:pt x="1131942" y="4389367"/>
                  <a:pt x="1170995" y="4391272"/>
                </a:cubicBezTo>
                <a:cubicBezTo>
                  <a:pt x="1208142" y="4393177"/>
                  <a:pt x="1246242" y="4391272"/>
                  <a:pt x="1283390" y="4390319"/>
                </a:cubicBezTo>
                <a:cubicBezTo>
                  <a:pt x="1295772" y="4390319"/>
                  <a:pt x="1309107" y="4387462"/>
                  <a:pt x="1321490" y="4385557"/>
                </a:cubicBezTo>
                <a:cubicBezTo>
                  <a:pt x="1336730" y="4382699"/>
                  <a:pt x="1342445" y="4370317"/>
                  <a:pt x="1333872" y="4358887"/>
                </a:cubicBezTo>
                <a:cubicBezTo>
                  <a:pt x="1325300" y="4348409"/>
                  <a:pt x="1323395" y="4336027"/>
                  <a:pt x="1317680" y="4324597"/>
                </a:cubicBezTo>
                <a:cubicBezTo>
                  <a:pt x="1312917" y="4314119"/>
                  <a:pt x="1306250" y="4304594"/>
                  <a:pt x="1297677" y="4296974"/>
                </a:cubicBezTo>
                <a:cubicBezTo>
                  <a:pt x="1286247" y="4286497"/>
                  <a:pt x="1273865" y="4274114"/>
                  <a:pt x="1258625" y="4268399"/>
                </a:cubicBezTo>
                <a:cubicBezTo>
                  <a:pt x="1228145" y="4256017"/>
                  <a:pt x="1207190" y="4235062"/>
                  <a:pt x="1196712" y="4203629"/>
                </a:cubicBezTo>
                <a:cubicBezTo>
                  <a:pt x="1196712" y="4202677"/>
                  <a:pt x="1195760" y="4202677"/>
                  <a:pt x="1195760" y="4201724"/>
                </a:cubicBezTo>
                <a:cubicBezTo>
                  <a:pt x="1188140" y="4180769"/>
                  <a:pt x="1179567" y="4159814"/>
                  <a:pt x="1173852" y="4137907"/>
                </a:cubicBezTo>
                <a:cubicBezTo>
                  <a:pt x="1167185" y="4113142"/>
                  <a:pt x="1165280" y="4087424"/>
                  <a:pt x="1159565" y="4061707"/>
                </a:cubicBezTo>
                <a:cubicBezTo>
                  <a:pt x="1154802" y="4041704"/>
                  <a:pt x="1151945" y="4021702"/>
                  <a:pt x="1165280" y="4002652"/>
                </a:cubicBezTo>
                <a:cubicBezTo>
                  <a:pt x="1170995" y="3994079"/>
                  <a:pt x="1170995" y="3981697"/>
                  <a:pt x="1172900" y="3971219"/>
                </a:cubicBezTo>
                <a:cubicBezTo>
                  <a:pt x="1177662" y="3938834"/>
                  <a:pt x="1181472" y="3907402"/>
                  <a:pt x="1185282" y="3875017"/>
                </a:cubicBezTo>
                <a:cubicBezTo>
                  <a:pt x="1188140" y="3853109"/>
                  <a:pt x="1192902" y="3830249"/>
                  <a:pt x="1194807" y="3808342"/>
                </a:cubicBezTo>
                <a:cubicBezTo>
                  <a:pt x="1198617" y="3763574"/>
                  <a:pt x="1201475" y="3719759"/>
                  <a:pt x="1204332" y="3674992"/>
                </a:cubicBezTo>
                <a:cubicBezTo>
                  <a:pt x="1204332" y="3670229"/>
                  <a:pt x="1205285" y="3666419"/>
                  <a:pt x="1206237" y="3661657"/>
                </a:cubicBezTo>
                <a:cubicBezTo>
                  <a:pt x="1216715" y="3607364"/>
                  <a:pt x="1222430" y="3553072"/>
                  <a:pt x="1226240" y="3498779"/>
                </a:cubicBezTo>
                <a:cubicBezTo>
                  <a:pt x="1227192" y="3477824"/>
                  <a:pt x="1230050" y="3457822"/>
                  <a:pt x="1231002" y="3436867"/>
                </a:cubicBezTo>
                <a:cubicBezTo>
                  <a:pt x="1231955" y="3428294"/>
                  <a:pt x="1231002" y="3419722"/>
                  <a:pt x="1230050" y="3412102"/>
                </a:cubicBezTo>
                <a:cubicBezTo>
                  <a:pt x="1229097" y="3399719"/>
                  <a:pt x="1225287" y="3386384"/>
                  <a:pt x="1225287" y="3374002"/>
                </a:cubicBezTo>
                <a:cubicBezTo>
                  <a:pt x="1224335" y="3347332"/>
                  <a:pt x="1224335" y="3320662"/>
                  <a:pt x="1225287" y="3293992"/>
                </a:cubicBezTo>
                <a:cubicBezTo>
                  <a:pt x="1226240" y="3280657"/>
                  <a:pt x="1229097" y="3267322"/>
                  <a:pt x="1231955" y="3253987"/>
                </a:cubicBezTo>
                <a:cubicBezTo>
                  <a:pt x="1233860" y="3243509"/>
                  <a:pt x="1238622" y="3233032"/>
                  <a:pt x="1239575" y="3222554"/>
                </a:cubicBezTo>
                <a:cubicBezTo>
                  <a:pt x="1243385" y="3188264"/>
                  <a:pt x="1245290" y="3154927"/>
                  <a:pt x="1248147" y="3120637"/>
                </a:cubicBezTo>
                <a:cubicBezTo>
                  <a:pt x="1248147" y="3116827"/>
                  <a:pt x="1249100" y="3113017"/>
                  <a:pt x="1250052" y="3109207"/>
                </a:cubicBezTo>
                <a:cubicBezTo>
                  <a:pt x="1254815" y="3079679"/>
                  <a:pt x="1258625" y="3049199"/>
                  <a:pt x="1263387" y="3019672"/>
                </a:cubicBezTo>
                <a:cubicBezTo>
                  <a:pt x="1267197" y="2996812"/>
                  <a:pt x="1270055" y="2973952"/>
                  <a:pt x="1274817" y="2951092"/>
                </a:cubicBezTo>
                <a:cubicBezTo>
                  <a:pt x="1279580" y="2928232"/>
                  <a:pt x="1288152" y="2906324"/>
                  <a:pt x="1287200" y="2882512"/>
                </a:cubicBezTo>
                <a:cubicBezTo>
                  <a:pt x="1287200" y="2875844"/>
                  <a:pt x="1288152" y="2868224"/>
                  <a:pt x="1289105" y="2861557"/>
                </a:cubicBezTo>
                <a:cubicBezTo>
                  <a:pt x="1293867" y="2829172"/>
                  <a:pt x="1297677" y="2796787"/>
                  <a:pt x="1302440" y="2764402"/>
                </a:cubicBezTo>
                <a:cubicBezTo>
                  <a:pt x="1304345" y="2752019"/>
                  <a:pt x="1306250" y="2740589"/>
                  <a:pt x="1308155" y="2728207"/>
                </a:cubicBezTo>
                <a:cubicBezTo>
                  <a:pt x="1311012" y="2710109"/>
                  <a:pt x="1315775" y="2692012"/>
                  <a:pt x="1317680" y="2672962"/>
                </a:cubicBezTo>
                <a:cubicBezTo>
                  <a:pt x="1322442" y="2634862"/>
                  <a:pt x="1332920" y="2596762"/>
                  <a:pt x="1328157" y="2557709"/>
                </a:cubicBezTo>
                <a:cubicBezTo>
                  <a:pt x="1328157" y="2556757"/>
                  <a:pt x="1328157" y="2554852"/>
                  <a:pt x="1329110" y="2553899"/>
                </a:cubicBezTo>
                <a:cubicBezTo>
                  <a:pt x="1330062" y="2542469"/>
                  <a:pt x="1336730" y="2536754"/>
                  <a:pt x="1348160" y="2535802"/>
                </a:cubicBezTo>
                <a:cubicBezTo>
                  <a:pt x="1384355" y="2531992"/>
                  <a:pt x="1416740" y="2517704"/>
                  <a:pt x="1445315" y="2494844"/>
                </a:cubicBezTo>
                <a:cubicBezTo>
                  <a:pt x="1463412" y="2480557"/>
                  <a:pt x="1479605" y="2465317"/>
                  <a:pt x="1474842" y="2438647"/>
                </a:cubicBezTo>
                <a:cubicBezTo>
                  <a:pt x="1471985" y="2422454"/>
                  <a:pt x="1471985" y="2405309"/>
                  <a:pt x="1470080" y="2388164"/>
                </a:cubicBezTo>
                <a:cubicBezTo>
                  <a:pt x="1469127" y="2375782"/>
                  <a:pt x="1468175" y="2363399"/>
                  <a:pt x="1468175" y="2351017"/>
                </a:cubicBezTo>
                <a:cubicBezTo>
                  <a:pt x="1465317" y="2232907"/>
                  <a:pt x="1472937" y="2115749"/>
                  <a:pt x="1460555" y="1997639"/>
                </a:cubicBezTo>
                <a:cubicBezTo>
                  <a:pt x="1459602" y="1990972"/>
                  <a:pt x="1460555" y="1983352"/>
                  <a:pt x="1460555" y="1976684"/>
                </a:cubicBezTo>
                <a:cubicBezTo>
                  <a:pt x="1460555" y="1966207"/>
                  <a:pt x="1463412" y="1957634"/>
                  <a:pt x="1471985" y="1951919"/>
                </a:cubicBezTo>
                <a:cubicBezTo>
                  <a:pt x="1483415" y="1943347"/>
                  <a:pt x="1491987" y="1932869"/>
                  <a:pt x="1495797" y="1918582"/>
                </a:cubicBezTo>
                <a:cubicBezTo>
                  <a:pt x="1499607" y="1906199"/>
                  <a:pt x="1507227" y="1895722"/>
                  <a:pt x="1513895" y="1884292"/>
                </a:cubicBezTo>
                <a:cubicBezTo>
                  <a:pt x="1533897" y="1853812"/>
                  <a:pt x="1554852" y="1825237"/>
                  <a:pt x="1573902" y="1793804"/>
                </a:cubicBezTo>
                <a:cubicBezTo>
                  <a:pt x="1584380" y="1776659"/>
                  <a:pt x="1590095" y="1757609"/>
                  <a:pt x="1599620" y="1739512"/>
                </a:cubicBezTo>
                <a:cubicBezTo>
                  <a:pt x="1631052" y="1679504"/>
                  <a:pt x="1663437" y="1621402"/>
                  <a:pt x="1692965" y="1561394"/>
                </a:cubicBezTo>
                <a:cubicBezTo>
                  <a:pt x="1703442" y="1539487"/>
                  <a:pt x="1712967" y="1515674"/>
                  <a:pt x="1714872" y="1491862"/>
                </a:cubicBezTo>
                <a:cubicBezTo>
                  <a:pt x="1716777" y="1463287"/>
                  <a:pt x="1723445" y="1435664"/>
                  <a:pt x="1729160" y="1408042"/>
                </a:cubicBezTo>
                <a:cubicBezTo>
                  <a:pt x="1737732" y="1383277"/>
                  <a:pt x="1743447" y="1357559"/>
                  <a:pt x="1732970" y="1329937"/>
                </a:cubicBezTo>
                <a:close/>
                <a:moveTo>
                  <a:pt x="373752" y="1452809"/>
                </a:moveTo>
                <a:cubicBezTo>
                  <a:pt x="373752" y="1455667"/>
                  <a:pt x="368990" y="1457572"/>
                  <a:pt x="367085" y="1460429"/>
                </a:cubicBezTo>
                <a:cubicBezTo>
                  <a:pt x="365180" y="1458524"/>
                  <a:pt x="361370" y="1455667"/>
                  <a:pt x="361370" y="1453762"/>
                </a:cubicBezTo>
                <a:cubicBezTo>
                  <a:pt x="358512" y="1418519"/>
                  <a:pt x="334700" y="1394707"/>
                  <a:pt x="319460" y="1365179"/>
                </a:cubicBezTo>
                <a:cubicBezTo>
                  <a:pt x="317555" y="1360417"/>
                  <a:pt x="313745" y="1356607"/>
                  <a:pt x="310887" y="1351844"/>
                </a:cubicBezTo>
                <a:cubicBezTo>
                  <a:pt x="307077" y="1346129"/>
                  <a:pt x="307077" y="1340414"/>
                  <a:pt x="311840" y="1334699"/>
                </a:cubicBezTo>
                <a:cubicBezTo>
                  <a:pt x="322317" y="1322317"/>
                  <a:pt x="331842" y="1309934"/>
                  <a:pt x="343272" y="1297552"/>
                </a:cubicBezTo>
                <a:cubicBezTo>
                  <a:pt x="354702" y="1285169"/>
                  <a:pt x="360417" y="1285169"/>
                  <a:pt x="367085" y="1301362"/>
                </a:cubicBezTo>
                <a:cubicBezTo>
                  <a:pt x="372800" y="1315649"/>
                  <a:pt x="375657" y="1331842"/>
                  <a:pt x="377562" y="1348034"/>
                </a:cubicBezTo>
                <a:cubicBezTo>
                  <a:pt x="379467" y="1358512"/>
                  <a:pt x="377562" y="1369942"/>
                  <a:pt x="377562" y="1381372"/>
                </a:cubicBezTo>
                <a:cubicBezTo>
                  <a:pt x="378515" y="1381372"/>
                  <a:pt x="379467" y="1381372"/>
                  <a:pt x="381372" y="1381372"/>
                </a:cubicBezTo>
                <a:cubicBezTo>
                  <a:pt x="378515" y="1404232"/>
                  <a:pt x="376610" y="1428044"/>
                  <a:pt x="373752" y="1452809"/>
                </a:cubicBezTo>
                <a:close/>
                <a:moveTo>
                  <a:pt x="575682" y="1686172"/>
                </a:moveTo>
                <a:cubicBezTo>
                  <a:pt x="570920" y="1693792"/>
                  <a:pt x="565205" y="1700459"/>
                  <a:pt x="559490" y="1708079"/>
                </a:cubicBezTo>
                <a:cubicBezTo>
                  <a:pt x="532820" y="1744274"/>
                  <a:pt x="506150" y="1781422"/>
                  <a:pt x="480432" y="1817617"/>
                </a:cubicBezTo>
                <a:cubicBezTo>
                  <a:pt x="477575" y="1821427"/>
                  <a:pt x="477575" y="1828094"/>
                  <a:pt x="476622" y="1834762"/>
                </a:cubicBezTo>
                <a:cubicBezTo>
                  <a:pt x="465192" y="1832857"/>
                  <a:pt x="453762" y="1830952"/>
                  <a:pt x="437570" y="1828094"/>
                </a:cubicBezTo>
                <a:cubicBezTo>
                  <a:pt x="449000" y="1814759"/>
                  <a:pt x="457572" y="1803329"/>
                  <a:pt x="466145" y="1792852"/>
                </a:cubicBezTo>
                <a:cubicBezTo>
                  <a:pt x="496625" y="1757609"/>
                  <a:pt x="527105" y="1723319"/>
                  <a:pt x="557585" y="1688077"/>
                </a:cubicBezTo>
                <a:cubicBezTo>
                  <a:pt x="560442" y="1684267"/>
                  <a:pt x="564252" y="1681409"/>
                  <a:pt x="567110" y="1678552"/>
                </a:cubicBezTo>
                <a:cubicBezTo>
                  <a:pt x="569015" y="1677599"/>
                  <a:pt x="572825" y="1677599"/>
                  <a:pt x="573777" y="1678552"/>
                </a:cubicBezTo>
                <a:cubicBezTo>
                  <a:pt x="575682" y="1680457"/>
                  <a:pt x="576635" y="1685219"/>
                  <a:pt x="575682" y="1686172"/>
                </a:cubicBezTo>
                <a:close/>
                <a:moveTo>
                  <a:pt x="889055" y="1877624"/>
                </a:moveTo>
                <a:cubicBezTo>
                  <a:pt x="889055" y="1874767"/>
                  <a:pt x="889055" y="1872862"/>
                  <a:pt x="890007" y="1871909"/>
                </a:cubicBezTo>
                <a:cubicBezTo>
                  <a:pt x="907152" y="1852859"/>
                  <a:pt x="907152" y="1849049"/>
                  <a:pt x="887150" y="1834762"/>
                </a:cubicBezTo>
                <a:cubicBezTo>
                  <a:pt x="854765" y="1812854"/>
                  <a:pt x="824285" y="1789042"/>
                  <a:pt x="789995" y="1769992"/>
                </a:cubicBezTo>
                <a:cubicBezTo>
                  <a:pt x="757610" y="1752847"/>
                  <a:pt x="722367" y="1741417"/>
                  <a:pt x="689030" y="1727129"/>
                </a:cubicBezTo>
                <a:cubicBezTo>
                  <a:pt x="677600" y="1722367"/>
                  <a:pt x="666170" y="1718557"/>
                  <a:pt x="655692" y="1712842"/>
                </a:cubicBezTo>
                <a:cubicBezTo>
                  <a:pt x="638547" y="1704269"/>
                  <a:pt x="621402" y="1693792"/>
                  <a:pt x="604257" y="1685219"/>
                </a:cubicBezTo>
                <a:cubicBezTo>
                  <a:pt x="586160" y="1675694"/>
                  <a:pt x="585207" y="1648072"/>
                  <a:pt x="602352" y="1636642"/>
                </a:cubicBezTo>
                <a:cubicBezTo>
                  <a:pt x="608067" y="1632832"/>
                  <a:pt x="614735" y="1630927"/>
                  <a:pt x="618545" y="1626164"/>
                </a:cubicBezTo>
                <a:cubicBezTo>
                  <a:pt x="623307" y="1621402"/>
                  <a:pt x="625212" y="1614734"/>
                  <a:pt x="628070" y="1608067"/>
                </a:cubicBezTo>
                <a:cubicBezTo>
                  <a:pt x="631880" y="1599494"/>
                  <a:pt x="632832" y="1589017"/>
                  <a:pt x="637595" y="1581397"/>
                </a:cubicBezTo>
                <a:cubicBezTo>
                  <a:pt x="658550" y="1549012"/>
                  <a:pt x="683315" y="1519484"/>
                  <a:pt x="711890" y="1492814"/>
                </a:cubicBezTo>
                <a:cubicBezTo>
                  <a:pt x="749990" y="1455667"/>
                  <a:pt x="771897" y="1408042"/>
                  <a:pt x="788090" y="1357559"/>
                </a:cubicBezTo>
                <a:cubicBezTo>
                  <a:pt x="812855" y="1278502"/>
                  <a:pt x="823332" y="1197539"/>
                  <a:pt x="821427" y="1114672"/>
                </a:cubicBezTo>
                <a:cubicBezTo>
                  <a:pt x="819522" y="1039424"/>
                  <a:pt x="820475" y="964177"/>
                  <a:pt x="819522" y="889882"/>
                </a:cubicBezTo>
                <a:cubicBezTo>
                  <a:pt x="818570" y="839399"/>
                  <a:pt x="815712" y="788917"/>
                  <a:pt x="813807" y="738434"/>
                </a:cubicBezTo>
                <a:cubicBezTo>
                  <a:pt x="813807" y="732719"/>
                  <a:pt x="813807" y="726052"/>
                  <a:pt x="813807" y="720337"/>
                </a:cubicBezTo>
                <a:cubicBezTo>
                  <a:pt x="815712" y="719384"/>
                  <a:pt x="817617" y="719384"/>
                  <a:pt x="818570" y="718432"/>
                </a:cubicBezTo>
                <a:cubicBezTo>
                  <a:pt x="833810" y="750817"/>
                  <a:pt x="848097" y="783202"/>
                  <a:pt x="863337" y="815587"/>
                </a:cubicBezTo>
                <a:cubicBezTo>
                  <a:pt x="864290" y="815587"/>
                  <a:pt x="865242" y="814634"/>
                  <a:pt x="866195" y="814634"/>
                </a:cubicBezTo>
                <a:cubicBezTo>
                  <a:pt x="860480" y="800347"/>
                  <a:pt x="853812" y="786059"/>
                  <a:pt x="848097" y="771772"/>
                </a:cubicBezTo>
                <a:cubicBezTo>
                  <a:pt x="841430" y="756532"/>
                  <a:pt x="836667" y="741292"/>
                  <a:pt x="828095" y="727004"/>
                </a:cubicBezTo>
                <a:cubicBezTo>
                  <a:pt x="809045" y="692714"/>
                  <a:pt x="809997" y="654614"/>
                  <a:pt x="810950" y="617467"/>
                </a:cubicBezTo>
                <a:cubicBezTo>
                  <a:pt x="810950" y="605084"/>
                  <a:pt x="811902" y="592702"/>
                  <a:pt x="812855" y="580319"/>
                </a:cubicBezTo>
                <a:cubicBezTo>
                  <a:pt x="813807" y="571747"/>
                  <a:pt x="815712" y="564127"/>
                  <a:pt x="816665" y="556507"/>
                </a:cubicBezTo>
                <a:cubicBezTo>
                  <a:pt x="818570" y="555554"/>
                  <a:pt x="819522" y="555554"/>
                  <a:pt x="821427" y="554602"/>
                </a:cubicBezTo>
                <a:cubicBezTo>
                  <a:pt x="832857" y="567937"/>
                  <a:pt x="844287" y="581272"/>
                  <a:pt x="856670" y="594607"/>
                </a:cubicBezTo>
                <a:cubicBezTo>
                  <a:pt x="872862" y="613657"/>
                  <a:pt x="887150" y="635564"/>
                  <a:pt x="913820" y="638422"/>
                </a:cubicBezTo>
                <a:cubicBezTo>
                  <a:pt x="942395" y="642232"/>
                  <a:pt x="956682" y="661282"/>
                  <a:pt x="974780" y="679379"/>
                </a:cubicBezTo>
                <a:cubicBezTo>
                  <a:pt x="981447" y="686047"/>
                  <a:pt x="984305" y="689857"/>
                  <a:pt x="973827" y="696524"/>
                </a:cubicBezTo>
                <a:cubicBezTo>
                  <a:pt x="964302" y="702239"/>
                  <a:pt x="956682" y="711764"/>
                  <a:pt x="950015" y="721289"/>
                </a:cubicBezTo>
                <a:cubicBezTo>
                  <a:pt x="931917" y="746054"/>
                  <a:pt x="914772" y="770819"/>
                  <a:pt x="899532" y="797489"/>
                </a:cubicBezTo>
                <a:cubicBezTo>
                  <a:pt x="910010" y="785107"/>
                  <a:pt x="920487" y="772724"/>
                  <a:pt x="930012" y="759389"/>
                </a:cubicBezTo>
                <a:cubicBezTo>
                  <a:pt x="935727" y="751769"/>
                  <a:pt x="939537" y="749864"/>
                  <a:pt x="945252" y="759389"/>
                </a:cubicBezTo>
                <a:cubicBezTo>
                  <a:pt x="952872" y="771772"/>
                  <a:pt x="961445" y="784154"/>
                  <a:pt x="954777" y="800347"/>
                </a:cubicBezTo>
                <a:cubicBezTo>
                  <a:pt x="913820" y="910837"/>
                  <a:pt x="909057" y="1026089"/>
                  <a:pt x="910962" y="1142294"/>
                </a:cubicBezTo>
                <a:cubicBezTo>
                  <a:pt x="913820" y="1260404"/>
                  <a:pt x="913820" y="1377562"/>
                  <a:pt x="917630" y="1495672"/>
                </a:cubicBezTo>
                <a:cubicBezTo>
                  <a:pt x="920487" y="1589017"/>
                  <a:pt x="924297" y="1683314"/>
                  <a:pt x="929060" y="1776659"/>
                </a:cubicBezTo>
                <a:cubicBezTo>
                  <a:pt x="929060" y="1785232"/>
                  <a:pt x="932870" y="1796662"/>
                  <a:pt x="938585" y="1802377"/>
                </a:cubicBezTo>
                <a:cubicBezTo>
                  <a:pt x="967160" y="1833809"/>
                  <a:pt x="996687" y="1865242"/>
                  <a:pt x="1026215" y="1895722"/>
                </a:cubicBezTo>
                <a:cubicBezTo>
                  <a:pt x="1030025" y="1899532"/>
                  <a:pt x="1033835" y="1903342"/>
                  <a:pt x="1036692" y="1909057"/>
                </a:cubicBezTo>
                <a:cubicBezTo>
                  <a:pt x="983352" y="1909057"/>
                  <a:pt x="935727" y="1897627"/>
                  <a:pt x="889055" y="1877624"/>
                </a:cubicBezTo>
                <a:close/>
                <a:moveTo>
                  <a:pt x="1279580" y="1673789"/>
                </a:moveTo>
                <a:cubicBezTo>
                  <a:pt x="1278627" y="1698554"/>
                  <a:pt x="1274817" y="1723319"/>
                  <a:pt x="1275770" y="1747132"/>
                </a:cubicBezTo>
                <a:cubicBezTo>
                  <a:pt x="1275770" y="1771897"/>
                  <a:pt x="1267197" y="1791899"/>
                  <a:pt x="1250052" y="1809044"/>
                </a:cubicBezTo>
                <a:cubicBezTo>
                  <a:pt x="1229097" y="1829047"/>
                  <a:pt x="1208142" y="1850002"/>
                  <a:pt x="1188140" y="1870004"/>
                </a:cubicBezTo>
                <a:cubicBezTo>
                  <a:pt x="1177662" y="1880482"/>
                  <a:pt x="1170042" y="1891912"/>
                  <a:pt x="1170042" y="1907152"/>
                </a:cubicBezTo>
                <a:cubicBezTo>
                  <a:pt x="1170042" y="1911914"/>
                  <a:pt x="1165280" y="1917629"/>
                  <a:pt x="1160517" y="1919534"/>
                </a:cubicBezTo>
                <a:cubicBezTo>
                  <a:pt x="1154802" y="1922392"/>
                  <a:pt x="1148135" y="1925249"/>
                  <a:pt x="1142420" y="1924297"/>
                </a:cubicBezTo>
                <a:cubicBezTo>
                  <a:pt x="1110987" y="1922392"/>
                  <a:pt x="1079555" y="1919534"/>
                  <a:pt x="1045265" y="1916677"/>
                </a:cubicBezTo>
                <a:cubicBezTo>
                  <a:pt x="1049075" y="1910009"/>
                  <a:pt x="1050980" y="1905247"/>
                  <a:pt x="1053837" y="1901437"/>
                </a:cubicBezTo>
                <a:cubicBezTo>
                  <a:pt x="1079555" y="1868099"/>
                  <a:pt x="1106225" y="1835714"/>
                  <a:pt x="1132895" y="1803329"/>
                </a:cubicBezTo>
                <a:cubicBezTo>
                  <a:pt x="1140515" y="1793804"/>
                  <a:pt x="1144325" y="1784279"/>
                  <a:pt x="1143372" y="1770944"/>
                </a:cubicBezTo>
                <a:cubicBezTo>
                  <a:pt x="1141467" y="1735702"/>
                  <a:pt x="1139562" y="1701412"/>
                  <a:pt x="1137657" y="1666169"/>
                </a:cubicBezTo>
                <a:cubicBezTo>
                  <a:pt x="1134800" y="1612829"/>
                  <a:pt x="1133847" y="1558537"/>
                  <a:pt x="1130037" y="1505197"/>
                </a:cubicBezTo>
                <a:cubicBezTo>
                  <a:pt x="1126227" y="1435664"/>
                  <a:pt x="1121465" y="1366132"/>
                  <a:pt x="1115750" y="1296599"/>
                </a:cubicBezTo>
                <a:cubicBezTo>
                  <a:pt x="1110035" y="1228019"/>
                  <a:pt x="1103367" y="1160392"/>
                  <a:pt x="1094795" y="1091812"/>
                </a:cubicBezTo>
                <a:cubicBezTo>
                  <a:pt x="1084317" y="1006087"/>
                  <a:pt x="1071935" y="920362"/>
                  <a:pt x="1037645" y="839399"/>
                </a:cubicBezTo>
                <a:cubicBezTo>
                  <a:pt x="1029072" y="820349"/>
                  <a:pt x="1024310" y="800347"/>
                  <a:pt x="1019547" y="780344"/>
                </a:cubicBezTo>
                <a:cubicBezTo>
                  <a:pt x="1018595" y="774629"/>
                  <a:pt x="1020500" y="767009"/>
                  <a:pt x="1024310" y="761294"/>
                </a:cubicBezTo>
                <a:cubicBezTo>
                  <a:pt x="1028120" y="755579"/>
                  <a:pt x="1034787" y="751769"/>
                  <a:pt x="1042407" y="744149"/>
                </a:cubicBezTo>
                <a:cubicBezTo>
                  <a:pt x="1051932" y="766057"/>
                  <a:pt x="1060505" y="785107"/>
                  <a:pt x="1069077" y="806062"/>
                </a:cubicBezTo>
                <a:cubicBezTo>
                  <a:pt x="1065267" y="773677"/>
                  <a:pt x="1037645" y="721289"/>
                  <a:pt x="1014785" y="699382"/>
                </a:cubicBezTo>
                <a:cubicBezTo>
                  <a:pt x="1003355" y="688904"/>
                  <a:pt x="1003355" y="687952"/>
                  <a:pt x="1015737" y="677474"/>
                </a:cubicBezTo>
                <a:cubicBezTo>
                  <a:pt x="1033835" y="662234"/>
                  <a:pt x="1051932" y="647947"/>
                  <a:pt x="1068125" y="631754"/>
                </a:cubicBezTo>
                <a:cubicBezTo>
                  <a:pt x="1084317" y="615562"/>
                  <a:pt x="1095747" y="596512"/>
                  <a:pt x="1096700" y="571747"/>
                </a:cubicBezTo>
                <a:cubicBezTo>
                  <a:pt x="1096700" y="565079"/>
                  <a:pt x="1099557" y="559364"/>
                  <a:pt x="1102415" y="552697"/>
                </a:cubicBezTo>
                <a:cubicBezTo>
                  <a:pt x="1111940" y="569842"/>
                  <a:pt x="1122417" y="586987"/>
                  <a:pt x="1120512" y="606989"/>
                </a:cubicBezTo>
                <a:cubicBezTo>
                  <a:pt x="1116702" y="651757"/>
                  <a:pt x="1111940" y="697477"/>
                  <a:pt x="1107177" y="742244"/>
                </a:cubicBezTo>
                <a:cubicBezTo>
                  <a:pt x="1106225" y="748912"/>
                  <a:pt x="1105272" y="754627"/>
                  <a:pt x="1108130" y="761294"/>
                </a:cubicBezTo>
                <a:cubicBezTo>
                  <a:pt x="1114797" y="714622"/>
                  <a:pt x="1120512" y="667949"/>
                  <a:pt x="1127180" y="621277"/>
                </a:cubicBezTo>
                <a:cubicBezTo>
                  <a:pt x="1150992" y="690809"/>
                  <a:pt x="1176710" y="758437"/>
                  <a:pt x="1187187" y="829874"/>
                </a:cubicBezTo>
                <a:cubicBezTo>
                  <a:pt x="1194807" y="886072"/>
                  <a:pt x="1212905" y="939412"/>
                  <a:pt x="1228145" y="993704"/>
                </a:cubicBezTo>
                <a:cubicBezTo>
                  <a:pt x="1240527" y="1037519"/>
                  <a:pt x="1247195" y="1082287"/>
                  <a:pt x="1246242" y="1128007"/>
                </a:cubicBezTo>
                <a:cubicBezTo>
                  <a:pt x="1244337" y="1207064"/>
                  <a:pt x="1252910" y="1285169"/>
                  <a:pt x="1270055" y="1363274"/>
                </a:cubicBezTo>
                <a:cubicBezTo>
                  <a:pt x="1274817" y="1384229"/>
                  <a:pt x="1274817" y="1405184"/>
                  <a:pt x="1276722" y="1427092"/>
                </a:cubicBezTo>
                <a:cubicBezTo>
                  <a:pt x="1279580" y="1463287"/>
                  <a:pt x="1284342" y="1499482"/>
                  <a:pt x="1284342" y="1534724"/>
                </a:cubicBezTo>
                <a:cubicBezTo>
                  <a:pt x="1284342" y="1581397"/>
                  <a:pt x="1281485" y="1628069"/>
                  <a:pt x="1279580" y="1673789"/>
                </a:cubicBezTo>
                <a:close/>
                <a:moveTo>
                  <a:pt x="1437695" y="1289932"/>
                </a:moveTo>
                <a:cubicBezTo>
                  <a:pt x="1439600" y="1289932"/>
                  <a:pt x="1440552" y="1288979"/>
                  <a:pt x="1442457" y="1288979"/>
                </a:cubicBezTo>
                <a:cubicBezTo>
                  <a:pt x="1444362" y="1292789"/>
                  <a:pt x="1446267" y="1296599"/>
                  <a:pt x="1447220" y="1300409"/>
                </a:cubicBezTo>
                <a:cubicBezTo>
                  <a:pt x="1448172" y="1308982"/>
                  <a:pt x="1448172" y="1318507"/>
                  <a:pt x="1448172" y="1327079"/>
                </a:cubicBezTo>
                <a:cubicBezTo>
                  <a:pt x="1446267" y="1352797"/>
                  <a:pt x="1451030" y="1375657"/>
                  <a:pt x="1470080" y="1394707"/>
                </a:cubicBezTo>
                <a:cubicBezTo>
                  <a:pt x="1481510" y="1406137"/>
                  <a:pt x="1481510" y="1418519"/>
                  <a:pt x="1476747" y="1433759"/>
                </a:cubicBezTo>
                <a:cubicBezTo>
                  <a:pt x="1469127" y="1457572"/>
                  <a:pt x="1453887" y="1476622"/>
                  <a:pt x="1439600" y="1497577"/>
                </a:cubicBezTo>
                <a:cubicBezTo>
                  <a:pt x="1431980" y="1428044"/>
                  <a:pt x="1431027" y="1359464"/>
                  <a:pt x="1437695" y="1289932"/>
                </a:cubicBezTo>
                <a:close/>
                <a:moveTo>
                  <a:pt x="1475795" y="1882387"/>
                </a:moveTo>
                <a:cubicBezTo>
                  <a:pt x="1468175" y="1887149"/>
                  <a:pt x="1465317" y="1880482"/>
                  <a:pt x="1462460" y="1874767"/>
                </a:cubicBezTo>
                <a:cubicBezTo>
                  <a:pt x="1438647" y="1833809"/>
                  <a:pt x="1411977" y="1796662"/>
                  <a:pt x="1371972" y="1769992"/>
                </a:cubicBezTo>
                <a:cubicBezTo>
                  <a:pt x="1360542" y="1762372"/>
                  <a:pt x="1348160" y="1756657"/>
                  <a:pt x="1336730" y="1750942"/>
                </a:cubicBezTo>
                <a:cubicBezTo>
                  <a:pt x="1331015" y="1748084"/>
                  <a:pt x="1325300" y="1746179"/>
                  <a:pt x="1319585" y="1744274"/>
                </a:cubicBezTo>
                <a:cubicBezTo>
                  <a:pt x="1319585" y="1742369"/>
                  <a:pt x="1320537" y="1740464"/>
                  <a:pt x="1320537" y="1738559"/>
                </a:cubicBezTo>
                <a:cubicBezTo>
                  <a:pt x="1326252" y="1739512"/>
                  <a:pt x="1331967" y="1738559"/>
                  <a:pt x="1337682" y="1740464"/>
                </a:cubicBezTo>
                <a:cubicBezTo>
                  <a:pt x="1367210" y="1749989"/>
                  <a:pt x="1395785" y="1762372"/>
                  <a:pt x="1416740" y="1788089"/>
                </a:cubicBezTo>
                <a:cubicBezTo>
                  <a:pt x="1434837" y="1809997"/>
                  <a:pt x="1454840" y="1831904"/>
                  <a:pt x="1473890" y="1853812"/>
                </a:cubicBezTo>
                <a:cubicBezTo>
                  <a:pt x="1476747" y="1857622"/>
                  <a:pt x="1478652" y="1861432"/>
                  <a:pt x="1480557" y="1865242"/>
                </a:cubicBezTo>
                <a:cubicBezTo>
                  <a:pt x="1483415" y="1872862"/>
                  <a:pt x="1482462" y="1878577"/>
                  <a:pt x="1475795" y="1882387"/>
                </a:cubicBezTo>
                <a:close/>
              </a:path>
            </a:pathLst>
          </a:custGeom>
          <a:solidFill>
            <a:schemeClr val="accent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809" name="Group 808">
            <a:extLst>
              <a:ext uri="{FF2B5EF4-FFF2-40B4-BE49-F238E27FC236}">
                <a16:creationId xmlns:a16="http://schemas.microsoft.com/office/drawing/2014/main" id="{6432484D-A77D-418B-907B-CD91D3903B56}"/>
              </a:ext>
            </a:extLst>
          </p:cNvPr>
          <p:cNvGrpSpPr/>
          <p:nvPr/>
        </p:nvGrpSpPr>
        <p:grpSpPr>
          <a:xfrm>
            <a:off x="4527078" y="2122393"/>
            <a:ext cx="3137846" cy="3674296"/>
            <a:chOff x="3253816" y="1635647"/>
            <a:chExt cx="2398306" cy="2808311"/>
          </a:xfrm>
        </p:grpSpPr>
        <p:grpSp>
          <p:nvGrpSpPr>
            <p:cNvPr id="810" name="Group 809">
              <a:extLst>
                <a:ext uri="{FF2B5EF4-FFF2-40B4-BE49-F238E27FC236}">
                  <a16:creationId xmlns:a16="http://schemas.microsoft.com/office/drawing/2014/main" id="{132F81B2-422E-418E-8B12-4E9658776831}"/>
                </a:ext>
              </a:extLst>
            </p:cNvPr>
            <p:cNvGrpSpPr/>
            <p:nvPr/>
          </p:nvGrpSpPr>
          <p:grpSpPr>
            <a:xfrm>
              <a:off x="4427984" y="2571750"/>
              <a:ext cx="1224138" cy="1872208"/>
              <a:chOff x="2339750" y="1635646"/>
              <a:chExt cx="1224138" cy="1872208"/>
            </a:xfrm>
          </p:grpSpPr>
          <p:sp>
            <p:nvSpPr>
              <p:cNvPr id="814" name="Parallelogram 813">
                <a:extLst>
                  <a:ext uri="{FF2B5EF4-FFF2-40B4-BE49-F238E27FC236}">
                    <a16:creationId xmlns:a16="http://schemas.microsoft.com/office/drawing/2014/main" id="{CC9ADAC5-F011-4A84-BD90-6332EDAD797A}"/>
                  </a:ext>
                </a:extLst>
              </p:cNvPr>
              <p:cNvSpPr/>
              <p:nvPr/>
            </p:nvSpPr>
            <p:spPr>
              <a:xfrm>
                <a:off x="2339999" y="2571750"/>
                <a:ext cx="1223889" cy="936104"/>
              </a:xfrm>
              <a:prstGeom prst="parallelogram">
                <a:avLst>
                  <a:gd name="adj" fmla="val 44240"/>
                </a:avLst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815" name="Parallelogram 814">
                <a:extLst>
                  <a:ext uri="{FF2B5EF4-FFF2-40B4-BE49-F238E27FC236}">
                    <a16:creationId xmlns:a16="http://schemas.microsoft.com/office/drawing/2014/main" id="{5DA4ED6F-458B-4649-A331-FACE38DCCB29}"/>
                  </a:ext>
                </a:extLst>
              </p:cNvPr>
              <p:cNvSpPr/>
              <p:nvPr/>
            </p:nvSpPr>
            <p:spPr>
              <a:xfrm rot="10800000" flipV="1">
                <a:off x="2339750" y="1635646"/>
                <a:ext cx="1223889" cy="936104"/>
              </a:xfrm>
              <a:prstGeom prst="parallelogram">
                <a:avLst>
                  <a:gd name="adj" fmla="val 44240"/>
                </a:avLst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</p:grpSp>
        <p:grpSp>
          <p:nvGrpSpPr>
            <p:cNvPr id="811" name="Group 810">
              <a:extLst>
                <a:ext uri="{FF2B5EF4-FFF2-40B4-BE49-F238E27FC236}">
                  <a16:creationId xmlns:a16="http://schemas.microsoft.com/office/drawing/2014/main" id="{616631B7-8637-4E52-B1AE-9ED526F16CAA}"/>
                </a:ext>
              </a:extLst>
            </p:cNvPr>
            <p:cNvGrpSpPr/>
            <p:nvPr/>
          </p:nvGrpSpPr>
          <p:grpSpPr>
            <a:xfrm rot="10800000">
              <a:off x="3253816" y="1635647"/>
              <a:ext cx="1224139" cy="1863741"/>
              <a:chOff x="2505806" y="1644113"/>
              <a:chExt cx="1224139" cy="1863741"/>
            </a:xfrm>
          </p:grpSpPr>
          <p:sp>
            <p:nvSpPr>
              <p:cNvPr id="812" name="Parallelogram 811">
                <a:extLst>
                  <a:ext uri="{FF2B5EF4-FFF2-40B4-BE49-F238E27FC236}">
                    <a16:creationId xmlns:a16="http://schemas.microsoft.com/office/drawing/2014/main" id="{87E70B7C-205F-412E-A69D-7E6D7CE1C5C6}"/>
                  </a:ext>
                </a:extLst>
              </p:cNvPr>
              <p:cNvSpPr/>
              <p:nvPr/>
            </p:nvSpPr>
            <p:spPr>
              <a:xfrm>
                <a:off x="2506056" y="2571750"/>
                <a:ext cx="1223889" cy="936104"/>
              </a:xfrm>
              <a:prstGeom prst="parallelogram">
                <a:avLst>
                  <a:gd name="adj" fmla="val 44240"/>
                </a:avLst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813" name="Parallelogram 812">
                <a:extLst>
                  <a:ext uri="{FF2B5EF4-FFF2-40B4-BE49-F238E27FC236}">
                    <a16:creationId xmlns:a16="http://schemas.microsoft.com/office/drawing/2014/main" id="{72ACB42A-E319-4020-ABC8-5FEF8C4CB5BB}"/>
                  </a:ext>
                </a:extLst>
              </p:cNvPr>
              <p:cNvSpPr/>
              <p:nvPr/>
            </p:nvSpPr>
            <p:spPr>
              <a:xfrm rot="10800000" flipV="1">
                <a:off x="2505806" y="1644113"/>
                <a:ext cx="1223889" cy="936104"/>
              </a:xfrm>
              <a:prstGeom prst="parallelogram">
                <a:avLst>
                  <a:gd name="adj" fmla="val 44240"/>
                </a:avLst>
              </a:prstGeom>
              <a:solidFill>
                <a:schemeClr val="accent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</p:grpSp>
      </p:grpSp>
      <p:sp>
        <p:nvSpPr>
          <p:cNvPr id="816" name="Parallelogram 15">
            <a:extLst>
              <a:ext uri="{FF2B5EF4-FFF2-40B4-BE49-F238E27FC236}">
                <a16:creationId xmlns:a16="http://schemas.microsoft.com/office/drawing/2014/main" id="{E2FD363F-F7D0-47D4-8A4B-F991FFFD9355}"/>
              </a:ext>
            </a:extLst>
          </p:cNvPr>
          <p:cNvSpPr/>
          <p:nvPr/>
        </p:nvSpPr>
        <p:spPr>
          <a:xfrm flipH="1">
            <a:off x="6685117" y="3798677"/>
            <a:ext cx="357672" cy="357672"/>
          </a:xfrm>
          <a:custGeom>
            <a:avLst/>
            <a:gdLst/>
            <a:ahLst/>
            <a:cxnLst/>
            <a:rect l="l" t="t" r="r" b="b"/>
            <a:pathLst>
              <a:path w="3242753" h="3227814">
                <a:moveTo>
                  <a:pt x="1621376" y="1043635"/>
                </a:moveTo>
                <a:cubicBezTo>
                  <a:pt x="1557188" y="1043635"/>
                  <a:pt x="1505154" y="1095669"/>
                  <a:pt x="1505154" y="1159857"/>
                </a:cubicBezTo>
                <a:lnTo>
                  <a:pt x="1505154" y="1625483"/>
                </a:lnTo>
                <a:lnTo>
                  <a:pt x="1033577" y="1625483"/>
                </a:lnTo>
                <a:cubicBezTo>
                  <a:pt x="969389" y="1625483"/>
                  <a:pt x="917355" y="1677517"/>
                  <a:pt x="917355" y="1741705"/>
                </a:cubicBezTo>
                <a:cubicBezTo>
                  <a:pt x="917355" y="1805893"/>
                  <a:pt x="969389" y="1857927"/>
                  <a:pt x="1033577" y="1857927"/>
                </a:cubicBezTo>
                <a:lnTo>
                  <a:pt x="1614688" y="1857927"/>
                </a:lnTo>
                <a:lnTo>
                  <a:pt x="1619859" y="1856884"/>
                </a:lnTo>
                <a:cubicBezTo>
                  <a:pt x="1620361" y="1857187"/>
                  <a:pt x="1620868" y="1857190"/>
                  <a:pt x="1621376" y="1857190"/>
                </a:cubicBezTo>
                <a:cubicBezTo>
                  <a:pt x="1685564" y="1857190"/>
                  <a:pt x="1737598" y="1805156"/>
                  <a:pt x="1737598" y="1740968"/>
                </a:cubicBezTo>
                <a:lnTo>
                  <a:pt x="1737598" y="1159857"/>
                </a:lnTo>
                <a:cubicBezTo>
                  <a:pt x="1737598" y="1095669"/>
                  <a:pt x="1685564" y="1043635"/>
                  <a:pt x="1621376" y="1043635"/>
                </a:cubicBezTo>
                <a:close/>
                <a:moveTo>
                  <a:pt x="1621376" y="628818"/>
                </a:moveTo>
                <a:cubicBezTo>
                  <a:pt x="2206882" y="628818"/>
                  <a:pt x="2681529" y="1103464"/>
                  <a:pt x="2681529" y="1688970"/>
                </a:cubicBezTo>
                <a:cubicBezTo>
                  <a:pt x="2681529" y="2274476"/>
                  <a:pt x="2206882" y="2749122"/>
                  <a:pt x="1621376" y="2749122"/>
                </a:cubicBezTo>
                <a:cubicBezTo>
                  <a:pt x="1035870" y="2749122"/>
                  <a:pt x="561223" y="2274476"/>
                  <a:pt x="561223" y="1688970"/>
                </a:cubicBezTo>
                <a:cubicBezTo>
                  <a:pt x="561223" y="1103464"/>
                  <a:pt x="1035870" y="628818"/>
                  <a:pt x="1621376" y="628818"/>
                </a:cubicBezTo>
                <a:close/>
                <a:moveTo>
                  <a:pt x="1621376" y="424596"/>
                </a:moveTo>
                <a:cubicBezTo>
                  <a:pt x="923081" y="424596"/>
                  <a:pt x="357001" y="990676"/>
                  <a:pt x="357001" y="1688970"/>
                </a:cubicBezTo>
                <a:cubicBezTo>
                  <a:pt x="357001" y="2128645"/>
                  <a:pt x="581423" y="2515905"/>
                  <a:pt x="922189" y="2742109"/>
                </a:cubicBezTo>
                <a:lnTo>
                  <a:pt x="652992" y="3227814"/>
                </a:lnTo>
                <a:lnTo>
                  <a:pt x="911997" y="3227814"/>
                </a:lnTo>
                <a:lnTo>
                  <a:pt x="1121304" y="2850168"/>
                </a:lnTo>
                <a:cubicBezTo>
                  <a:pt x="1274563" y="2916691"/>
                  <a:pt x="1443689" y="2953344"/>
                  <a:pt x="1621376" y="2953344"/>
                </a:cubicBezTo>
                <a:cubicBezTo>
                  <a:pt x="1799063" y="2953344"/>
                  <a:pt x="1968189" y="2916691"/>
                  <a:pt x="2121449" y="2850168"/>
                </a:cubicBezTo>
                <a:lnTo>
                  <a:pt x="2330755" y="3227814"/>
                </a:lnTo>
                <a:lnTo>
                  <a:pt x="2589760" y="3227814"/>
                </a:lnTo>
                <a:lnTo>
                  <a:pt x="2320563" y="2742109"/>
                </a:lnTo>
                <a:cubicBezTo>
                  <a:pt x="2661329" y="2515905"/>
                  <a:pt x="2885751" y="2128645"/>
                  <a:pt x="2885751" y="1688970"/>
                </a:cubicBezTo>
                <a:cubicBezTo>
                  <a:pt x="2885751" y="990676"/>
                  <a:pt x="2319671" y="424596"/>
                  <a:pt x="1621376" y="424596"/>
                </a:cubicBezTo>
                <a:close/>
                <a:moveTo>
                  <a:pt x="2599800" y="123238"/>
                </a:moveTo>
                <a:cubicBezTo>
                  <a:pt x="2434609" y="120698"/>
                  <a:pt x="2268460" y="180476"/>
                  <a:pt x="2139563" y="303161"/>
                </a:cubicBezTo>
                <a:lnTo>
                  <a:pt x="3057258" y="1232053"/>
                </a:lnTo>
                <a:cubicBezTo>
                  <a:pt x="3305736" y="977255"/>
                  <a:pt x="3304415" y="570405"/>
                  <a:pt x="3054287" y="317226"/>
                </a:cubicBezTo>
                <a:cubicBezTo>
                  <a:pt x="2929224" y="190636"/>
                  <a:pt x="2764991" y="125778"/>
                  <a:pt x="2599800" y="123238"/>
                </a:cubicBezTo>
                <a:close/>
                <a:moveTo>
                  <a:pt x="642953" y="123238"/>
                </a:moveTo>
                <a:cubicBezTo>
                  <a:pt x="477762" y="125778"/>
                  <a:pt x="313529" y="190636"/>
                  <a:pt x="188466" y="317226"/>
                </a:cubicBezTo>
                <a:cubicBezTo>
                  <a:pt x="-61662" y="570405"/>
                  <a:pt x="-62983" y="977255"/>
                  <a:pt x="185495" y="1232053"/>
                </a:cubicBezTo>
                <a:lnTo>
                  <a:pt x="1103190" y="303161"/>
                </a:lnTo>
                <a:cubicBezTo>
                  <a:pt x="974294" y="180476"/>
                  <a:pt x="808144" y="120698"/>
                  <a:pt x="642953" y="123238"/>
                </a:cubicBezTo>
                <a:close/>
                <a:moveTo>
                  <a:pt x="1722692" y="0"/>
                </a:moveTo>
                <a:lnTo>
                  <a:pt x="1520061" y="0"/>
                </a:lnTo>
                <a:cubicBezTo>
                  <a:pt x="1440152" y="0"/>
                  <a:pt x="1375373" y="64779"/>
                  <a:pt x="1375373" y="144688"/>
                </a:cubicBezTo>
                <a:lnTo>
                  <a:pt x="1375373" y="289376"/>
                </a:lnTo>
                <a:lnTo>
                  <a:pt x="1867380" y="289376"/>
                </a:lnTo>
                <a:lnTo>
                  <a:pt x="1867380" y="144688"/>
                </a:lnTo>
                <a:cubicBezTo>
                  <a:pt x="1867380" y="64779"/>
                  <a:pt x="1802601" y="0"/>
                  <a:pt x="172269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817" name="Rounded Rectangle 10">
            <a:extLst>
              <a:ext uri="{FF2B5EF4-FFF2-40B4-BE49-F238E27FC236}">
                <a16:creationId xmlns:a16="http://schemas.microsoft.com/office/drawing/2014/main" id="{D2E0AD81-5D83-478E-B30B-D113D094B155}"/>
              </a:ext>
            </a:extLst>
          </p:cNvPr>
          <p:cNvSpPr/>
          <p:nvPr/>
        </p:nvSpPr>
        <p:spPr>
          <a:xfrm>
            <a:off x="5189888" y="3798677"/>
            <a:ext cx="254160" cy="336352"/>
          </a:xfrm>
          <a:custGeom>
            <a:avLst/>
            <a:gdLst/>
            <a:ahLst/>
            <a:cxnLst/>
            <a:rect l="l" t="t" r="r" b="b"/>
            <a:pathLst>
              <a:path w="2448272" h="3240000">
                <a:moveTo>
                  <a:pt x="1358676" y="2676152"/>
                </a:moveTo>
                <a:cubicBezTo>
                  <a:pt x="1327753" y="2676152"/>
                  <a:pt x="1302685" y="2701220"/>
                  <a:pt x="1302685" y="2732143"/>
                </a:cubicBezTo>
                <a:lnTo>
                  <a:pt x="1302685" y="2956101"/>
                </a:lnTo>
                <a:cubicBezTo>
                  <a:pt x="1302685" y="2987024"/>
                  <a:pt x="1327753" y="3012092"/>
                  <a:pt x="1358676" y="3012092"/>
                </a:cubicBezTo>
                <a:lnTo>
                  <a:pt x="1582634" y="3012092"/>
                </a:lnTo>
                <a:cubicBezTo>
                  <a:pt x="1613557" y="3012092"/>
                  <a:pt x="1638625" y="2987024"/>
                  <a:pt x="1638625" y="2956101"/>
                </a:cubicBezTo>
                <a:lnTo>
                  <a:pt x="1638625" y="2732143"/>
                </a:lnTo>
                <a:cubicBezTo>
                  <a:pt x="1638625" y="2701220"/>
                  <a:pt x="1613557" y="2676152"/>
                  <a:pt x="1582634" y="2676152"/>
                </a:cubicBezTo>
                <a:close/>
                <a:moveTo>
                  <a:pt x="837062" y="2676152"/>
                </a:moveTo>
                <a:cubicBezTo>
                  <a:pt x="806139" y="2676152"/>
                  <a:pt x="781071" y="2701220"/>
                  <a:pt x="781071" y="2732143"/>
                </a:cubicBezTo>
                <a:lnTo>
                  <a:pt x="781071" y="2956101"/>
                </a:lnTo>
                <a:cubicBezTo>
                  <a:pt x="781071" y="2987024"/>
                  <a:pt x="806139" y="3012092"/>
                  <a:pt x="837062" y="3012092"/>
                </a:cubicBezTo>
                <a:lnTo>
                  <a:pt x="1061020" y="3012092"/>
                </a:lnTo>
                <a:cubicBezTo>
                  <a:pt x="1091943" y="3012092"/>
                  <a:pt x="1117011" y="2987024"/>
                  <a:pt x="1117011" y="2956101"/>
                </a:cubicBezTo>
                <a:lnTo>
                  <a:pt x="1117011" y="2732143"/>
                </a:lnTo>
                <a:cubicBezTo>
                  <a:pt x="1117011" y="2701220"/>
                  <a:pt x="1091943" y="2676152"/>
                  <a:pt x="1061020" y="2676152"/>
                </a:cubicBezTo>
                <a:close/>
                <a:moveTo>
                  <a:pt x="315448" y="2676152"/>
                </a:moveTo>
                <a:cubicBezTo>
                  <a:pt x="284525" y="2676152"/>
                  <a:pt x="259457" y="2701220"/>
                  <a:pt x="259457" y="2732143"/>
                </a:cubicBezTo>
                <a:lnTo>
                  <a:pt x="259457" y="2956101"/>
                </a:lnTo>
                <a:cubicBezTo>
                  <a:pt x="259457" y="2987024"/>
                  <a:pt x="284525" y="3012092"/>
                  <a:pt x="315448" y="3012092"/>
                </a:cubicBezTo>
                <a:lnTo>
                  <a:pt x="539406" y="3012092"/>
                </a:lnTo>
                <a:cubicBezTo>
                  <a:pt x="570329" y="3012092"/>
                  <a:pt x="595397" y="2987024"/>
                  <a:pt x="595397" y="2956101"/>
                </a:cubicBezTo>
                <a:lnTo>
                  <a:pt x="595397" y="2732143"/>
                </a:lnTo>
                <a:cubicBezTo>
                  <a:pt x="595397" y="2701220"/>
                  <a:pt x="570329" y="2676152"/>
                  <a:pt x="539406" y="2676152"/>
                </a:cubicBezTo>
                <a:close/>
                <a:moveTo>
                  <a:pt x="1880291" y="2179832"/>
                </a:moveTo>
                <a:cubicBezTo>
                  <a:pt x="1849368" y="2179832"/>
                  <a:pt x="1824300" y="2204900"/>
                  <a:pt x="1824300" y="2235823"/>
                </a:cubicBezTo>
                <a:lnTo>
                  <a:pt x="1824300" y="2956101"/>
                </a:lnTo>
                <a:cubicBezTo>
                  <a:pt x="1824300" y="2987024"/>
                  <a:pt x="1849368" y="3012092"/>
                  <a:pt x="1880291" y="3012092"/>
                </a:cubicBezTo>
                <a:lnTo>
                  <a:pt x="2104249" y="3012092"/>
                </a:lnTo>
                <a:cubicBezTo>
                  <a:pt x="2135172" y="3012092"/>
                  <a:pt x="2160240" y="2987024"/>
                  <a:pt x="2160240" y="2956101"/>
                </a:cubicBezTo>
                <a:lnTo>
                  <a:pt x="2160240" y="2235823"/>
                </a:lnTo>
                <a:cubicBezTo>
                  <a:pt x="2160240" y="2204900"/>
                  <a:pt x="2135172" y="2179832"/>
                  <a:pt x="2104249" y="2179832"/>
                </a:cubicBezTo>
                <a:close/>
                <a:moveTo>
                  <a:pt x="1358676" y="2179832"/>
                </a:moveTo>
                <a:cubicBezTo>
                  <a:pt x="1327753" y="2179832"/>
                  <a:pt x="1302685" y="2204900"/>
                  <a:pt x="1302685" y="2235823"/>
                </a:cubicBezTo>
                <a:lnTo>
                  <a:pt x="1302685" y="2459781"/>
                </a:lnTo>
                <a:cubicBezTo>
                  <a:pt x="1302685" y="2490704"/>
                  <a:pt x="1327753" y="2515772"/>
                  <a:pt x="1358676" y="2515772"/>
                </a:cubicBezTo>
                <a:lnTo>
                  <a:pt x="1582634" y="2515772"/>
                </a:lnTo>
                <a:cubicBezTo>
                  <a:pt x="1613557" y="2515772"/>
                  <a:pt x="1638625" y="2490704"/>
                  <a:pt x="1638625" y="2459781"/>
                </a:cubicBezTo>
                <a:lnTo>
                  <a:pt x="1638625" y="2235823"/>
                </a:lnTo>
                <a:cubicBezTo>
                  <a:pt x="1638625" y="2204900"/>
                  <a:pt x="1613557" y="2179832"/>
                  <a:pt x="1582634" y="2179832"/>
                </a:cubicBezTo>
                <a:close/>
                <a:moveTo>
                  <a:pt x="837062" y="2179832"/>
                </a:moveTo>
                <a:cubicBezTo>
                  <a:pt x="806139" y="2179832"/>
                  <a:pt x="781071" y="2204900"/>
                  <a:pt x="781071" y="2235823"/>
                </a:cubicBezTo>
                <a:lnTo>
                  <a:pt x="781071" y="2459781"/>
                </a:lnTo>
                <a:cubicBezTo>
                  <a:pt x="781071" y="2490704"/>
                  <a:pt x="806139" y="2515772"/>
                  <a:pt x="837062" y="2515772"/>
                </a:cubicBezTo>
                <a:lnTo>
                  <a:pt x="1061020" y="2515772"/>
                </a:lnTo>
                <a:cubicBezTo>
                  <a:pt x="1091943" y="2515772"/>
                  <a:pt x="1117011" y="2490704"/>
                  <a:pt x="1117011" y="2459781"/>
                </a:cubicBezTo>
                <a:lnTo>
                  <a:pt x="1117011" y="2235823"/>
                </a:lnTo>
                <a:cubicBezTo>
                  <a:pt x="1117011" y="2204900"/>
                  <a:pt x="1091943" y="2179832"/>
                  <a:pt x="1061020" y="2179832"/>
                </a:cubicBezTo>
                <a:close/>
                <a:moveTo>
                  <a:pt x="315448" y="2179832"/>
                </a:moveTo>
                <a:cubicBezTo>
                  <a:pt x="284525" y="2179832"/>
                  <a:pt x="259457" y="2204900"/>
                  <a:pt x="259457" y="2235823"/>
                </a:cubicBezTo>
                <a:lnTo>
                  <a:pt x="259457" y="2459781"/>
                </a:lnTo>
                <a:cubicBezTo>
                  <a:pt x="259457" y="2490704"/>
                  <a:pt x="284525" y="2515772"/>
                  <a:pt x="315448" y="2515772"/>
                </a:cubicBezTo>
                <a:lnTo>
                  <a:pt x="539406" y="2515772"/>
                </a:lnTo>
                <a:cubicBezTo>
                  <a:pt x="570329" y="2515772"/>
                  <a:pt x="595397" y="2490704"/>
                  <a:pt x="595397" y="2459781"/>
                </a:cubicBezTo>
                <a:lnTo>
                  <a:pt x="595397" y="2235823"/>
                </a:lnTo>
                <a:cubicBezTo>
                  <a:pt x="595397" y="2204900"/>
                  <a:pt x="570329" y="2179832"/>
                  <a:pt x="539406" y="2179832"/>
                </a:cubicBezTo>
                <a:close/>
                <a:moveTo>
                  <a:pt x="1880291" y="1683512"/>
                </a:moveTo>
                <a:cubicBezTo>
                  <a:pt x="1849368" y="1683512"/>
                  <a:pt x="1824300" y="1708580"/>
                  <a:pt x="1824300" y="1739503"/>
                </a:cubicBezTo>
                <a:lnTo>
                  <a:pt x="1824300" y="1963461"/>
                </a:lnTo>
                <a:cubicBezTo>
                  <a:pt x="1824300" y="1994384"/>
                  <a:pt x="1849368" y="2019452"/>
                  <a:pt x="1880291" y="2019452"/>
                </a:cubicBezTo>
                <a:lnTo>
                  <a:pt x="2104249" y="2019452"/>
                </a:lnTo>
                <a:cubicBezTo>
                  <a:pt x="2135172" y="2019452"/>
                  <a:pt x="2160240" y="1994384"/>
                  <a:pt x="2160240" y="1963461"/>
                </a:cubicBezTo>
                <a:lnTo>
                  <a:pt x="2160240" y="1739503"/>
                </a:lnTo>
                <a:cubicBezTo>
                  <a:pt x="2160240" y="1708580"/>
                  <a:pt x="2135172" y="1683512"/>
                  <a:pt x="2104249" y="1683512"/>
                </a:cubicBezTo>
                <a:close/>
                <a:moveTo>
                  <a:pt x="1358676" y="1683512"/>
                </a:moveTo>
                <a:cubicBezTo>
                  <a:pt x="1327753" y="1683512"/>
                  <a:pt x="1302685" y="1708580"/>
                  <a:pt x="1302685" y="1739503"/>
                </a:cubicBezTo>
                <a:lnTo>
                  <a:pt x="1302685" y="1963461"/>
                </a:lnTo>
                <a:cubicBezTo>
                  <a:pt x="1302685" y="1994384"/>
                  <a:pt x="1327753" y="2019452"/>
                  <a:pt x="1358676" y="2019452"/>
                </a:cubicBezTo>
                <a:lnTo>
                  <a:pt x="1582634" y="2019452"/>
                </a:lnTo>
                <a:cubicBezTo>
                  <a:pt x="1613557" y="2019452"/>
                  <a:pt x="1638625" y="1994384"/>
                  <a:pt x="1638625" y="1963461"/>
                </a:cubicBezTo>
                <a:lnTo>
                  <a:pt x="1638625" y="1739503"/>
                </a:lnTo>
                <a:cubicBezTo>
                  <a:pt x="1638625" y="1708580"/>
                  <a:pt x="1613557" y="1683512"/>
                  <a:pt x="1582634" y="1683512"/>
                </a:cubicBezTo>
                <a:close/>
                <a:moveTo>
                  <a:pt x="837062" y="1683512"/>
                </a:moveTo>
                <a:cubicBezTo>
                  <a:pt x="806139" y="1683512"/>
                  <a:pt x="781071" y="1708580"/>
                  <a:pt x="781071" y="1739503"/>
                </a:cubicBezTo>
                <a:lnTo>
                  <a:pt x="781071" y="1963461"/>
                </a:lnTo>
                <a:cubicBezTo>
                  <a:pt x="781071" y="1994384"/>
                  <a:pt x="806139" y="2019452"/>
                  <a:pt x="837062" y="2019452"/>
                </a:cubicBezTo>
                <a:lnTo>
                  <a:pt x="1061020" y="2019452"/>
                </a:lnTo>
                <a:cubicBezTo>
                  <a:pt x="1091943" y="2019452"/>
                  <a:pt x="1117011" y="1994384"/>
                  <a:pt x="1117011" y="1963461"/>
                </a:cubicBezTo>
                <a:lnTo>
                  <a:pt x="1117011" y="1739503"/>
                </a:lnTo>
                <a:cubicBezTo>
                  <a:pt x="1117011" y="1708580"/>
                  <a:pt x="1091943" y="1683512"/>
                  <a:pt x="1061020" y="1683512"/>
                </a:cubicBezTo>
                <a:close/>
                <a:moveTo>
                  <a:pt x="315448" y="1683512"/>
                </a:moveTo>
                <a:cubicBezTo>
                  <a:pt x="284525" y="1683512"/>
                  <a:pt x="259457" y="1708580"/>
                  <a:pt x="259457" y="1739503"/>
                </a:cubicBezTo>
                <a:lnTo>
                  <a:pt x="259457" y="1963461"/>
                </a:lnTo>
                <a:cubicBezTo>
                  <a:pt x="259457" y="1994384"/>
                  <a:pt x="284525" y="2019452"/>
                  <a:pt x="315448" y="2019452"/>
                </a:cubicBezTo>
                <a:lnTo>
                  <a:pt x="539406" y="2019452"/>
                </a:lnTo>
                <a:cubicBezTo>
                  <a:pt x="570329" y="2019452"/>
                  <a:pt x="595397" y="1994384"/>
                  <a:pt x="595397" y="1963461"/>
                </a:cubicBezTo>
                <a:lnTo>
                  <a:pt x="595397" y="1739503"/>
                </a:lnTo>
                <a:cubicBezTo>
                  <a:pt x="595397" y="1708580"/>
                  <a:pt x="570329" y="1683512"/>
                  <a:pt x="539406" y="1683512"/>
                </a:cubicBezTo>
                <a:close/>
                <a:moveTo>
                  <a:pt x="1880291" y="1187192"/>
                </a:moveTo>
                <a:cubicBezTo>
                  <a:pt x="1849368" y="1187192"/>
                  <a:pt x="1824300" y="1212260"/>
                  <a:pt x="1824300" y="1243183"/>
                </a:cubicBezTo>
                <a:lnTo>
                  <a:pt x="1824300" y="1467141"/>
                </a:lnTo>
                <a:cubicBezTo>
                  <a:pt x="1824300" y="1498064"/>
                  <a:pt x="1849368" y="1523132"/>
                  <a:pt x="1880291" y="1523132"/>
                </a:cubicBezTo>
                <a:lnTo>
                  <a:pt x="2104249" y="1523132"/>
                </a:lnTo>
                <a:cubicBezTo>
                  <a:pt x="2135172" y="1523132"/>
                  <a:pt x="2160240" y="1498064"/>
                  <a:pt x="2160240" y="1467141"/>
                </a:cubicBezTo>
                <a:lnTo>
                  <a:pt x="2160240" y="1243183"/>
                </a:lnTo>
                <a:cubicBezTo>
                  <a:pt x="2160240" y="1212260"/>
                  <a:pt x="2135172" y="1187192"/>
                  <a:pt x="2104249" y="1187192"/>
                </a:cubicBezTo>
                <a:close/>
                <a:moveTo>
                  <a:pt x="1358676" y="1187192"/>
                </a:moveTo>
                <a:cubicBezTo>
                  <a:pt x="1327753" y="1187192"/>
                  <a:pt x="1302685" y="1212260"/>
                  <a:pt x="1302685" y="1243183"/>
                </a:cubicBezTo>
                <a:lnTo>
                  <a:pt x="1302685" y="1467141"/>
                </a:lnTo>
                <a:cubicBezTo>
                  <a:pt x="1302685" y="1498064"/>
                  <a:pt x="1327753" y="1523132"/>
                  <a:pt x="1358676" y="1523132"/>
                </a:cubicBezTo>
                <a:lnTo>
                  <a:pt x="1582634" y="1523132"/>
                </a:lnTo>
                <a:cubicBezTo>
                  <a:pt x="1613557" y="1523132"/>
                  <a:pt x="1638625" y="1498064"/>
                  <a:pt x="1638625" y="1467141"/>
                </a:cubicBezTo>
                <a:lnTo>
                  <a:pt x="1638625" y="1243183"/>
                </a:lnTo>
                <a:cubicBezTo>
                  <a:pt x="1638625" y="1212260"/>
                  <a:pt x="1613557" y="1187192"/>
                  <a:pt x="1582634" y="1187192"/>
                </a:cubicBezTo>
                <a:close/>
                <a:moveTo>
                  <a:pt x="837062" y="1187192"/>
                </a:moveTo>
                <a:cubicBezTo>
                  <a:pt x="806139" y="1187192"/>
                  <a:pt x="781071" y="1212260"/>
                  <a:pt x="781071" y="1243183"/>
                </a:cubicBezTo>
                <a:lnTo>
                  <a:pt x="781071" y="1467141"/>
                </a:lnTo>
                <a:cubicBezTo>
                  <a:pt x="781071" y="1498064"/>
                  <a:pt x="806139" y="1523132"/>
                  <a:pt x="837062" y="1523132"/>
                </a:cubicBezTo>
                <a:lnTo>
                  <a:pt x="1061020" y="1523132"/>
                </a:lnTo>
                <a:cubicBezTo>
                  <a:pt x="1091943" y="1523132"/>
                  <a:pt x="1117011" y="1498064"/>
                  <a:pt x="1117011" y="1467141"/>
                </a:cubicBezTo>
                <a:lnTo>
                  <a:pt x="1117011" y="1243183"/>
                </a:lnTo>
                <a:cubicBezTo>
                  <a:pt x="1117011" y="1212260"/>
                  <a:pt x="1091943" y="1187192"/>
                  <a:pt x="1061020" y="1187192"/>
                </a:cubicBezTo>
                <a:close/>
                <a:moveTo>
                  <a:pt x="315448" y="1187192"/>
                </a:moveTo>
                <a:cubicBezTo>
                  <a:pt x="284525" y="1187192"/>
                  <a:pt x="259457" y="1212260"/>
                  <a:pt x="259457" y="1243183"/>
                </a:cubicBezTo>
                <a:lnTo>
                  <a:pt x="259457" y="1467141"/>
                </a:lnTo>
                <a:cubicBezTo>
                  <a:pt x="259457" y="1498064"/>
                  <a:pt x="284525" y="1523132"/>
                  <a:pt x="315448" y="1523132"/>
                </a:cubicBezTo>
                <a:lnTo>
                  <a:pt x="539406" y="1523132"/>
                </a:lnTo>
                <a:cubicBezTo>
                  <a:pt x="570329" y="1523132"/>
                  <a:pt x="595397" y="1498064"/>
                  <a:pt x="595397" y="1467141"/>
                </a:cubicBezTo>
                <a:lnTo>
                  <a:pt x="595397" y="1243183"/>
                </a:lnTo>
                <a:cubicBezTo>
                  <a:pt x="595397" y="1212260"/>
                  <a:pt x="570329" y="1187192"/>
                  <a:pt x="539406" y="1187192"/>
                </a:cubicBezTo>
                <a:close/>
                <a:moveTo>
                  <a:pt x="348041" y="163575"/>
                </a:moveTo>
                <a:cubicBezTo>
                  <a:pt x="275130" y="163575"/>
                  <a:pt x="216024" y="222681"/>
                  <a:pt x="216024" y="295592"/>
                </a:cubicBezTo>
                <a:lnTo>
                  <a:pt x="216024" y="823646"/>
                </a:lnTo>
                <a:cubicBezTo>
                  <a:pt x="216024" y="896557"/>
                  <a:pt x="275130" y="955663"/>
                  <a:pt x="348041" y="955663"/>
                </a:cubicBezTo>
                <a:lnTo>
                  <a:pt x="2100231" y="955663"/>
                </a:lnTo>
                <a:cubicBezTo>
                  <a:pt x="2173142" y="955663"/>
                  <a:pt x="2232248" y="896557"/>
                  <a:pt x="2232248" y="823646"/>
                </a:cubicBezTo>
                <a:lnTo>
                  <a:pt x="2232248" y="295592"/>
                </a:lnTo>
                <a:cubicBezTo>
                  <a:pt x="2232248" y="222681"/>
                  <a:pt x="2173142" y="163575"/>
                  <a:pt x="2100231" y="163575"/>
                </a:cubicBezTo>
                <a:close/>
                <a:moveTo>
                  <a:pt x="265172" y="0"/>
                </a:moveTo>
                <a:lnTo>
                  <a:pt x="2183100" y="0"/>
                </a:lnTo>
                <a:cubicBezTo>
                  <a:pt x="2329550" y="0"/>
                  <a:pt x="2448272" y="118722"/>
                  <a:pt x="2448272" y="265172"/>
                </a:cubicBezTo>
                <a:lnTo>
                  <a:pt x="2448272" y="2974828"/>
                </a:lnTo>
                <a:cubicBezTo>
                  <a:pt x="2448272" y="3121278"/>
                  <a:pt x="2329550" y="3240000"/>
                  <a:pt x="2183100" y="3240000"/>
                </a:cubicBezTo>
                <a:lnTo>
                  <a:pt x="265172" y="3240000"/>
                </a:lnTo>
                <a:cubicBezTo>
                  <a:pt x="118722" y="3240000"/>
                  <a:pt x="0" y="3121278"/>
                  <a:pt x="0" y="2974828"/>
                </a:cubicBezTo>
                <a:lnTo>
                  <a:pt x="0" y="265172"/>
                </a:lnTo>
                <a:cubicBezTo>
                  <a:pt x="0" y="118722"/>
                  <a:pt x="118722" y="0"/>
                  <a:pt x="26517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818" name="Rounded Rectangle 6">
            <a:extLst>
              <a:ext uri="{FF2B5EF4-FFF2-40B4-BE49-F238E27FC236}">
                <a16:creationId xmlns:a16="http://schemas.microsoft.com/office/drawing/2014/main" id="{E50639B4-923C-49EE-97DF-FCEB5D36881C}"/>
              </a:ext>
            </a:extLst>
          </p:cNvPr>
          <p:cNvSpPr/>
          <p:nvPr/>
        </p:nvSpPr>
        <p:spPr>
          <a:xfrm>
            <a:off x="5108634" y="2611552"/>
            <a:ext cx="345998" cy="351772"/>
          </a:xfrm>
          <a:custGeom>
            <a:avLst/>
            <a:gdLst/>
            <a:ahLst/>
            <a:cxnLst/>
            <a:rect l="l" t="t" r="r" b="b"/>
            <a:pathLst>
              <a:path w="3186824" h="3060919">
                <a:moveTo>
                  <a:pt x="1045874" y="2696689"/>
                </a:moveTo>
                <a:lnTo>
                  <a:pt x="2125874" y="2696689"/>
                </a:lnTo>
                <a:lnTo>
                  <a:pt x="2125874" y="2804689"/>
                </a:lnTo>
                <a:lnTo>
                  <a:pt x="1045874" y="2804689"/>
                </a:lnTo>
                <a:close/>
                <a:moveTo>
                  <a:pt x="1045874" y="2410468"/>
                </a:moveTo>
                <a:lnTo>
                  <a:pt x="2125874" y="2410468"/>
                </a:lnTo>
                <a:lnTo>
                  <a:pt x="2125874" y="2518468"/>
                </a:lnTo>
                <a:lnTo>
                  <a:pt x="1045874" y="2518468"/>
                </a:lnTo>
                <a:close/>
                <a:moveTo>
                  <a:pt x="1045874" y="2124247"/>
                </a:moveTo>
                <a:lnTo>
                  <a:pt x="2125874" y="2124247"/>
                </a:lnTo>
                <a:lnTo>
                  <a:pt x="2125874" y="2232247"/>
                </a:lnTo>
                <a:lnTo>
                  <a:pt x="1045874" y="2232247"/>
                </a:lnTo>
                <a:close/>
                <a:moveTo>
                  <a:pt x="902547" y="1956791"/>
                </a:moveTo>
                <a:lnTo>
                  <a:pt x="902547" y="2109191"/>
                </a:lnTo>
                <a:lnTo>
                  <a:pt x="902547" y="2185391"/>
                </a:lnTo>
                <a:lnTo>
                  <a:pt x="902547" y="2376263"/>
                </a:lnTo>
                <a:lnTo>
                  <a:pt x="902547" y="2973921"/>
                </a:lnTo>
                <a:lnTo>
                  <a:pt x="2284277" y="2973921"/>
                </a:lnTo>
                <a:lnTo>
                  <a:pt x="2284277" y="2376263"/>
                </a:lnTo>
                <a:lnTo>
                  <a:pt x="2284277" y="2185391"/>
                </a:lnTo>
                <a:lnTo>
                  <a:pt x="2284277" y="2109191"/>
                </a:lnTo>
                <a:lnTo>
                  <a:pt x="2284277" y="1956791"/>
                </a:lnTo>
                <a:close/>
                <a:moveTo>
                  <a:pt x="469172" y="1728191"/>
                </a:moveTo>
                <a:lnTo>
                  <a:pt x="469172" y="2185391"/>
                </a:lnTo>
                <a:lnTo>
                  <a:pt x="767127" y="2185391"/>
                </a:lnTo>
                <a:lnTo>
                  <a:pt x="767127" y="2109191"/>
                </a:lnTo>
                <a:lnTo>
                  <a:pt x="545372" y="2109191"/>
                </a:lnTo>
                <a:lnTo>
                  <a:pt x="545372" y="1804391"/>
                </a:lnTo>
                <a:lnTo>
                  <a:pt x="2641452" y="1804391"/>
                </a:lnTo>
                <a:lnTo>
                  <a:pt x="2641452" y="2109191"/>
                </a:lnTo>
                <a:lnTo>
                  <a:pt x="2419697" y="2109191"/>
                </a:lnTo>
                <a:lnTo>
                  <a:pt x="2419697" y="2185391"/>
                </a:lnTo>
                <a:lnTo>
                  <a:pt x="2717652" y="2185391"/>
                </a:lnTo>
                <a:lnTo>
                  <a:pt x="2717652" y="1728191"/>
                </a:lnTo>
                <a:close/>
                <a:moveTo>
                  <a:pt x="2819005" y="1350909"/>
                </a:moveTo>
                <a:cubicBezTo>
                  <a:pt x="2769294" y="1350909"/>
                  <a:pt x="2728995" y="1391208"/>
                  <a:pt x="2728995" y="1440919"/>
                </a:cubicBezTo>
                <a:cubicBezTo>
                  <a:pt x="2728995" y="1490630"/>
                  <a:pt x="2769294" y="1530929"/>
                  <a:pt x="2819005" y="1530929"/>
                </a:cubicBezTo>
                <a:cubicBezTo>
                  <a:pt x="2868716" y="1530929"/>
                  <a:pt x="2909015" y="1490630"/>
                  <a:pt x="2909015" y="1440919"/>
                </a:cubicBezTo>
                <a:cubicBezTo>
                  <a:pt x="2909015" y="1391208"/>
                  <a:pt x="2868716" y="1350909"/>
                  <a:pt x="2819005" y="1350909"/>
                </a:cubicBezTo>
                <a:close/>
                <a:moveTo>
                  <a:pt x="2509707" y="1350909"/>
                </a:moveTo>
                <a:cubicBezTo>
                  <a:pt x="2459996" y="1350909"/>
                  <a:pt x="2419697" y="1391208"/>
                  <a:pt x="2419697" y="1440919"/>
                </a:cubicBezTo>
                <a:cubicBezTo>
                  <a:pt x="2419697" y="1490630"/>
                  <a:pt x="2459996" y="1530929"/>
                  <a:pt x="2509707" y="1530929"/>
                </a:cubicBezTo>
                <a:cubicBezTo>
                  <a:pt x="2559418" y="1530929"/>
                  <a:pt x="2599717" y="1490630"/>
                  <a:pt x="2599717" y="1440919"/>
                </a:cubicBezTo>
                <a:cubicBezTo>
                  <a:pt x="2599717" y="1391208"/>
                  <a:pt x="2559418" y="1350909"/>
                  <a:pt x="2509707" y="1350909"/>
                </a:cubicBezTo>
                <a:close/>
                <a:moveTo>
                  <a:pt x="195993" y="1200328"/>
                </a:moveTo>
                <a:lnTo>
                  <a:pt x="2990831" y="1200328"/>
                </a:lnTo>
                <a:cubicBezTo>
                  <a:pt x="3099075" y="1200328"/>
                  <a:pt x="3186824" y="1288077"/>
                  <a:pt x="3186824" y="1396321"/>
                </a:cubicBezTo>
                <a:lnTo>
                  <a:pt x="3186824" y="2180270"/>
                </a:lnTo>
                <a:cubicBezTo>
                  <a:pt x="3186824" y="2288514"/>
                  <a:pt x="3099075" y="2376263"/>
                  <a:pt x="2990831" y="2376263"/>
                </a:cubicBezTo>
                <a:lnTo>
                  <a:pt x="2419697" y="2376263"/>
                </a:lnTo>
                <a:lnTo>
                  <a:pt x="2419697" y="3060919"/>
                </a:lnTo>
                <a:lnTo>
                  <a:pt x="767127" y="3060919"/>
                </a:lnTo>
                <a:lnTo>
                  <a:pt x="767127" y="2376263"/>
                </a:lnTo>
                <a:lnTo>
                  <a:pt x="195993" y="2376263"/>
                </a:lnTo>
                <a:cubicBezTo>
                  <a:pt x="87749" y="2376263"/>
                  <a:pt x="0" y="2288514"/>
                  <a:pt x="0" y="2180270"/>
                </a:cubicBezTo>
                <a:lnTo>
                  <a:pt x="0" y="1396321"/>
                </a:lnTo>
                <a:cubicBezTo>
                  <a:pt x="0" y="1288077"/>
                  <a:pt x="87749" y="1200328"/>
                  <a:pt x="195993" y="1200328"/>
                </a:cubicBezTo>
                <a:close/>
                <a:moveTo>
                  <a:pt x="767127" y="0"/>
                </a:moveTo>
                <a:lnTo>
                  <a:pt x="2419697" y="0"/>
                </a:lnTo>
                <a:lnTo>
                  <a:pt x="2419697" y="190589"/>
                </a:lnTo>
                <a:lnTo>
                  <a:pt x="2565249" y="190589"/>
                </a:lnTo>
                <a:cubicBezTo>
                  <a:pt x="2649419" y="190589"/>
                  <a:pt x="2717652" y="258822"/>
                  <a:pt x="2717652" y="342992"/>
                </a:cubicBezTo>
                <a:lnTo>
                  <a:pt x="2717652" y="1104989"/>
                </a:lnTo>
                <a:lnTo>
                  <a:pt x="2284277" y="1104989"/>
                </a:lnTo>
                <a:lnTo>
                  <a:pt x="2284277" y="1104128"/>
                </a:lnTo>
                <a:lnTo>
                  <a:pt x="2284277" y="190589"/>
                </a:lnTo>
                <a:lnTo>
                  <a:pt x="2284277" y="96523"/>
                </a:lnTo>
                <a:lnTo>
                  <a:pt x="902547" y="96523"/>
                </a:lnTo>
                <a:lnTo>
                  <a:pt x="902547" y="190589"/>
                </a:lnTo>
                <a:lnTo>
                  <a:pt x="902547" y="1104128"/>
                </a:lnTo>
                <a:lnTo>
                  <a:pt x="902547" y="1104989"/>
                </a:lnTo>
                <a:lnTo>
                  <a:pt x="469172" y="1104989"/>
                </a:lnTo>
                <a:lnTo>
                  <a:pt x="469172" y="342992"/>
                </a:lnTo>
                <a:cubicBezTo>
                  <a:pt x="469172" y="258822"/>
                  <a:pt x="537405" y="190589"/>
                  <a:pt x="621575" y="190589"/>
                </a:cubicBezTo>
                <a:lnTo>
                  <a:pt x="767127" y="19058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819" name="Rectangle 16">
            <a:extLst>
              <a:ext uri="{FF2B5EF4-FFF2-40B4-BE49-F238E27FC236}">
                <a16:creationId xmlns:a16="http://schemas.microsoft.com/office/drawing/2014/main" id="{04480018-A6C7-4489-A07E-6F3A4B30007B}"/>
              </a:ext>
            </a:extLst>
          </p:cNvPr>
          <p:cNvSpPr/>
          <p:nvPr/>
        </p:nvSpPr>
        <p:spPr>
          <a:xfrm rot="2700000">
            <a:off x="6730993" y="4945935"/>
            <a:ext cx="265920" cy="476745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grpSp>
        <p:nvGrpSpPr>
          <p:cNvPr id="820" name="Group 819">
            <a:extLst>
              <a:ext uri="{FF2B5EF4-FFF2-40B4-BE49-F238E27FC236}">
                <a16:creationId xmlns:a16="http://schemas.microsoft.com/office/drawing/2014/main" id="{29B364CA-B6A2-4BF5-9390-D7C415199BD4}"/>
              </a:ext>
            </a:extLst>
          </p:cNvPr>
          <p:cNvGrpSpPr/>
          <p:nvPr/>
        </p:nvGrpSpPr>
        <p:grpSpPr>
          <a:xfrm>
            <a:off x="6273141" y="2128651"/>
            <a:ext cx="3454342" cy="868694"/>
            <a:chOff x="5940152" y="3724275"/>
            <a:chExt cx="3024336" cy="868694"/>
          </a:xfrm>
        </p:grpSpPr>
        <p:sp>
          <p:nvSpPr>
            <p:cNvPr id="821" name="TextBox 820">
              <a:extLst>
                <a:ext uri="{FF2B5EF4-FFF2-40B4-BE49-F238E27FC236}">
                  <a16:creationId xmlns:a16="http://schemas.microsoft.com/office/drawing/2014/main" id="{2EAA4F5D-6647-4317-BA35-25BF2BAB4D39}"/>
                </a:ext>
              </a:extLst>
            </p:cNvPr>
            <p:cNvSpPr txBox="1"/>
            <p:nvPr/>
          </p:nvSpPr>
          <p:spPr>
            <a:xfrm>
              <a:off x="5940152" y="3724275"/>
              <a:ext cx="3024336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822" name="TextBox 821">
              <a:extLst>
                <a:ext uri="{FF2B5EF4-FFF2-40B4-BE49-F238E27FC236}">
                  <a16:creationId xmlns:a16="http://schemas.microsoft.com/office/drawing/2014/main" id="{7D75E438-14D3-4BFB-AA08-A86CCD8A4715}"/>
                </a:ext>
              </a:extLst>
            </p:cNvPr>
            <p:cNvSpPr txBox="1"/>
            <p:nvPr/>
          </p:nvSpPr>
          <p:spPr>
            <a:xfrm>
              <a:off x="5940152" y="3946638"/>
              <a:ext cx="302433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823" name="TextBox 822">
            <a:extLst>
              <a:ext uri="{FF2B5EF4-FFF2-40B4-BE49-F238E27FC236}">
                <a16:creationId xmlns:a16="http://schemas.microsoft.com/office/drawing/2014/main" id="{A20276EE-5054-4582-A8AE-A7EA21A9C99B}"/>
              </a:ext>
            </a:extLst>
          </p:cNvPr>
          <p:cNvSpPr txBox="1"/>
          <p:nvPr/>
        </p:nvSpPr>
        <p:spPr>
          <a:xfrm>
            <a:off x="6247741" y="1483574"/>
            <a:ext cx="2833713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3200" b="1" dirty="0">
                <a:solidFill>
                  <a:schemeClr val="accent2"/>
                </a:solidFill>
                <a:cs typeface="Arial" pitchFamily="34" charset="0"/>
              </a:rPr>
              <a:t>Contents B</a:t>
            </a:r>
            <a:endParaRPr lang="ko-KR" altLang="en-US" sz="3200" b="1" dirty="0">
              <a:solidFill>
                <a:schemeClr val="accent2"/>
              </a:solidFill>
              <a:cs typeface="Arial" pitchFamily="34" charset="0"/>
            </a:endParaRPr>
          </a:p>
        </p:txBody>
      </p:sp>
      <p:grpSp>
        <p:nvGrpSpPr>
          <p:cNvPr id="824" name="Group 823">
            <a:extLst>
              <a:ext uri="{FF2B5EF4-FFF2-40B4-BE49-F238E27FC236}">
                <a16:creationId xmlns:a16="http://schemas.microsoft.com/office/drawing/2014/main" id="{D0332280-8EE6-4E3C-B73B-40C92285852A}"/>
              </a:ext>
            </a:extLst>
          </p:cNvPr>
          <p:cNvGrpSpPr/>
          <p:nvPr/>
        </p:nvGrpSpPr>
        <p:grpSpPr>
          <a:xfrm>
            <a:off x="2321495" y="4801302"/>
            <a:ext cx="3522814" cy="868694"/>
            <a:chOff x="60897" y="3081923"/>
            <a:chExt cx="3024336" cy="868694"/>
          </a:xfrm>
        </p:grpSpPr>
        <p:sp>
          <p:nvSpPr>
            <p:cNvPr id="825" name="TextBox 824">
              <a:extLst>
                <a:ext uri="{FF2B5EF4-FFF2-40B4-BE49-F238E27FC236}">
                  <a16:creationId xmlns:a16="http://schemas.microsoft.com/office/drawing/2014/main" id="{B77BCCB8-FDA4-4FC1-A493-03E840FF9AA8}"/>
                </a:ext>
              </a:extLst>
            </p:cNvPr>
            <p:cNvSpPr txBox="1"/>
            <p:nvPr/>
          </p:nvSpPr>
          <p:spPr>
            <a:xfrm>
              <a:off x="60897" y="3081923"/>
              <a:ext cx="3024336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826" name="TextBox 825">
              <a:extLst>
                <a:ext uri="{FF2B5EF4-FFF2-40B4-BE49-F238E27FC236}">
                  <a16:creationId xmlns:a16="http://schemas.microsoft.com/office/drawing/2014/main" id="{41D693BC-EF24-464D-976C-0DC4476731FA}"/>
                </a:ext>
              </a:extLst>
            </p:cNvPr>
            <p:cNvSpPr txBox="1"/>
            <p:nvPr/>
          </p:nvSpPr>
          <p:spPr>
            <a:xfrm>
              <a:off x="60897" y="3304286"/>
              <a:ext cx="302433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827" name="TextBox 826">
            <a:extLst>
              <a:ext uri="{FF2B5EF4-FFF2-40B4-BE49-F238E27FC236}">
                <a16:creationId xmlns:a16="http://schemas.microsoft.com/office/drawing/2014/main" id="{26A3C295-B2C5-496E-A454-7D428B1B3EF0}"/>
              </a:ext>
            </a:extLst>
          </p:cNvPr>
          <p:cNvSpPr txBox="1"/>
          <p:nvPr/>
        </p:nvSpPr>
        <p:spPr>
          <a:xfrm>
            <a:off x="3084762" y="5722030"/>
            <a:ext cx="2734149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3200" b="1" dirty="0">
                <a:solidFill>
                  <a:schemeClr val="accent1"/>
                </a:solidFill>
                <a:cs typeface="Arial" pitchFamily="34" charset="0"/>
              </a:rPr>
              <a:t>Contents A</a:t>
            </a:r>
            <a:endParaRPr lang="ko-KR" altLang="en-US" sz="3200" b="1" dirty="0">
              <a:solidFill>
                <a:schemeClr val="accent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COLOR-A38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2C2F45"/>
      </a:accent6>
      <a:hlink>
        <a:srgbClr val="0000FF"/>
      </a:hlink>
      <a:folHlink>
        <a:srgbClr val="800080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11197</TotalTime>
  <Words>66</Words>
  <Application>Microsoft Office PowerPoint</Application>
  <PresentationFormat>Widescreen</PresentationFormat>
  <Paragraphs>9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Allppt.com</cp:lastModifiedBy>
  <cp:revision>50</cp:revision>
  <dcterms:created xsi:type="dcterms:W3CDTF">2018-02-18T19:39:47Z</dcterms:created>
  <dcterms:modified xsi:type="dcterms:W3CDTF">2020-08-31T06:23:33Z</dcterms:modified>
</cp:coreProperties>
</file>