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8" name="Arrow: Bent 307">
            <a:extLst>
              <a:ext uri="{FF2B5EF4-FFF2-40B4-BE49-F238E27FC236}">
                <a16:creationId xmlns:a16="http://schemas.microsoft.com/office/drawing/2014/main" id="{083EEADA-D700-42AB-9090-5C834C8AFD87}"/>
              </a:ext>
            </a:extLst>
          </p:cNvPr>
          <p:cNvSpPr/>
          <p:nvPr/>
        </p:nvSpPr>
        <p:spPr>
          <a:xfrm rot="5400000">
            <a:off x="653143" y="1048378"/>
            <a:ext cx="4521758" cy="5828044"/>
          </a:xfrm>
          <a:prstGeom prst="bentArrow">
            <a:avLst>
              <a:gd name="adj1" fmla="val 11889"/>
              <a:gd name="adj2" fmla="val 10776"/>
              <a:gd name="adj3" fmla="val 13667"/>
              <a:gd name="adj4" fmla="val 1975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9" name="Arrow: Bent 308">
            <a:extLst>
              <a:ext uri="{FF2B5EF4-FFF2-40B4-BE49-F238E27FC236}">
                <a16:creationId xmlns:a16="http://schemas.microsoft.com/office/drawing/2014/main" id="{322A3C35-70D0-4019-879F-12C521F640D2}"/>
              </a:ext>
            </a:extLst>
          </p:cNvPr>
          <p:cNvSpPr/>
          <p:nvPr/>
        </p:nvSpPr>
        <p:spPr>
          <a:xfrm rot="5400000" flipH="1" flipV="1">
            <a:off x="7017099" y="1048377"/>
            <a:ext cx="4521758" cy="5828044"/>
          </a:xfrm>
          <a:prstGeom prst="bentArrow">
            <a:avLst>
              <a:gd name="adj1" fmla="val 11889"/>
              <a:gd name="adj2" fmla="val 10776"/>
              <a:gd name="adj3" fmla="val 13667"/>
              <a:gd name="adj4" fmla="val 1975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296AB43F-4FE9-4ED1-9A00-45AC4CFECF54}"/>
              </a:ext>
            </a:extLst>
          </p:cNvPr>
          <p:cNvGrpSpPr/>
          <p:nvPr/>
        </p:nvGrpSpPr>
        <p:grpSpPr>
          <a:xfrm>
            <a:off x="1311700" y="2581248"/>
            <a:ext cx="3151385" cy="1099865"/>
            <a:chOff x="634921" y="1725549"/>
            <a:chExt cx="2352903" cy="1099865"/>
          </a:xfrm>
        </p:grpSpPr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06FB85B3-6BF6-41F1-A688-D792FBF1537F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</p:txBody>
        </p: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95F16CE2-CFE6-483D-8B63-2E57E555A7FC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47459E65-13B2-4311-BE08-6E1D50889F33}"/>
              </a:ext>
            </a:extLst>
          </p:cNvPr>
          <p:cNvGrpSpPr/>
          <p:nvPr/>
        </p:nvGrpSpPr>
        <p:grpSpPr>
          <a:xfrm>
            <a:off x="7937327" y="2581248"/>
            <a:ext cx="3151385" cy="1099865"/>
            <a:chOff x="634921" y="1725549"/>
            <a:chExt cx="2352903" cy="1099865"/>
          </a:xfrm>
        </p:grpSpPr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1907E176-4E73-4B09-8A67-34E5A959630D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</p:txBody>
        </p:sp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0B23AF3D-BB46-4A51-9CE1-424F9D2CE711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62019775-0065-4066-9263-6E6963D945AA}"/>
              </a:ext>
            </a:extLst>
          </p:cNvPr>
          <p:cNvGrpSpPr/>
          <p:nvPr/>
        </p:nvGrpSpPr>
        <p:grpSpPr>
          <a:xfrm>
            <a:off x="1103289" y="3999754"/>
            <a:ext cx="3359796" cy="1270002"/>
            <a:chOff x="2081649" y="3313839"/>
            <a:chExt cx="3359796" cy="1270002"/>
          </a:xfrm>
        </p:grpSpPr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8990D176-A3DB-4850-9C7A-C05B65B8319B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EAF32620-5C45-470F-9891-4A03F9AA37B7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CFCF46AF-7EF7-42F3-88E1-4907D2203E29}"/>
              </a:ext>
            </a:extLst>
          </p:cNvPr>
          <p:cNvGrpSpPr/>
          <p:nvPr/>
        </p:nvGrpSpPr>
        <p:grpSpPr>
          <a:xfrm>
            <a:off x="7728916" y="3999754"/>
            <a:ext cx="3359796" cy="1270002"/>
            <a:chOff x="2081649" y="3313839"/>
            <a:chExt cx="3359796" cy="1270002"/>
          </a:xfrm>
        </p:grpSpPr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02703E9D-4019-4936-9A9E-B1F5452789ED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EAE51633-D8D7-43E2-9000-35B45FDA082C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322" name="TextBox 321">
            <a:extLst>
              <a:ext uri="{FF2B5EF4-FFF2-40B4-BE49-F238E27FC236}">
                <a16:creationId xmlns:a16="http://schemas.microsoft.com/office/drawing/2014/main" id="{72748991-9B84-4A40-B5A5-8F1286D46687}"/>
              </a:ext>
            </a:extLst>
          </p:cNvPr>
          <p:cNvSpPr txBox="1"/>
          <p:nvPr/>
        </p:nvSpPr>
        <p:spPr>
          <a:xfrm rot="5400000">
            <a:off x="3666643" y="3818706"/>
            <a:ext cx="3359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7B1196F8-D11E-49FE-A6C9-5797A068F0F9}"/>
              </a:ext>
            </a:extLst>
          </p:cNvPr>
          <p:cNvSpPr txBox="1"/>
          <p:nvPr/>
        </p:nvSpPr>
        <p:spPr>
          <a:xfrm rot="5400000">
            <a:off x="5187042" y="3818706"/>
            <a:ext cx="3359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11175</TotalTime>
  <Words>162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23</cp:revision>
  <dcterms:created xsi:type="dcterms:W3CDTF">2018-02-18T19:39:47Z</dcterms:created>
  <dcterms:modified xsi:type="dcterms:W3CDTF">2021-04-14T08:26:05Z</dcterms:modified>
</cp:coreProperties>
</file>