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821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134154" y="4588788"/>
            <a:ext cx="875692" cy="215210"/>
            <a:chOff x="3275856" y="1242391"/>
            <a:chExt cx="1656184" cy="407020"/>
          </a:xfrm>
        </p:grpSpPr>
        <p:sp>
          <p:nvSpPr>
            <p:cNvPr id="18" name="Rounded Rectangle 17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9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TextBox 19"/>
          <p:cNvSpPr txBox="1"/>
          <p:nvPr/>
        </p:nvSpPr>
        <p:spPr>
          <a:xfrm>
            <a:off x="0" y="4139728"/>
            <a:ext cx="9144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1"/>
          <p:cNvSpPr txBox="1">
            <a:spLocks noChangeArrowheads="1"/>
          </p:cNvSpPr>
          <p:nvPr/>
        </p:nvSpPr>
        <p:spPr bwMode="auto">
          <a:xfrm>
            <a:off x="0" y="3619144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2016-05-16T13:44:30Z</dcterms:modified>
</cp:coreProperties>
</file>