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60</c:v>
                </c:pt>
                <c:pt idx="2">
                  <c:v>20</c:v>
                </c:pt>
                <c:pt idx="3">
                  <c:v>45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AF-42DB-A01C-40B3B8FD8F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50</c:v>
                </c:pt>
                <c:pt idx="2">
                  <c:v>35</c:v>
                </c:pt>
                <c:pt idx="3">
                  <c:v>65</c:v>
                </c:pt>
                <c:pt idx="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AF-42DB-A01C-40B3B8FD8F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BAF-42DB-A01C-40B3B8FD8F9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7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BAF-42DB-A01C-40B3B8FD8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6183680"/>
        <c:axId val="656185600"/>
      </c:lineChart>
      <c:catAx>
        <c:axId val="656183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56185600"/>
        <c:crosses val="autoZero"/>
        <c:auto val="1"/>
        <c:lblAlgn val="ctr"/>
        <c:lblOffset val="100"/>
        <c:noMultiLvlLbl val="0"/>
      </c:catAx>
      <c:valAx>
        <c:axId val="65618560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656183680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6" name="Rounded Rectangle 3">
            <a:extLst>
              <a:ext uri="{FF2B5EF4-FFF2-40B4-BE49-F238E27FC236}">
                <a16:creationId xmlns:a16="http://schemas.microsoft.com/office/drawing/2014/main" id="{AD22234A-A2E5-4C2D-B3BD-774C83FE4BD5}"/>
              </a:ext>
            </a:extLst>
          </p:cNvPr>
          <p:cNvSpPr/>
          <p:nvPr/>
        </p:nvSpPr>
        <p:spPr>
          <a:xfrm>
            <a:off x="2162111" y="1807391"/>
            <a:ext cx="7836324" cy="2313226"/>
          </a:xfrm>
          <a:prstGeom prst="roundRect">
            <a:avLst>
              <a:gd name="adj" fmla="val 7009"/>
            </a:avLst>
          </a:prstGeom>
          <a:noFill/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347" name="Table 4">
            <a:extLst>
              <a:ext uri="{FF2B5EF4-FFF2-40B4-BE49-F238E27FC236}">
                <a16:creationId xmlns:a16="http://schemas.microsoft.com/office/drawing/2014/main" id="{F1AAF972-3346-42A0-9630-FE38CF849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486850"/>
              </p:ext>
            </p:extLst>
          </p:nvPr>
        </p:nvGraphicFramePr>
        <p:xfrm>
          <a:off x="874836" y="4194940"/>
          <a:ext cx="10442328" cy="1863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9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2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2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76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48" name="Chart 5">
            <a:extLst>
              <a:ext uri="{FF2B5EF4-FFF2-40B4-BE49-F238E27FC236}">
                <a16:creationId xmlns:a16="http://schemas.microsoft.com/office/drawing/2014/main" id="{68957A27-8464-43BE-BCC2-2A02CD70F0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882745"/>
              </p:ext>
            </p:extLst>
          </p:nvPr>
        </p:nvGraphicFramePr>
        <p:xfrm>
          <a:off x="829408" y="1789232"/>
          <a:ext cx="10533184" cy="2282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53</Words>
  <Application>Microsoft Office PowerPoint</Application>
  <PresentationFormat>와이드스크린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2018-04-19T04:36:25Z</dcterms:modified>
</cp:coreProperties>
</file>