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95-4E6B-A072-658E34A848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solidFill>
                  <a:srgbClr val="FAA33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95-4E6B-A072-658E34A848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195-4E6B-A072-658E34A84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69" name="Chart 468">
            <a:extLst>
              <a:ext uri="{FF2B5EF4-FFF2-40B4-BE49-F238E27FC236}">
                <a16:creationId xmlns:a16="http://schemas.microsoft.com/office/drawing/2014/main" id="{A60AAF26-2749-4C28-A3C6-C84066FE1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549299"/>
              </p:ext>
            </p:extLst>
          </p:nvPr>
        </p:nvGraphicFramePr>
        <p:xfrm>
          <a:off x="896816" y="1850272"/>
          <a:ext cx="5199185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70" name="Oval 469">
            <a:extLst>
              <a:ext uri="{FF2B5EF4-FFF2-40B4-BE49-F238E27FC236}">
                <a16:creationId xmlns:a16="http://schemas.microsoft.com/office/drawing/2014/main" id="{40179EA9-9E0D-4CEA-A863-6D48521C2D1A}"/>
              </a:ext>
            </a:extLst>
          </p:cNvPr>
          <p:cNvSpPr/>
          <p:nvPr/>
        </p:nvSpPr>
        <p:spPr>
          <a:xfrm>
            <a:off x="938266" y="4922866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1" name="TextBox 470">
            <a:extLst>
              <a:ext uri="{FF2B5EF4-FFF2-40B4-BE49-F238E27FC236}">
                <a16:creationId xmlns:a16="http://schemas.microsoft.com/office/drawing/2014/main" id="{0640E9F7-95F9-4FA8-8E07-BECB095F922F}"/>
              </a:ext>
            </a:extLst>
          </p:cNvPr>
          <p:cNvSpPr txBox="1"/>
          <p:nvPr/>
        </p:nvSpPr>
        <p:spPr>
          <a:xfrm>
            <a:off x="1390238" y="4989356"/>
            <a:ext cx="2453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B753EB34-A8B0-4581-B8D6-32EFDEA37AF7}"/>
              </a:ext>
            </a:extLst>
          </p:cNvPr>
          <p:cNvSpPr txBox="1"/>
          <p:nvPr/>
        </p:nvSpPr>
        <p:spPr>
          <a:xfrm>
            <a:off x="910776" y="5394926"/>
            <a:ext cx="2933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4876683E-FAC6-45C1-AADC-C6A68EC841E8}"/>
              </a:ext>
            </a:extLst>
          </p:cNvPr>
          <p:cNvSpPr/>
          <p:nvPr/>
        </p:nvSpPr>
        <p:spPr>
          <a:xfrm>
            <a:off x="8480314" y="4922866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39B521C2-CCBE-466A-8785-FC81D6306403}"/>
              </a:ext>
            </a:extLst>
          </p:cNvPr>
          <p:cNvSpPr txBox="1"/>
          <p:nvPr/>
        </p:nvSpPr>
        <p:spPr>
          <a:xfrm>
            <a:off x="8932286" y="4989356"/>
            <a:ext cx="2453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5" name="TextBox 474">
            <a:extLst>
              <a:ext uri="{FF2B5EF4-FFF2-40B4-BE49-F238E27FC236}">
                <a16:creationId xmlns:a16="http://schemas.microsoft.com/office/drawing/2014/main" id="{C407F1BF-9695-48C1-B065-DEDCF1551936}"/>
              </a:ext>
            </a:extLst>
          </p:cNvPr>
          <p:cNvSpPr txBox="1"/>
          <p:nvPr/>
        </p:nvSpPr>
        <p:spPr>
          <a:xfrm>
            <a:off x="8480314" y="5411427"/>
            <a:ext cx="2933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476" name="Table Placeholder 5">
            <a:extLst>
              <a:ext uri="{FF2B5EF4-FFF2-40B4-BE49-F238E27FC236}">
                <a16:creationId xmlns:a16="http://schemas.microsoft.com/office/drawing/2014/main" id="{D095608D-564B-4137-A565-EEFC1C2C9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7063742"/>
              </p:ext>
            </p:extLst>
          </p:nvPr>
        </p:nvGraphicFramePr>
        <p:xfrm>
          <a:off x="6528048" y="1922282"/>
          <a:ext cx="4767137" cy="2517725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080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3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1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l"/>
                      <a:endParaRPr lang="en-JM" sz="1600" b="0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A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B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b="0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 C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altLang="ko-KR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77" name="Oval 476">
            <a:extLst>
              <a:ext uri="{FF2B5EF4-FFF2-40B4-BE49-F238E27FC236}">
                <a16:creationId xmlns:a16="http://schemas.microsoft.com/office/drawing/2014/main" id="{F616B3D3-E1C9-45D5-A546-5073F462D68B}"/>
              </a:ext>
            </a:extLst>
          </p:cNvPr>
          <p:cNvSpPr/>
          <p:nvPr/>
        </p:nvSpPr>
        <p:spPr>
          <a:xfrm>
            <a:off x="4709290" y="4922866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2A8029D8-B44B-4FE7-909A-4956EABD6930}"/>
              </a:ext>
            </a:extLst>
          </p:cNvPr>
          <p:cNvSpPr txBox="1"/>
          <p:nvPr/>
        </p:nvSpPr>
        <p:spPr>
          <a:xfrm>
            <a:off x="5161262" y="4989356"/>
            <a:ext cx="2453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84F4D7EA-C7F6-4DC0-871C-B2FFC0EF41AE}"/>
              </a:ext>
            </a:extLst>
          </p:cNvPr>
          <p:cNvSpPr txBox="1"/>
          <p:nvPr/>
        </p:nvSpPr>
        <p:spPr>
          <a:xfrm>
            <a:off x="4681800" y="5394926"/>
            <a:ext cx="2933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0" name="Rounded Rectangle 5">
            <a:extLst>
              <a:ext uri="{FF2B5EF4-FFF2-40B4-BE49-F238E27FC236}">
                <a16:creationId xmlns:a16="http://schemas.microsoft.com/office/drawing/2014/main" id="{266FA412-3F5D-413A-9FF8-C410CF60ECED}"/>
              </a:ext>
            </a:extLst>
          </p:cNvPr>
          <p:cNvSpPr/>
          <p:nvPr/>
        </p:nvSpPr>
        <p:spPr>
          <a:xfrm flipH="1">
            <a:off x="4805207" y="5045786"/>
            <a:ext cx="268669" cy="22163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1" name="Teardrop 1">
            <a:extLst>
              <a:ext uri="{FF2B5EF4-FFF2-40B4-BE49-F238E27FC236}">
                <a16:creationId xmlns:a16="http://schemas.microsoft.com/office/drawing/2014/main" id="{188A582E-F419-4DF5-B7AA-A749A7BD84D4}"/>
              </a:ext>
            </a:extLst>
          </p:cNvPr>
          <p:cNvSpPr/>
          <p:nvPr/>
        </p:nvSpPr>
        <p:spPr>
          <a:xfrm rot="18805991">
            <a:off x="1032205" y="5024351"/>
            <a:ext cx="283188" cy="28023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2" name="Rectangle 36">
            <a:extLst>
              <a:ext uri="{FF2B5EF4-FFF2-40B4-BE49-F238E27FC236}">
                <a16:creationId xmlns:a16="http://schemas.microsoft.com/office/drawing/2014/main" id="{4BAD7346-7EA2-42E3-8665-7F0FB3369A5E}"/>
              </a:ext>
            </a:extLst>
          </p:cNvPr>
          <p:cNvSpPr/>
          <p:nvPr/>
        </p:nvSpPr>
        <p:spPr>
          <a:xfrm>
            <a:off x="8585114" y="5068088"/>
            <a:ext cx="242694" cy="2028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141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22</cp:revision>
  <dcterms:created xsi:type="dcterms:W3CDTF">2018-02-18T19:39:47Z</dcterms:created>
  <dcterms:modified xsi:type="dcterms:W3CDTF">2018-12-26T02:01:50Z</dcterms:modified>
</cp:coreProperties>
</file>