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3F86-40F5-B901-BAA3392C3A4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3F86-40F5-B901-BAA3392C3A4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3F86-40F5-B901-BAA3392C3A4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3F86-40F5-B901-BAA3392C3A4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F86-40F5-B901-BAA3392C3A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179076480"/>
        <c:axId val="179086464"/>
      </c:barChart>
      <c:catAx>
        <c:axId val="179076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086464"/>
        <c:crosses val="autoZero"/>
        <c:auto val="1"/>
        <c:lblAlgn val="ctr"/>
        <c:lblOffset val="100"/>
        <c:noMultiLvlLbl val="0"/>
      </c:catAx>
      <c:valAx>
        <c:axId val="1790864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076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1AF357F0-EEB6-4F94-A1C4-D24FBA91C6A4}"/>
              </a:ext>
            </a:extLst>
          </p:cNvPr>
          <p:cNvGrpSpPr/>
          <p:nvPr/>
        </p:nvGrpSpPr>
        <p:grpSpPr>
          <a:xfrm>
            <a:off x="9394377" y="1684692"/>
            <a:ext cx="1446239" cy="1446239"/>
            <a:chOff x="10007603" y="2705880"/>
            <a:chExt cx="1446239" cy="1446239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23F939A-7908-43C5-911A-1CD859749687}"/>
                </a:ext>
              </a:extLst>
            </p:cNvPr>
            <p:cNvSpPr/>
            <p:nvPr/>
          </p:nvSpPr>
          <p:spPr>
            <a:xfrm>
              <a:off x="10007603" y="2705880"/>
              <a:ext cx="1446239" cy="1446239"/>
            </a:xfrm>
            <a:prstGeom prst="ellipse">
              <a:avLst/>
            </a:prstGeom>
            <a:solidFill>
              <a:schemeClr val="bg1"/>
            </a:solidFill>
            <a:ln w="190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39FA5F86-7C2B-444C-986B-CD3C6BEFDF89}"/>
                </a:ext>
              </a:extLst>
            </p:cNvPr>
            <p:cNvSpPr/>
            <p:nvPr/>
          </p:nvSpPr>
          <p:spPr>
            <a:xfrm>
              <a:off x="10342045" y="3040322"/>
              <a:ext cx="777354" cy="777354"/>
            </a:xfrm>
            <a:prstGeom prst="ellipse">
              <a:avLst/>
            </a:prstGeom>
            <a:solidFill>
              <a:schemeClr val="bg1"/>
            </a:solidFill>
            <a:ln w="190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9B1108C9-D22B-464D-9D30-24340998FFAE}"/>
                </a:ext>
              </a:extLst>
            </p:cNvPr>
            <p:cNvSpPr/>
            <p:nvPr/>
          </p:nvSpPr>
          <p:spPr>
            <a:xfrm>
              <a:off x="10622194" y="3320471"/>
              <a:ext cx="217056" cy="217056"/>
            </a:xfrm>
            <a:prstGeom prst="ellipse">
              <a:avLst/>
            </a:prstGeom>
            <a:solidFill>
              <a:schemeClr val="accent4"/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6545C5B-BA7D-43F9-86E8-6CAD98EF6EC0}"/>
              </a:ext>
            </a:extLst>
          </p:cNvPr>
          <p:cNvGrpSpPr/>
          <p:nvPr/>
        </p:nvGrpSpPr>
        <p:grpSpPr>
          <a:xfrm rot="1042893">
            <a:off x="10180183" y="1917553"/>
            <a:ext cx="1304529" cy="619088"/>
            <a:chOff x="1719925" y="2675941"/>
            <a:chExt cx="2010435" cy="954090"/>
          </a:xfrm>
        </p:grpSpPr>
        <p:sp>
          <p:nvSpPr>
            <p:cNvPr id="138" name="Parallelogram 137">
              <a:extLst>
                <a:ext uri="{FF2B5EF4-FFF2-40B4-BE49-F238E27FC236}">
                  <a16:creationId xmlns:a16="http://schemas.microsoft.com/office/drawing/2014/main" id="{DD6A16A2-AE30-443B-824D-8720C1914F1E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39" name="Rectangle 34">
              <a:extLst>
                <a:ext uri="{FF2B5EF4-FFF2-40B4-BE49-F238E27FC236}">
                  <a16:creationId xmlns:a16="http://schemas.microsoft.com/office/drawing/2014/main" id="{89E2A74F-7C25-4D47-871A-BBD8FEC7FD7F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5DE1F797-30D8-4F67-A19B-D1BC75E6CFB6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141" name="Parallelogram 140">
                <a:extLst>
                  <a:ext uri="{FF2B5EF4-FFF2-40B4-BE49-F238E27FC236}">
                    <a16:creationId xmlns:a16="http://schemas.microsoft.com/office/drawing/2014/main" id="{FE78C370-B7DE-43F7-9C21-74C90ECA7D33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42" name="Parallelogram 141">
                <a:extLst>
                  <a:ext uri="{FF2B5EF4-FFF2-40B4-BE49-F238E27FC236}">
                    <a16:creationId xmlns:a16="http://schemas.microsoft.com/office/drawing/2014/main" id="{113A3CFF-4E92-499F-985F-4BCD50B9FDC4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9DF593AA-5A46-4C6B-82E6-6A347B298C79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145" name="Trapezoid 33">
                  <a:extLst>
                    <a:ext uri="{FF2B5EF4-FFF2-40B4-BE49-F238E27FC236}">
                      <a16:creationId xmlns:a16="http://schemas.microsoft.com/office/drawing/2014/main" id="{DCD32E73-C36E-4CEF-8E68-38A8654A86F9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46" name="Chord 145">
                  <a:extLst>
                    <a:ext uri="{FF2B5EF4-FFF2-40B4-BE49-F238E27FC236}">
                      <a16:creationId xmlns:a16="http://schemas.microsoft.com/office/drawing/2014/main" id="{B6197EDE-6CAF-4B6A-A28D-A8BAF4A75667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47" name="Trapezoid 37">
                  <a:extLst>
                    <a:ext uri="{FF2B5EF4-FFF2-40B4-BE49-F238E27FC236}">
                      <a16:creationId xmlns:a16="http://schemas.microsoft.com/office/drawing/2014/main" id="{8D0A9793-2245-4690-A513-8ED45C851F38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4" name="Parallelogram 143">
                <a:extLst>
                  <a:ext uri="{FF2B5EF4-FFF2-40B4-BE49-F238E27FC236}">
                    <a16:creationId xmlns:a16="http://schemas.microsoft.com/office/drawing/2014/main" id="{F930FB5E-6CC5-4195-9E32-DD1CFB513316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148" name="Rounded Rectangle 58">
            <a:extLst>
              <a:ext uri="{FF2B5EF4-FFF2-40B4-BE49-F238E27FC236}">
                <a16:creationId xmlns:a16="http://schemas.microsoft.com/office/drawing/2014/main" id="{84B4C884-3C1A-4E4A-86E8-D241290B5641}"/>
              </a:ext>
            </a:extLst>
          </p:cNvPr>
          <p:cNvSpPr/>
          <p:nvPr/>
        </p:nvSpPr>
        <p:spPr>
          <a:xfrm rot="10800000">
            <a:off x="4232738" y="18373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9" name="Rounded Rectangle 60">
            <a:extLst>
              <a:ext uri="{FF2B5EF4-FFF2-40B4-BE49-F238E27FC236}">
                <a16:creationId xmlns:a16="http://schemas.microsoft.com/office/drawing/2014/main" id="{49AD3B64-15B5-43E5-91B0-7F2FD8FA1BA9}"/>
              </a:ext>
            </a:extLst>
          </p:cNvPr>
          <p:cNvSpPr/>
          <p:nvPr/>
        </p:nvSpPr>
        <p:spPr>
          <a:xfrm rot="10800000">
            <a:off x="946117" y="18373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0" name="Rounded Rectangle 61">
            <a:extLst>
              <a:ext uri="{FF2B5EF4-FFF2-40B4-BE49-F238E27FC236}">
                <a16:creationId xmlns:a16="http://schemas.microsoft.com/office/drawing/2014/main" id="{63FF7C3C-171A-4617-9566-F19600381C6D}"/>
              </a:ext>
            </a:extLst>
          </p:cNvPr>
          <p:cNvSpPr/>
          <p:nvPr/>
        </p:nvSpPr>
        <p:spPr>
          <a:xfrm rot="10800000">
            <a:off x="2041657" y="18373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1" name="Rounded Rectangle 62">
            <a:extLst>
              <a:ext uri="{FF2B5EF4-FFF2-40B4-BE49-F238E27FC236}">
                <a16:creationId xmlns:a16="http://schemas.microsoft.com/office/drawing/2014/main" id="{BC24566D-8760-4F54-BBAB-6D9BF70FEF4B}"/>
              </a:ext>
            </a:extLst>
          </p:cNvPr>
          <p:cNvSpPr/>
          <p:nvPr/>
        </p:nvSpPr>
        <p:spPr>
          <a:xfrm rot="10800000">
            <a:off x="3137197" y="18373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52" name="Chart 151">
            <a:extLst>
              <a:ext uri="{FF2B5EF4-FFF2-40B4-BE49-F238E27FC236}">
                <a16:creationId xmlns:a16="http://schemas.microsoft.com/office/drawing/2014/main" id="{336D4B84-6C56-4398-990B-CF8A29F06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5344006"/>
              </p:ext>
            </p:extLst>
          </p:nvPr>
        </p:nvGraphicFramePr>
        <p:xfrm>
          <a:off x="539837" y="2194470"/>
          <a:ext cx="4653119" cy="352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3" name="Oval 152">
            <a:extLst>
              <a:ext uri="{FF2B5EF4-FFF2-40B4-BE49-F238E27FC236}">
                <a16:creationId xmlns:a16="http://schemas.microsoft.com/office/drawing/2014/main" id="{1FE08B33-60B4-45E0-94B9-1459F022692F}"/>
              </a:ext>
            </a:extLst>
          </p:cNvPr>
          <p:cNvSpPr/>
          <p:nvPr/>
        </p:nvSpPr>
        <p:spPr>
          <a:xfrm>
            <a:off x="2074503" y="3660985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93710C9A-740B-40FF-B074-AC2193B3481C}"/>
              </a:ext>
            </a:extLst>
          </p:cNvPr>
          <p:cNvSpPr/>
          <p:nvPr/>
        </p:nvSpPr>
        <p:spPr>
          <a:xfrm>
            <a:off x="3170141" y="3169829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105A6AAC-4A1D-4124-BBC7-2A659305D340}"/>
              </a:ext>
            </a:extLst>
          </p:cNvPr>
          <p:cNvSpPr/>
          <p:nvPr/>
        </p:nvSpPr>
        <p:spPr>
          <a:xfrm>
            <a:off x="4265779" y="2524589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85F96BC3-DF6C-4EB4-B3F4-B4E39F74E842}"/>
              </a:ext>
            </a:extLst>
          </p:cNvPr>
          <p:cNvSpPr/>
          <p:nvPr/>
        </p:nvSpPr>
        <p:spPr>
          <a:xfrm>
            <a:off x="978865" y="4146737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09FE8483-142B-4DE6-9F88-D17D021D6203}"/>
              </a:ext>
            </a:extLst>
          </p:cNvPr>
          <p:cNvSpPr/>
          <p:nvPr/>
        </p:nvSpPr>
        <p:spPr>
          <a:xfrm>
            <a:off x="1104094" y="5474203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4E70DE-37F4-4DD4-934A-4517DFC56E13}"/>
              </a:ext>
            </a:extLst>
          </p:cNvPr>
          <p:cNvSpPr/>
          <p:nvPr/>
        </p:nvSpPr>
        <p:spPr>
          <a:xfrm>
            <a:off x="2199635" y="5474203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5016A45B-76B4-4F19-8520-DC16D6C3EE21}"/>
              </a:ext>
            </a:extLst>
          </p:cNvPr>
          <p:cNvSpPr/>
          <p:nvPr/>
        </p:nvSpPr>
        <p:spPr>
          <a:xfrm>
            <a:off x="3295176" y="5474203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43E600CD-BB3C-4653-8C62-FA945B6BFD61}"/>
              </a:ext>
            </a:extLst>
          </p:cNvPr>
          <p:cNvSpPr/>
          <p:nvPr/>
        </p:nvSpPr>
        <p:spPr>
          <a:xfrm>
            <a:off x="4390717" y="5474203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0F87CCD-74C5-4228-9342-7881E728A561}"/>
              </a:ext>
            </a:extLst>
          </p:cNvPr>
          <p:cNvSpPr txBox="1"/>
          <p:nvPr/>
        </p:nvSpPr>
        <p:spPr>
          <a:xfrm>
            <a:off x="968382" y="4254661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4D4C83A0-6FD9-4160-BA21-A639ED803C27}"/>
              </a:ext>
            </a:extLst>
          </p:cNvPr>
          <p:cNvSpPr txBox="1"/>
          <p:nvPr/>
        </p:nvSpPr>
        <p:spPr>
          <a:xfrm>
            <a:off x="2064020" y="3768911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6339AD86-A6D7-49A7-AC44-28267482F286}"/>
              </a:ext>
            </a:extLst>
          </p:cNvPr>
          <p:cNvSpPr txBox="1"/>
          <p:nvPr/>
        </p:nvSpPr>
        <p:spPr>
          <a:xfrm>
            <a:off x="3159658" y="327775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E1F5A98C-32B2-48F1-8943-095B50D97347}"/>
              </a:ext>
            </a:extLst>
          </p:cNvPr>
          <p:cNvSpPr txBox="1"/>
          <p:nvPr/>
        </p:nvSpPr>
        <p:spPr>
          <a:xfrm>
            <a:off x="4255296" y="263251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3F2FBBDE-EDD1-4D16-9ADC-BC6C93D4928F}"/>
              </a:ext>
            </a:extLst>
          </p:cNvPr>
          <p:cNvSpPr txBox="1"/>
          <p:nvPr/>
        </p:nvSpPr>
        <p:spPr>
          <a:xfrm>
            <a:off x="831656" y="59088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319D26AF-7152-437D-A824-86D891A10C58}"/>
              </a:ext>
            </a:extLst>
          </p:cNvPr>
          <p:cNvSpPr txBox="1"/>
          <p:nvPr/>
        </p:nvSpPr>
        <p:spPr>
          <a:xfrm>
            <a:off x="1927197" y="59088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EA49B1E8-278E-4E80-9CFE-371610B79DC1}"/>
              </a:ext>
            </a:extLst>
          </p:cNvPr>
          <p:cNvSpPr txBox="1"/>
          <p:nvPr/>
        </p:nvSpPr>
        <p:spPr>
          <a:xfrm>
            <a:off x="3022738" y="59088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49A8920A-6B30-41C6-8F8B-BFB561892E8B}"/>
              </a:ext>
            </a:extLst>
          </p:cNvPr>
          <p:cNvSpPr txBox="1"/>
          <p:nvPr/>
        </p:nvSpPr>
        <p:spPr>
          <a:xfrm>
            <a:off x="4118279" y="59088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9" name="Graphic 58">
            <a:extLst>
              <a:ext uri="{FF2B5EF4-FFF2-40B4-BE49-F238E27FC236}">
                <a16:creationId xmlns:a16="http://schemas.microsoft.com/office/drawing/2014/main" id="{AEDE3FE6-FD7A-45AA-8CE2-F733AA8938E4}"/>
              </a:ext>
            </a:extLst>
          </p:cNvPr>
          <p:cNvGrpSpPr/>
          <p:nvPr/>
        </p:nvGrpSpPr>
        <p:grpSpPr>
          <a:xfrm>
            <a:off x="9421213" y="2859963"/>
            <a:ext cx="1353089" cy="2222321"/>
            <a:chOff x="5096714" y="2830594"/>
            <a:chExt cx="2333770" cy="3832996"/>
          </a:xfrm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0E11AD50-CD72-4708-BE2B-B584E9B159CB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022F9DE8-DA18-4AD9-9A04-DCB9AFA34FAE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B9E0BD06-92AD-4354-93D9-3FF14571C884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83AD22FA-9648-470A-BF53-46FAF30E2DB7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E37DECB1-6CB5-410A-BB78-7B8EE485B1F9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1F5BAAD7-4546-44BC-AE2E-0DF8F41197E7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C948AE5-3629-4349-B28C-C4BD5350F5F1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178E365-C352-4327-89ED-9AF90B0D0297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2923DCB-A8E7-42AB-83DB-728393C08670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3C47E196-E480-4813-A095-473588390286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48DFB5F8-B17F-4F64-9BC0-F4270E5C1320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059A43AB-F0BE-44AE-968D-702B4229DC02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0AA70FDF-27C6-4E6D-991A-B964C0E05B76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3" name="Graphic 58">
              <a:extLst>
                <a:ext uri="{FF2B5EF4-FFF2-40B4-BE49-F238E27FC236}">
                  <a16:creationId xmlns:a16="http://schemas.microsoft.com/office/drawing/2014/main" id="{91E95ECB-B452-4A00-BC25-3B33AC02F1AA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87D97139-951B-4631-8F8F-B2D235560F44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E415D4C7-5237-473F-A450-17F3CB8545D5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15131EE8-7EC9-4E22-87B6-EA60F20CF1D6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949625E-C916-43A4-9F6F-3A4E04273CDA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49516A01-9095-4935-979B-C87EA02068FC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CE3D34E2-B6A5-48E8-8229-278ADCC11E7E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2C2340B-8FF4-496F-B7CD-06DD734F187A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D052ECE-4E3D-4A54-808D-586E2B83E6E1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ABE209D6-A6A7-4CF1-A99C-002CC0952E3A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C93EEB0F-A1FF-4467-960E-17F039C06E0D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4868DDA9-136B-4E56-9F42-76746A213625}"/>
              </a:ext>
            </a:extLst>
          </p:cNvPr>
          <p:cNvGrpSpPr/>
          <p:nvPr/>
        </p:nvGrpSpPr>
        <p:grpSpPr>
          <a:xfrm>
            <a:off x="5769895" y="1627057"/>
            <a:ext cx="2508008" cy="1132579"/>
            <a:chOff x="5769895" y="1706056"/>
            <a:chExt cx="2508008" cy="1132579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DB837D0C-46A9-48CB-BB86-4831CA5C7D66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30%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B410A54C-E6D8-43FA-8E1A-E09189F77B7E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63213A4B-4ED8-4D09-AC36-309B66D1F171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2BB7ED52-BA25-4BB9-934F-79594BBB3F0C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AD49AF45-FA05-4294-A426-F2ED9FCB5D42}"/>
              </a:ext>
            </a:extLst>
          </p:cNvPr>
          <p:cNvGrpSpPr/>
          <p:nvPr/>
        </p:nvGrpSpPr>
        <p:grpSpPr>
          <a:xfrm>
            <a:off x="5769895" y="2803052"/>
            <a:ext cx="2508008" cy="1132579"/>
            <a:chOff x="5769895" y="1706056"/>
            <a:chExt cx="2508008" cy="1132579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96664E4E-A0B7-4C3A-8739-87B9401FE899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45%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C3E077E9-EB22-494F-BB51-2260C34041CE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7FA31008-A56F-4C8E-9144-01521D6E9523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1776B55B-0288-482B-98C1-825F111632F7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770D0B43-742F-4EEA-82BB-D4346456E697}"/>
              </a:ext>
            </a:extLst>
          </p:cNvPr>
          <p:cNvGrpSpPr/>
          <p:nvPr/>
        </p:nvGrpSpPr>
        <p:grpSpPr>
          <a:xfrm>
            <a:off x="5769895" y="3979047"/>
            <a:ext cx="2508008" cy="1132579"/>
            <a:chOff x="5769895" y="1706056"/>
            <a:chExt cx="2508008" cy="1132579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A4E99FED-4A28-43E6-AA30-F118D7CD882F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C1B3E03D-4B32-45C5-B9C5-B9EF640E8CDC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AF559D0A-A59F-4521-ABB6-6DAC65A97545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B1193D5C-7867-4F50-A6BE-7763DAF3CD1B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1B38FAE8-F166-4AFE-A35B-163A376272D6}"/>
              </a:ext>
            </a:extLst>
          </p:cNvPr>
          <p:cNvGrpSpPr/>
          <p:nvPr/>
        </p:nvGrpSpPr>
        <p:grpSpPr>
          <a:xfrm>
            <a:off x="5769895" y="5155043"/>
            <a:ext cx="2508008" cy="1132579"/>
            <a:chOff x="5769895" y="1706056"/>
            <a:chExt cx="2508008" cy="1132579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C1FC6E8A-48CA-4E39-8D05-FBBF9D5FC046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9BB4B120-ECB4-41BB-B9B8-62F84327C069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112A8DEA-8DBC-42B1-9071-0ECDB86F75B4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40628E8F-14CA-4B18-9977-7AB12B47D2DD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14" name="TextBox 213">
            <a:extLst>
              <a:ext uri="{FF2B5EF4-FFF2-40B4-BE49-F238E27FC236}">
                <a16:creationId xmlns:a16="http://schemas.microsoft.com/office/drawing/2014/main" id="{48527652-FFE2-48DB-954C-942BF68155A9}"/>
              </a:ext>
            </a:extLst>
          </p:cNvPr>
          <p:cNvSpPr txBox="1"/>
          <p:nvPr/>
        </p:nvSpPr>
        <p:spPr>
          <a:xfrm>
            <a:off x="7969704" y="5076548"/>
            <a:ext cx="362475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108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2021-04-15T04:53:53Z</dcterms:modified>
</cp:coreProperties>
</file>