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roup 377">
            <a:extLst>
              <a:ext uri="{FF2B5EF4-FFF2-40B4-BE49-F238E27FC236}">
                <a16:creationId xmlns:a16="http://schemas.microsoft.com/office/drawing/2014/main" id="{A23A897C-19EA-4241-90AD-773A84EB9EB9}"/>
              </a:ext>
            </a:extLst>
          </p:cNvPr>
          <p:cNvGrpSpPr/>
          <p:nvPr/>
        </p:nvGrpSpPr>
        <p:grpSpPr>
          <a:xfrm>
            <a:off x="8712117" y="2563203"/>
            <a:ext cx="3068852" cy="3815779"/>
            <a:chOff x="8875721" y="2734215"/>
            <a:chExt cx="3068852" cy="3815779"/>
          </a:xfrm>
        </p:grpSpPr>
        <p:grpSp>
          <p:nvGrpSpPr>
            <p:cNvPr id="379" name="Graphic 24">
              <a:extLst>
                <a:ext uri="{FF2B5EF4-FFF2-40B4-BE49-F238E27FC236}">
                  <a16:creationId xmlns:a16="http://schemas.microsoft.com/office/drawing/2014/main" id="{D8D27553-590E-42A0-B6C9-23ACC4A59D1C}"/>
                </a:ext>
              </a:extLst>
            </p:cNvPr>
            <p:cNvGrpSpPr/>
            <p:nvPr/>
          </p:nvGrpSpPr>
          <p:grpSpPr>
            <a:xfrm flipH="1">
              <a:off x="8875721" y="2734215"/>
              <a:ext cx="3066578" cy="3741905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36592AB0-6C7C-4512-8239-6DC872E2828B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FB6C5CD3-9E09-400A-9BC0-7FD0DF3002FD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34805A18-D357-468C-A50B-1DD2A25B46A3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437364F1-1714-4E77-9F08-A27C20B1803F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0" name="Graphic 24">
              <a:extLst>
                <a:ext uri="{FF2B5EF4-FFF2-40B4-BE49-F238E27FC236}">
                  <a16:creationId xmlns:a16="http://schemas.microsoft.com/office/drawing/2014/main" id="{3383416F-C647-4FF5-8DF6-C5039BB285D5}"/>
                </a:ext>
              </a:extLst>
            </p:cNvPr>
            <p:cNvGrpSpPr/>
            <p:nvPr/>
          </p:nvGrpSpPr>
          <p:grpSpPr>
            <a:xfrm flipH="1">
              <a:off x="8992673" y="3451348"/>
              <a:ext cx="2951900" cy="2616360"/>
              <a:chOff x="3282132" y="1314938"/>
              <a:chExt cx="5410114" cy="4795151"/>
            </a:xfrm>
            <a:solidFill>
              <a:schemeClr val="accent4"/>
            </a:solidFill>
          </p:grpSpPr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89C5697C-1325-4D9D-BA72-78DDD3D69AC2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B35F4958-BD8F-4BCC-8DA4-019B9D2F2AAC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1E614FBE-679E-4324-BD2B-808C914B4440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09602703-2CAF-44A6-BBB7-B6BA80D63E07}"/>
                </a:ext>
              </a:extLst>
            </p:cNvPr>
            <p:cNvSpPr/>
            <p:nvPr/>
          </p:nvSpPr>
          <p:spPr>
            <a:xfrm flipH="1">
              <a:off x="9664871" y="5990705"/>
              <a:ext cx="1333911" cy="559289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  <a:gd name="connsiteX0" fmla="*/ 2216201 w 2444734"/>
                <a:gd name="connsiteY0" fmla="*/ 281860 h 989128"/>
                <a:gd name="connsiteX1" fmla="*/ 2216979 w 2444734"/>
                <a:gd name="connsiteY1" fmla="*/ 285752 h 989128"/>
                <a:gd name="connsiteX2" fmla="*/ 2327517 w 2444734"/>
                <a:gd name="connsiteY2" fmla="*/ 457786 h 989128"/>
                <a:gd name="connsiteX3" fmla="*/ 2382007 w 2444734"/>
                <a:gd name="connsiteY3" fmla="*/ 560539 h 989128"/>
                <a:gd name="connsiteX4" fmla="*/ 2382007 w 2444734"/>
                <a:gd name="connsiteY4" fmla="*/ 560539 h 989128"/>
                <a:gd name="connsiteX5" fmla="*/ 2417037 w 2444734"/>
                <a:gd name="connsiteY5" fmla="*/ 633712 h 989128"/>
                <a:gd name="connsiteX6" fmla="*/ 2440390 w 2444734"/>
                <a:gd name="connsiteY6" fmla="*/ 783950 h 989128"/>
                <a:gd name="connsiteX7" fmla="*/ 2437276 w 2444734"/>
                <a:gd name="connsiteY7" fmla="*/ 790956 h 989128"/>
                <a:gd name="connsiteX8" fmla="*/ 2436497 w 2444734"/>
                <a:gd name="connsiteY8" fmla="*/ 804968 h 989128"/>
                <a:gd name="connsiteX9" fmla="*/ 2426378 w 2444734"/>
                <a:gd name="connsiteY9" fmla="*/ 889817 h 989128"/>
                <a:gd name="connsiteX10" fmla="*/ 25688 w 2444734"/>
                <a:gd name="connsiteY10" fmla="*/ 889817 h 989128"/>
                <a:gd name="connsiteX11" fmla="*/ 11676 w 2444734"/>
                <a:gd name="connsiteY11" fmla="*/ 861015 h 989128"/>
                <a:gd name="connsiteX12" fmla="*/ 7006 w 2444734"/>
                <a:gd name="connsiteY12" fmla="*/ 590120 h 989128"/>
                <a:gd name="connsiteX13" fmla="*/ 64610 w 2444734"/>
                <a:gd name="connsiteY13" fmla="*/ 179886 h 989128"/>
                <a:gd name="connsiteX14" fmla="*/ 100418 w 2444734"/>
                <a:gd name="connsiteY14" fmla="*/ 144077 h 989128"/>
                <a:gd name="connsiteX15" fmla="*/ 173591 w 2444734"/>
                <a:gd name="connsiteY15" fmla="*/ 136293 h 989128"/>
                <a:gd name="connsiteX16" fmla="*/ 433587 w 2444734"/>
                <a:gd name="connsiteY16" fmla="*/ 116832 h 989128"/>
                <a:gd name="connsiteX17" fmla="*/ 693584 w 2444734"/>
                <a:gd name="connsiteY17" fmla="*/ 98150 h 989128"/>
                <a:gd name="connsiteX18" fmla="*/ 890528 w 2444734"/>
                <a:gd name="connsiteY18" fmla="*/ 84138 h 989128"/>
                <a:gd name="connsiteX19" fmla="*/ 1139627 w 2444734"/>
                <a:gd name="connsiteY19" fmla="*/ 67013 h 989128"/>
                <a:gd name="connsiteX20" fmla="*/ 1435432 w 2444734"/>
                <a:gd name="connsiteY20" fmla="*/ 45995 h 989128"/>
                <a:gd name="connsiteX21" fmla="*/ 1561538 w 2444734"/>
                <a:gd name="connsiteY21" fmla="*/ 38211 h 989128"/>
                <a:gd name="connsiteX22" fmla="*/ 1602795 w 2444734"/>
                <a:gd name="connsiteY22" fmla="*/ 48330 h 989128"/>
                <a:gd name="connsiteX23" fmla="*/ 1679081 w 2444734"/>
                <a:gd name="connsiteY23" fmla="*/ 96593 h 989128"/>
                <a:gd name="connsiteX24" fmla="*/ 1718003 w 2444734"/>
                <a:gd name="connsiteY24" fmla="*/ 81803 h 989128"/>
                <a:gd name="connsiteX25" fmla="*/ 1731236 w 2444734"/>
                <a:gd name="connsiteY25" fmla="*/ 40546 h 989128"/>
                <a:gd name="connsiteX26" fmla="*/ 1748362 w 2444734"/>
                <a:gd name="connsiteY26" fmla="*/ 26534 h 989128"/>
                <a:gd name="connsiteX27" fmla="*/ 2004467 w 2444734"/>
                <a:gd name="connsiteY27" fmla="*/ 7073 h 989128"/>
                <a:gd name="connsiteX28" fmla="*/ 2102549 w 2444734"/>
                <a:gd name="connsiteY28" fmla="*/ 67 h 989128"/>
                <a:gd name="connsiteX29" fmla="*/ 2161710 w 2444734"/>
                <a:gd name="connsiteY29" fmla="*/ 55336 h 989128"/>
                <a:gd name="connsiteX30" fmla="*/ 2161710 w 2444734"/>
                <a:gd name="connsiteY30" fmla="*/ 55336 h 989128"/>
                <a:gd name="connsiteX31" fmla="*/ 2177279 w 2444734"/>
                <a:gd name="connsiteY31" fmla="*/ 126174 h 989128"/>
                <a:gd name="connsiteX32" fmla="*/ 2206081 w 2444734"/>
                <a:gd name="connsiteY32" fmla="*/ 253058 h 989128"/>
                <a:gd name="connsiteX33" fmla="*/ 2206081 w 2444734"/>
                <a:gd name="connsiteY33" fmla="*/ 253058 h 989128"/>
                <a:gd name="connsiteX34" fmla="*/ 2216201 w 2444734"/>
                <a:gd name="connsiteY34" fmla="*/ 281860 h 989128"/>
                <a:gd name="connsiteX0" fmla="*/ 2216201 w 2450967"/>
                <a:gd name="connsiteY0" fmla="*/ 281860 h 1036325"/>
                <a:gd name="connsiteX1" fmla="*/ 2216979 w 2450967"/>
                <a:gd name="connsiteY1" fmla="*/ 285752 h 1036325"/>
                <a:gd name="connsiteX2" fmla="*/ 2327517 w 2450967"/>
                <a:gd name="connsiteY2" fmla="*/ 457786 h 1036325"/>
                <a:gd name="connsiteX3" fmla="*/ 2382007 w 2450967"/>
                <a:gd name="connsiteY3" fmla="*/ 560539 h 1036325"/>
                <a:gd name="connsiteX4" fmla="*/ 2382007 w 2450967"/>
                <a:gd name="connsiteY4" fmla="*/ 560539 h 1036325"/>
                <a:gd name="connsiteX5" fmla="*/ 2417037 w 2450967"/>
                <a:gd name="connsiteY5" fmla="*/ 633712 h 1036325"/>
                <a:gd name="connsiteX6" fmla="*/ 2440390 w 2450967"/>
                <a:gd name="connsiteY6" fmla="*/ 783950 h 1036325"/>
                <a:gd name="connsiteX7" fmla="*/ 2437276 w 2450967"/>
                <a:gd name="connsiteY7" fmla="*/ 790956 h 1036325"/>
                <a:gd name="connsiteX8" fmla="*/ 2436497 w 2450967"/>
                <a:gd name="connsiteY8" fmla="*/ 804968 h 1036325"/>
                <a:gd name="connsiteX9" fmla="*/ 2448502 w 2450967"/>
                <a:gd name="connsiteY9" fmla="*/ 950657 h 1036325"/>
                <a:gd name="connsiteX10" fmla="*/ 25688 w 2450967"/>
                <a:gd name="connsiteY10" fmla="*/ 889817 h 1036325"/>
                <a:gd name="connsiteX11" fmla="*/ 11676 w 2450967"/>
                <a:gd name="connsiteY11" fmla="*/ 861015 h 1036325"/>
                <a:gd name="connsiteX12" fmla="*/ 7006 w 2450967"/>
                <a:gd name="connsiteY12" fmla="*/ 590120 h 1036325"/>
                <a:gd name="connsiteX13" fmla="*/ 64610 w 2450967"/>
                <a:gd name="connsiteY13" fmla="*/ 179886 h 1036325"/>
                <a:gd name="connsiteX14" fmla="*/ 100418 w 2450967"/>
                <a:gd name="connsiteY14" fmla="*/ 144077 h 1036325"/>
                <a:gd name="connsiteX15" fmla="*/ 173591 w 2450967"/>
                <a:gd name="connsiteY15" fmla="*/ 136293 h 1036325"/>
                <a:gd name="connsiteX16" fmla="*/ 433587 w 2450967"/>
                <a:gd name="connsiteY16" fmla="*/ 116832 h 1036325"/>
                <a:gd name="connsiteX17" fmla="*/ 693584 w 2450967"/>
                <a:gd name="connsiteY17" fmla="*/ 98150 h 1036325"/>
                <a:gd name="connsiteX18" fmla="*/ 890528 w 2450967"/>
                <a:gd name="connsiteY18" fmla="*/ 84138 h 1036325"/>
                <a:gd name="connsiteX19" fmla="*/ 1139627 w 2450967"/>
                <a:gd name="connsiteY19" fmla="*/ 67013 h 1036325"/>
                <a:gd name="connsiteX20" fmla="*/ 1435432 w 2450967"/>
                <a:gd name="connsiteY20" fmla="*/ 45995 h 1036325"/>
                <a:gd name="connsiteX21" fmla="*/ 1561538 w 2450967"/>
                <a:gd name="connsiteY21" fmla="*/ 38211 h 1036325"/>
                <a:gd name="connsiteX22" fmla="*/ 1602795 w 2450967"/>
                <a:gd name="connsiteY22" fmla="*/ 48330 h 1036325"/>
                <a:gd name="connsiteX23" fmla="*/ 1679081 w 2450967"/>
                <a:gd name="connsiteY23" fmla="*/ 96593 h 1036325"/>
                <a:gd name="connsiteX24" fmla="*/ 1718003 w 2450967"/>
                <a:gd name="connsiteY24" fmla="*/ 81803 h 1036325"/>
                <a:gd name="connsiteX25" fmla="*/ 1731236 w 2450967"/>
                <a:gd name="connsiteY25" fmla="*/ 40546 h 1036325"/>
                <a:gd name="connsiteX26" fmla="*/ 1748362 w 2450967"/>
                <a:gd name="connsiteY26" fmla="*/ 26534 h 1036325"/>
                <a:gd name="connsiteX27" fmla="*/ 2004467 w 2450967"/>
                <a:gd name="connsiteY27" fmla="*/ 7073 h 1036325"/>
                <a:gd name="connsiteX28" fmla="*/ 2102549 w 2450967"/>
                <a:gd name="connsiteY28" fmla="*/ 67 h 1036325"/>
                <a:gd name="connsiteX29" fmla="*/ 2161710 w 2450967"/>
                <a:gd name="connsiteY29" fmla="*/ 55336 h 1036325"/>
                <a:gd name="connsiteX30" fmla="*/ 2161710 w 2450967"/>
                <a:gd name="connsiteY30" fmla="*/ 55336 h 1036325"/>
                <a:gd name="connsiteX31" fmla="*/ 2177279 w 2450967"/>
                <a:gd name="connsiteY31" fmla="*/ 126174 h 1036325"/>
                <a:gd name="connsiteX32" fmla="*/ 2206081 w 2450967"/>
                <a:gd name="connsiteY32" fmla="*/ 253058 h 1036325"/>
                <a:gd name="connsiteX33" fmla="*/ 2206081 w 2450967"/>
                <a:gd name="connsiteY33" fmla="*/ 253058 h 1036325"/>
                <a:gd name="connsiteX34" fmla="*/ 2216201 w 2450967"/>
                <a:gd name="connsiteY34" fmla="*/ 281860 h 1036325"/>
                <a:gd name="connsiteX0" fmla="*/ 2216201 w 2444734"/>
                <a:gd name="connsiteY0" fmla="*/ 281860 h 1054361"/>
                <a:gd name="connsiteX1" fmla="*/ 2216979 w 2444734"/>
                <a:gd name="connsiteY1" fmla="*/ 285752 h 1054361"/>
                <a:gd name="connsiteX2" fmla="*/ 2327517 w 2444734"/>
                <a:gd name="connsiteY2" fmla="*/ 457786 h 1054361"/>
                <a:gd name="connsiteX3" fmla="*/ 2382007 w 2444734"/>
                <a:gd name="connsiteY3" fmla="*/ 560539 h 1054361"/>
                <a:gd name="connsiteX4" fmla="*/ 2382007 w 2444734"/>
                <a:gd name="connsiteY4" fmla="*/ 560539 h 1054361"/>
                <a:gd name="connsiteX5" fmla="*/ 2417037 w 2444734"/>
                <a:gd name="connsiteY5" fmla="*/ 633712 h 1054361"/>
                <a:gd name="connsiteX6" fmla="*/ 2440390 w 2444734"/>
                <a:gd name="connsiteY6" fmla="*/ 783950 h 1054361"/>
                <a:gd name="connsiteX7" fmla="*/ 2437276 w 2444734"/>
                <a:gd name="connsiteY7" fmla="*/ 790956 h 1054361"/>
                <a:gd name="connsiteX8" fmla="*/ 2436497 w 2444734"/>
                <a:gd name="connsiteY8" fmla="*/ 804968 h 1054361"/>
                <a:gd name="connsiteX9" fmla="*/ 2431908 w 2444734"/>
                <a:gd name="connsiteY9" fmla="*/ 972780 h 1054361"/>
                <a:gd name="connsiteX10" fmla="*/ 25688 w 2444734"/>
                <a:gd name="connsiteY10" fmla="*/ 889817 h 1054361"/>
                <a:gd name="connsiteX11" fmla="*/ 11676 w 2444734"/>
                <a:gd name="connsiteY11" fmla="*/ 861015 h 1054361"/>
                <a:gd name="connsiteX12" fmla="*/ 7006 w 2444734"/>
                <a:gd name="connsiteY12" fmla="*/ 590120 h 1054361"/>
                <a:gd name="connsiteX13" fmla="*/ 64610 w 2444734"/>
                <a:gd name="connsiteY13" fmla="*/ 179886 h 1054361"/>
                <a:gd name="connsiteX14" fmla="*/ 100418 w 2444734"/>
                <a:gd name="connsiteY14" fmla="*/ 144077 h 1054361"/>
                <a:gd name="connsiteX15" fmla="*/ 173591 w 2444734"/>
                <a:gd name="connsiteY15" fmla="*/ 136293 h 1054361"/>
                <a:gd name="connsiteX16" fmla="*/ 433587 w 2444734"/>
                <a:gd name="connsiteY16" fmla="*/ 116832 h 1054361"/>
                <a:gd name="connsiteX17" fmla="*/ 693584 w 2444734"/>
                <a:gd name="connsiteY17" fmla="*/ 98150 h 1054361"/>
                <a:gd name="connsiteX18" fmla="*/ 890528 w 2444734"/>
                <a:gd name="connsiteY18" fmla="*/ 84138 h 1054361"/>
                <a:gd name="connsiteX19" fmla="*/ 1139627 w 2444734"/>
                <a:gd name="connsiteY19" fmla="*/ 67013 h 1054361"/>
                <a:gd name="connsiteX20" fmla="*/ 1435432 w 2444734"/>
                <a:gd name="connsiteY20" fmla="*/ 45995 h 1054361"/>
                <a:gd name="connsiteX21" fmla="*/ 1561538 w 2444734"/>
                <a:gd name="connsiteY21" fmla="*/ 38211 h 1054361"/>
                <a:gd name="connsiteX22" fmla="*/ 1602795 w 2444734"/>
                <a:gd name="connsiteY22" fmla="*/ 48330 h 1054361"/>
                <a:gd name="connsiteX23" fmla="*/ 1679081 w 2444734"/>
                <a:gd name="connsiteY23" fmla="*/ 96593 h 1054361"/>
                <a:gd name="connsiteX24" fmla="*/ 1718003 w 2444734"/>
                <a:gd name="connsiteY24" fmla="*/ 81803 h 1054361"/>
                <a:gd name="connsiteX25" fmla="*/ 1731236 w 2444734"/>
                <a:gd name="connsiteY25" fmla="*/ 40546 h 1054361"/>
                <a:gd name="connsiteX26" fmla="*/ 1748362 w 2444734"/>
                <a:gd name="connsiteY26" fmla="*/ 26534 h 1054361"/>
                <a:gd name="connsiteX27" fmla="*/ 2004467 w 2444734"/>
                <a:gd name="connsiteY27" fmla="*/ 7073 h 1054361"/>
                <a:gd name="connsiteX28" fmla="*/ 2102549 w 2444734"/>
                <a:gd name="connsiteY28" fmla="*/ 67 h 1054361"/>
                <a:gd name="connsiteX29" fmla="*/ 2161710 w 2444734"/>
                <a:gd name="connsiteY29" fmla="*/ 55336 h 1054361"/>
                <a:gd name="connsiteX30" fmla="*/ 2161710 w 2444734"/>
                <a:gd name="connsiteY30" fmla="*/ 55336 h 1054361"/>
                <a:gd name="connsiteX31" fmla="*/ 2177279 w 2444734"/>
                <a:gd name="connsiteY31" fmla="*/ 126174 h 1054361"/>
                <a:gd name="connsiteX32" fmla="*/ 2206081 w 2444734"/>
                <a:gd name="connsiteY32" fmla="*/ 253058 h 1054361"/>
                <a:gd name="connsiteX33" fmla="*/ 2206081 w 2444734"/>
                <a:gd name="connsiteY33" fmla="*/ 253058 h 1054361"/>
                <a:gd name="connsiteX34" fmla="*/ 2216201 w 2444734"/>
                <a:gd name="connsiteY34" fmla="*/ 281860 h 1054361"/>
                <a:gd name="connsiteX0" fmla="*/ 2216201 w 2444734"/>
                <a:gd name="connsiteY0" fmla="*/ 281860 h 1037786"/>
                <a:gd name="connsiteX1" fmla="*/ 2216979 w 2444734"/>
                <a:gd name="connsiteY1" fmla="*/ 285752 h 1037786"/>
                <a:gd name="connsiteX2" fmla="*/ 2327517 w 2444734"/>
                <a:gd name="connsiteY2" fmla="*/ 457786 h 1037786"/>
                <a:gd name="connsiteX3" fmla="*/ 2382007 w 2444734"/>
                <a:gd name="connsiteY3" fmla="*/ 560539 h 1037786"/>
                <a:gd name="connsiteX4" fmla="*/ 2382007 w 2444734"/>
                <a:gd name="connsiteY4" fmla="*/ 560539 h 1037786"/>
                <a:gd name="connsiteX5" fmla="*/ 2417037 w 2444734"/>
                <a:gd name="connsiteY5" fmla="*/ 633712 h 1037786"/>
                <a:gd name="connsiteX6" fmla="*/ 2440390 w 2444734"/>
                <a:gd name="connsiteY6" fmla="*/ 783950 h 1037786"/>
                <a:gd name="connsiteX7" fmla="*/ 2437276 w 2444734"/>
                <a:gd name="connsiteY7" fmla="*/ 790956 h 1037786"/>
                <a:gd name="connsiteX8" fmla="*/ 2436497 w 2444734"/>
                <a:gd name="connsiteY8" fmla="*/ 804968 h 1037786"/>
                <a:gd name="connsiteX9" fmla="*/ 2431908 w 2444734"/>
                <a:gd name="connsiteY9" fmla="*/ 972780 h 1037786"/>
                <a:gd name="connsiteX10" fmla="*/ 25688 w 2444734"/>
                <a:gd name="connsiteY10" fmla="*/ 889817 h 1037786"/>
                <a:gd name="connsiteX11" fmla="*/ 11676 w 2444734"/>
                <a:gd name="connsiteY11" fmla="*/ 861015 h 1037786"/>
                <a:gd name="connsiteX12" fmla="*/ 7006 w 2444734"/>
                <a:gd name="connsiteY12" fmla="*/ 590120 h 1037786"/>
                <a:gd name="connsiteX13" fmla="*/ 64610 w 2444734"/>
                <a:gd name="connsiteY13" fmla="*/ 179886 h 1037786"/>
                <a:gd name="connsiteX14" fmla="*/ 100418 w 2444734"/>
                <a:gd name="connsiteY14" fmla="*/ 144077 h 1037786"/>
                <a:gd name="connsiteX15" fmla="*/ 173591 w 2444734"/>
                <a:gd name="connsiteY15" fmla="*/ 136293 h 1037786"/>
                <a:gd name="connsiteX16" fmla="*/ 433587 w 2444734"/>
                <a:gd name="connsiteY16" fmla="*/ 116832 h 1037786"/>
                <a:gd name="connsiteX17" fmla="*/ 693584 w 2444734"/>
                <a:gd name="connsiteY17" fmla="*/ 98150 h 1037786"/>
                <a:gd name="connsiteX18" fmla="*/ 890528 w 2444734"/>
                <a:gd name="connsiteY18" fmla="*/ 84138 h 1037786"/>
                <a:gd name="connsiteX19" fmla="*/ 1139627 w 2444734"/>
                <a:gd name="connsiteY19" fmla="*/ 67013 h 1037786"/>
                <a:gd name="connsiteX20" fmla="*/ 1435432 w 2444734"/>
                <a:gd name="connsiteY20" fmla="*/ 45995 h 1037786"/>
                <a:gd name="connsiteX21" fmla="*/ 1561538 w 2444734"/>
                <a:gd name="connsiteY21" fmla="*/ 38211 h 1037786"/>
                <a:gd name="connsiteX22" fmla="*/ 1602795 w 2444734"/>
                <a:gd name="connsiteY22" fmla="*/ 48330 h 1037786"/>
                <a:gd name="connsiteX23" fmla="*/ 1679081 w 2444734"/>
                <a:gd name="connsiteY23" fmla="*/ 96593 h 1037786"/>
                <a:gd name="connsiteX24" fmla="*/ 1718003 w 2444734"/>
                <a:gd name="connsiteY24" fmla="*/ 81803 h 1037786"/>
                <a:gd name="connsiteX25" fmla="*/ 1731236 w 2444734"/>
                <a:gd name="connsiteY25" fmla="*/ 40546 h 1037786"/>
                <a:gd name="connsiteX26" fmla="*/ 1748362 w 2444734"/>
                <a:gd name="connsiteY26" fmla="*/ 26534 h 1037786"/>
                <a:gd name="connsiteX27" fmla="*/ 2004467 w 2444734"/>
                <a:gd name="connsiteY27" fmla="*/ 7073 h 1037786"/>
                <a:gd name="connsiteX28" fmla="*/ 2102549 w 2444734"/>
                <a:gd name="connsiteY28" fmla="*/ 67 h 1037786"/>
                <a:gd name="connsiteX29" fmla="*/ 2161710 w 2444734"/>
                <a:gd name="connsiteY29" fmla="*/ 55336 h 1037786"/>
                <a:gd name="connsiteX30" fmla="*/ 2161710 w 2444734"/>
                <a:gd name="connsiteY30" fmla="*/ 55336 h 1037786"/>
                <a:gd name="connsiteX31" fmla="*/ 2177279 w 2444734"/>
                <a:gd name="connsiteY31" fmla="*/ 126174 h 1037786"/>
                <a:gd name="connsiteX32" fmla="*/ 2206081 w 2444734"/>
                <a:gd name="connsiteY32" fmla="*/ 253058 h 1037786"/>
                <a:gd name="connsiteX33" fmla="*/ 2206081 w 2444734"/>
                <a:gd name="connsiteY33" fmla="*/ 253058 h 1037786"/>
                <a:gd name="connsiteX34" fmla="*/ 2216201 w 2444734"/>
                <a:gd name="connsiteY34" fmla="*/ 281860 h 1037786"/>
                <a:gd name="connsiteX0" fmla="*/ 2216201 w 2444734"/>
                <a:gd name="connsiteY0" fmla="*/ 281860 h 1016871"/>
                <a:gd name="connsiteX1" fmla="*/ 2216979 w 2444734"/>
                <a:gd name="connsiteY1" fmla="*/ 285752 h 1016871"/>
                <a:gd name="connsiteX2" fmla="*/ 2327517 w 2444734"/>
                <a:gd name="connsiteY2" fmla="*/ 457786 h 1016871"/>
                <a:gd name="connsiteX3" fmla="*/ 2382007 w 2444734"/>
                <a:gd name="connsiteY3" fmla="*/ 560539 h 1016871"/>
                <a:gd name="connsiteX4" fmla="*/ 2382007 w 2444734"/>
                <a:gd name="connsiteY4" fmla="*/ 560539 h 1016871"/>
                <a:gd name="connsiteX5" fmla="*/ 2417037 w 2444734"/>
                <a:gd name="connsiteY5" fmla="*/ 633712 h 1016871"/>
                <a:gd name="connsiteX6" fmla="*/ 2440390 w 2444734"/>
                <a:gd name="connsiteY6" fmla="*/ 783950 h 1016871"/>
                <a:gd name="connsiteX7" fmla="*/ 2437276 w 2444734"/>
                <a:gd name="connsiteY7" fmla="*/ 790956 h 1016871"/>
                <a:gd name="connsiteX8" fmla="*/ 2436497 w 2444734"/>
                <a:gd name="connsiteY8" fmla="*/ 804968 h 1016871"/>
                <a:gd name="connsiteX9" fmla="*/ 2431908 w 2444734"/>
                <a:gd name="connsiteY9" fmla="*/ 972780 h 1016871"/>
                <a:gd name="connsiteX10" fmla="*/ 25688 w 2444734"/>
                <a:gd name="connsiteY10" fmla="*/ 889817 h 1016871"/>
                <a:gd name="connsiteX11" fmla="*/ 11676 w 2444734"/>
                <a:gd name="connsiteY11" fmla="*/ 861015 h 1016871"/>
                <a:gd name="connsiteX12" fmla="*/ 7006 w 2444734"/>
                <a:gd name="connsiteY12" fmla="*/ 590120 h 1016871"/>
                <a:gd name="connsiteX13" fmla="*/ 64610 w 2444734"/>
                <a:gd name="connsiteY13" fmla="*/ 179886 h 1016871"/>
                <a:gd name="connsiteX14" fmla="*/ 100418 w 2444734"/>
                <a:gd name="connsiteY14" fmla="*/ 144077 h 1016871"/>
                <a:gd name="connsiteX15" fmla="*/ 173591 w 2444734"/>
                <a:gd name="connsiteY15" fmla="*/ 136293 h 1016871"/>
                <a:gd name="connsiteX16" fmla="*/ 433587 w 2444734"/>
                <a:gd name="connsiteY16" fmla="*/ 116832 h 1016871"/>
                <a:gd name="connsiteX17" fmla="*/ 693584 w 2444734"/>
                <a:gd name="connsiteY17" fmla="*/ 98150 h 1016871"/>
                <a:gd name="connsiteX18" fmla="*/ 890528 w 2444734"/>
                <a:gd name="connsiteY18" fmla="*/ 84138 h 1016871"/>
                <a:gd name="connsiteX19" fmla="*/ 1139627 w 2444734"/>
                <a:gd name="connsiteY19" fmla="*/ 67013 h 1016871"/>
                <a:gd name="connsiteX20" fmla="*/ 1435432 w 2444734"/>
                <a:gd name="connsiteY20" fmla="*/ 45995 h 1016871"/>
                <a:gd name="connsiteX21" fmla="*/ 1561538 w 2444734"/>
                <a:gd name="connsiteY21" fmla="*/ 38211 h 1016871"/>
                <a:gd name="connsiteX22" fmla="*/ 1602795 w 2444734"/>
                <a:gd name="connsiteY22" fmla="*/ 48330 h 1016871"/>
                <a:gd name="connsiteX23" fmla="*/ 1679081 w 2444734"/>
                <a:gd name="connsiteY23" fmla="*/ 96593 h 1016871"/>
                <a:gd name="connsiteX24" fmla="*/ 1718003 w 2444734"/>
                <a:gd name="connsiteY24" fmla="*/ 81803 h 1016871"/>
                <a:gd name="connsiteX25" fmla="*/ 1731236 w 2444734"/>
                <a:gd name="connsiteY25" fmla="*/ 40546 h 1016871"/>
                <a:gd name="connsiteX26" fmla="*/ 1748362 w 2444734"/>
                <a:gd name="connsiteY26" fmla="*/ 26534 h 1016871"/>
                <a:gd name="connsiteX27" fmla="*/ 2004467 w 2444734"/>
                <a:gd name="connsiteY27" fmla="*/ 7073 h 1016871"/>
                <a:gd name="connsiteX28" fmla="*/ 2102549 w 2444734"/>
                <a:gd name="connsiteY28" fmla="*/ 67 h 1016871"/>
                <a:gd name="connsiteX29" fmla="*/ 2161710 w 2444734"/>
                <a:gd name="connsiteY29" fmla="*/ 55336 h 1016871"/>
                <a:gd name="connsiteX30" fmla="*/ 2161710 w 2444734"/>
                <a:gd name="connsiteY30" fmla="*/ 55336 h 1016871"/>
                <a:gd name="connsiteX31" fmla="*/ 2177279 w 2444734"/>
                <a:gd name="connsiteY31" fmla="*/ 126174 h 1016871"/>
                <a:gd name="connsiteX32" fmla="*/ 2206081 w 2444734"/>
                <a:gd name="connsiteY32" fmla="*/ 253058 h 1016871"/>
                <a:gd name="connsiteX33" fmla="*/ 2206081 w 2444734"/>
                <a:gd name="connsiteY33" fmla="*/ 253058 h 1016871"/>
                <a:gd name="connsiteX34" fmla="*/ 2216201 w 2444734"/>
                <a:gd name="connsiteY34" fmla="*/ 281860 h 1016871"/>
                <a:gd name="connsiteX0" fmla="*/ 2216201 w 2444734"/>
                <a:gd name="connsiteY0" fmla="*/ 281860 h 1025041"/>
                <a:gd name="connsiteX1" fmla="*/ 2216979 w 2444734"/>
                <a:gd name="connsiteY1" fmla="*/ 285752 h 1025041"/>
                <a:gd name="connsiteX2" fmla="*/ 2327517 w 2444734"/>
                <a:gd name="connsiteY2" fmla="*/ 457786 h 1025041"/>
                <a:gd name="connsiteX3" fmla="*/ 2382007 w 2444734"/>
                <a:gd name="connsiteY3" fmla="*/ 560539 h 1025041"/>
                <a:gd name="connsiteX4" fmla="*/ 2382007 w 2444734"/>
                <a:gd name="connsiteY4" fmla="*/ 560539 h 1025041"/>
                <a:gd name="connsiteX5" fmla="*/ 2417037 w 2444734"/>
                <a:gd name="connsiteY5" fmla="*/ 633712 h 1025041"/>
                <a:gd name="connsiteX6" fmla="*/ 2440390 w 2444734"/>
                <a:gd name="connsiteY6" fmla="*/ 783950 h 1025041"/>
                <a:gd name="connsiteX7" fmla="*/ 2437276 w 2444734"/>
                <a:gd name="connsiteY7" fmla="*/ 790956 h 1025041"/>
                <a:gd name="connsiteX8" fmla="*/ 2436497 w 2444734"/>
                <a:gd name="connsiteY8" fmla="*/ 804968 h 1025041"/>
                <a:gd name="connsiteX9" fmla="*/ 2431908 w 2444734"/>
                <a:gd name="connsiteY9" fmla="*/ 972780 h 1025041"/>
                <a:gd name="connsiteX10" fmla="*/ 25688 w 2444734"/>
                <a:gd name="connsiteY10" fmla="*/ 889817 h 1025041"/>
                <a:gd name="connsiteX11" fmla="*/ 11676 w 2444734"/>
                <a:gd name="connsiteY11" fmla="*/ 861015 h 1025041"/>
                <a:gd name="connsiteX12" fmla="*/ 7006 w 2444734"/>
                <a:gd name="connsiteY12" fmla="*/ 590120 h 1025041"/>
                <a:gd name="connsiteX13" fmla="*/ 64610 w 2444734"/>
                <a:gd name="connsiteY13" fmla="*/ 179886 h 1025041"/>
                <a:gd name="connsiteX14" fmla="*/ 100418 w 2444734"/>
                <a:gd name="connsiteY14" fmla="*/ 144077 h 1025041"/>
                <a:gd name="connsiteX15" fmla="*/ 173591 w 2444734"/>
                <a:gd name="connsiteY15" fmla="*/ 136293 h 1025041"/>
                <a:gd name="connsiteX16" fmla="*/ 433587 w 2444734"/>
                <a:gd name="connsiteY16" fmla="*/ 116832 h 1025041"/>
                <a:gd name="connsiteX17" fmla="*/ 693584 w 2444734"/>
                <a:gd name="connsiteY17" fmla="*/ 98150 h 1025041"/>
                <a:gd name="connsiteX18" fmla="*/ 890528 w 2444734"/>
                <a:gd name="connsiteY18" fmla="*/ 84138 h 1025041"/>
                <a:gd name="connsiteX19" fmla="*/ 1139627 w 2444734"/>
                <a:gd name="connsiteY19" fmla="*/ 67013 h 1025041"/>
                <a:gd name="connsiteX20" fmla="*/ 1435432 w 2444734"/>
                <a:gd name="connsiteY20" fmla="*/ 45995 h 1025041"/>
                <a:gd name="connsiteX21" fmla="*/ 1561538 w 2444734"/>
                <a:gd name="connsiteY21" fmla="*/ 38211 h 1025041"/>
                <a:gd name="connsiteX22" fmla="*/ 1602795 w 2444734"/>
                <a:gd name="connsiteY22" fmla="*/ 48330 h 1025041"/>
                <a:gd name="connsiteX23" fmla="*/ 1679081 w 2444734"/>
                <a:gd name="connsiteY23" fmla="*/ 96593 h 1025041"/>
                <a:gd name="connsiteX24" fmla="*/ 1718003 w 2444734"/>
                <a:gd name="connsiteY24" fmla="*/ 81803 h 1025041"/>
                <a:gd name="connsiteX25" fmla="*/ 1731236 w 2444734"/>
                <a:gd name="connsiteY25" fmla="*/ 40546 h 1025041"/>
                <a:gd name="connsiteX26" fmla="*/ 1748362 w 2444734"/>
                <a:gd name="connsiteY26" fmla="*/ 26534 h 1025041"/>
                <a:gd name="connsiteX27" fmla="*/ 2004467 w 2444734"/>
                <a:gd name="connsiteY27" fmla="*/ 7073 h 1025041"/>
                <a:gd name="connsiteX28" fmla="*/ 2102549 w 2444734"/>
                <a:gd name="connsiteY28" fmla="*/ 67 h 1025041"/>
                <a:gd name="connsiteX29" fmla="*/ 2161710 w 2444734"/>
                <a:gd name="connsiteY29" fmla="*/ 55336 h 1025041"/>
                <a:gd name="connsiteX30" fmla="*/ 2161710 w 2444734"/>
                <a:gd name="connsiteY30" fmla="*/ 55336 h 1025041"/>
                <a:gd name="connsiteX31" fmla="*/ 2177279 w 2444734"/>
                <a:gd name="connsiteY31" fmla="*/ 126174 h 1025041"/>
                <a:gd name="connsiteX32" fmla="*/ 2206081 w 2444734"/>
                <a:gd name="connsiteY32" fmla="*/ 253058 h 1025041"/>
                <a:gd name="connsiteX33" fmla="*/ 2206081 w 2444734"/>
                <a:gd name="connsiteY33" fmla="*/ 253058 h 1025041"/>
                <a:gd name="connsiteX34" fmla="*/ 2216201 w 2444734"/>
                <a:gd name="connsiteY34" fmla="*/ 281860 h 102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734" h="1025041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42806" y="945535"/>
                    <a:pt x="2431908" y="972780"/>
                  </a:cubicBezTo>
                  <a:cubicBezTo>
                    <a:pt x="2031801" y="1107735"/>
                    <a:pt x="842513" y="945126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lnTo>
                    <a:pt x="693584" y="98150"/>
                  </a:lnTo>
                  <a:lnTo>
                    <a:pt x="890528" y="84138"/>
                  </a:lnTo>
                  <a:cubicBezTo>
                    <a:pt x="973820" y="79468"/>
                    <a:pt x="1056334" y="72461"/>
                    <a:pt x="1139627" y="67013"/>
                  </a:cubicBezTo>
                  <a:lnTo>
                    <a:pt x="1435432" y="45995"/>
                  </a:ln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850921F2-B830-43E2-943F-1698F8443196}"/>
                </a:ext>
              </a:extLst>
            </p:cNvPr>
            <p:cNvSpPr/>
            <p:nvPr/>
          </p:nvSpPr>
          <p:spPr>
            <a:xfrm flipH="1">
              <a:off x="10533239" y="3291910"/>
              <a:ext cx="709305" cy="849468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rgbClr val="89571E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13790E48-62E6-4035-986A-C1F767A0BF16}"/>
                </a:ext>
              </a:extLst>
            </p:cNvPr>
            <p:cNvSpPr/>
            <p:nvPr/>
          </p:nvSpPr>
          <p:spPr>
            <a:xfrm flipH="1">
              <a:off x="10847154" y="4169908"/>
              <a:ext cx="106183" cy="12742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BF5D21F5-BCCB-4EB1-A23B-CAF709C25B83}"/>
                </a:ext>
              </a:extLst>
            </p:cNvPr>
            <p:cNvSpPr/>
            <p:nvPr/>
          </p:nvSpPr>
          <p:spPr>
            <a:xfrm flipH="1">
              <a:off x="9444205" y="4366985"/>
              <a:ext cx="2205763" cy="1369011"/>
            </a:xfrm>
            <a:custGeom>
              <a:avLst/>
              <a:gdLst>
                <a:gd name="connsiteX0" fmla="*/ 787684 w 2205763"/>
                <a:gd name="connsiteY0" fmla="*/ 1265176 h 1369011"/>
                <a:gd name="connsiteX1" fmla="*/ 747175 w 2205763"/>
                <a:gd name="connsiteY1" fmla="*/ 1265283 h 1369011"/>
                <a:gd name="connsiteX2" fmla="*/ 659256 w 2205763"/>
                <a:gd name="connsiteY2" fmla="*/ 1268255 h 1369011"/>
                <a:gd name="connsiteX3" fmla="*/ 652884 w 2205763"/>
                <a:gd name="connsiteY3" fmla="*/ 1276750 h 1369011"/>
                <a:gd name="connsiteX4" fmla="*/ 692384 w 2205763"/>
                <a:gd name="connsiteY4" fmla="*/ 1362122 h 1369011"/>
                <a:gd name="connsiteX5" fmla="*/ 707675 w 2205763"/>
                <a:gd name="connsiteY5" fmla="*/ 1366794 h 1369011"/>
                <a:gd name="connsiteX6" fmla="*/ 796444 w 2205763"/>
                <a:gd name="connsiteY6" fmla="*/ 1323471 h 1369011"/>
                <a:gd name="connsiteX7" fmla="*/ 844014 w 2205763"/>
                <a:gd name="connsiteY7" fmla="*/ 1292890 h 1369011"/>
                <a:gd name="connsiteX8" fmla="*/ 839342 w 2205763"/>
                <a:gd name="connsiteY8" fmla="*/ 1270379 h 1369011"/>
                <a:gd name="connsiteX9" fmla="*/ 829149 w 2205763"/>
                <a:gd name="connsiteY9" fmla="*/ 1268255 h 1369011"/>
                <a:gd name="connsiteX10" fmla="*/ 787684 w 2205763"/>
                <a:gd name="connsiteY10" fmla="*/ 1265176 h 1369011"/>
                <a:gd name="connsiteX11" fmla="*/ 574733 w 2205763"/>
                <a:gd name="connsiteY11" fmla="*/ 816339 h 1369011"/>
                <a:gd name="connsiteX12" fmla="*/ 1004564 w 2205763"/>
                <a:gd name="connsiteY12" fmla="*/ 1082223 h 1369011"/>
                <a:gd name="connsiteX13" fmla="*/ 574733 w 2205763"/>
                <a:gd name="connsiteY13" fmla="*/ 816339 h 1369011"/>
                <a:gd name="connsiteX14" fmla="*/ 628249 w 2205763"/>
                <a:gd name="connsiteY14" fmla="*/ 741585 h 1369011"/>
                <a:gd name="connsiteX15" fmla="*/ 945526 w 2205763"/>
                <a:gd name="connsiteY15" fmla="*/ 871554 h 1369011"/>
                <a:gd name="connsiteX16" fmla="*/ 628249 w 2205763"/>
                <a:gd name="connsiteY16" fmla="*/ 741585 h 1369011"/>
                <a:gd name="connsiteX17" fmla="*/ 329237 w 2205763"/>
                <a:gd name="connsiteY17" fmla="*/ 301561 h 1369011"/>
                <a:gd name="connsiteX18" fmla="*/ 219656 w 2205763"/>
                <a:gd name="connsiteY18" fmla="*/ 702935 h 1369011"/>
                <a:gd name="connsiteX19" fmla="*/ 229849 w 2205763"/>
                <a:gd name="connsiteY19" fmla="*/ 693591 h 1369011"/>
                <a:gd name="connsiteX20" fmla="*/ 257032 w 2205763"/>
                <a:gd name="connsiteY20" fmla="*/ 643897 h 1369011"/>
                <a:gd name="connsiteX21" fmla="*/ 323291 w 2205763"/>
                <a:gd name="connsiteY21" fmla="*/ 486321 h 1369011"/>
                <a:gd name="connsiteX22" fmla="*/ 336458 w 2205763"/>
                <a:gd name="connsiteY22" fmla="*/ 395003 h 1369011"/>
                <a:gd name="connsiteX23" fmla="*/ 335184 w 2205763"/>
                <a:gd name="connsiteY23" fmla="*/ 316427 h 1369011"/>
                <a:gd name="connsiteX24" fmla="*/ 329237 w 2205763"/>
                <a:gd name="connsiteY24" fmla="*/ 301561 h 1369011"/>
                <a:gd name="connsiteX25" fmla="*/ 1584538 w 2205763"/>
                <a:gd name="connsiteY25" fmla="*/ 269176 h 1369011"/>
                <a:gd name="connsiteX26" fmla="*/ 1580503 w 2205763"/>
                <a:gd name="connsiteY26" fmla="*/ 270981 h 1369011"/>
                <a:gd name="connsiteX27" fmla="*/ 1502777 w 2205763"/>
                <a:gd name="connsiteY27" fmla="*/ 296889 h 1369011"/>
                <a:gd name="connsiteX28" fmla="*/ 1488760 w 2205763"/>
                <a:gd name="connsiteY28" fmla="*/ 314729 h 1369011"/>
                <a:gd name="connsiteX29" fmla="*/ 1492158 w 2205763"/>
                <a:gd name="connsiteY29" fmla="*/ 347857 h 1369011"/>
                <a:gd name="connsiteX30" fmla="*/ 1500653 w 2205763"/>
                <a:gd name="connsiteY30" fmla="*/ 395852 h 1369011"/>
                <a:gd name="connsiteX31" fmla="*/ 1526986 w 2205763"/>
                <a:gd name="connsiteY31" fmla="*/ 401374 h 1369011"/>
                <a:gd name="connsiteX32" fmla="*/ 1538454 w 2205763"/>
                <a:gd name="connsiteY32" fmla="*/ 383960 h 1369011"/>
                <a:gd name="connsiteX33" fmla="*/ 1587299 w 2205763"/>
                <a:gd name="connsiteY33" fmla="*/ 277352 h 1369011"/>
                <a:gd name="connsiteX34" fmla="*/ 1588573 w 2205763"/>
                <a:gd name="connsiteY34" fmla="*/ 270556 h 1369011"/>
                <a:gd name="connsiteX35" fmla="*/ 1584538 w 2205763"/>
                <a:gd name="connsiteY35" fmla="*/ 269176 h 1369011"/>
                <a:gd name="connsiteX36" fmla="*/ 1879940 w 2205763"/>
                <a:gd name="connsiteY36" fmla="*/ 177964 h 1369011"/>
                <a:gd name="connsiteX37" fmla="*/ 1687536 w 2205763"/>
                <a:gd name="connsiteY37" fmla="*/ 402224 h 1369011"/>
                <a:gd name="connsiteX38" fmla="*/ 1690084 w 2205763"/>
                <a:gd name="connsiteY38" fmla="*/ 405197 h 1369011"/>
                <a:gd name="connsiteX39" fmla="*/ 1695606 w 2205763"/>
                <a:gd name="connsiteY39" fmla="*/ 403923 h 1369011"/>
                <a:gd name="connsiteX40" fmla="*/ 1701552 w 2205763"/>
                <a:gd name="connsiteY40" fmla="*/ 402649 h 1369011"/>
                <a:gd name="connsiteX41" fmla="*/ 1820478 w 2205763"/>
                <a:gd name="connsiteY41" fmla="*/ 324073 h 1369011"/>
                <a:gd name="connsiteX42" fmla="*/ 1873994 w 2205763"/>
                <a:gd name="connsiteY42" fmla="*/ 205997 h 1369011"/>
                <a:gd name="connsiteX43" fmla="*/ 1879940 w 2205763"/>
                <a:gd name="connsiteY43" fmla="*/ 177964 h 1369011"/>
                <a:gd name="connsiteX44" fmla="*/ 479593 w 2205763"/>
                <a:gd name="connsiteY44" fmla="*/ 138464 h 1369011"/>
                <a:gd name="connsiteX45" fmla="*/ 639717 w 2205763"/>
                <a:gd name="connsiteY45" fmla="*/ 266309 h 1369011"/>
                <a:gd name="connsiteX46" fmla="*/ 838918 w 2205763"/>
                <a:gd name="connsiteY46" fmla="*/ 310056 h 1369011"/>
                <a:gd name="connsiteX47" fmla="*/ 479593 w 2205763"/>
                <a:gd name="connsiteY47" fmla="*/ 138464 h 1369011"/>
                <a:gd name="connsiteX48" fmla="*/ 92341 w 2205763"/>
                <a:gd name="connsiteY48" fmla="*/ 31961 h 1369011"/>
                <a:gd name="connsiteX49" fmla="*/ 86714 w 2205763"/>
                <a:gd name="connsiteY49" fmla="*/ 34828 h 1369011"/>
                <a:gd name="connsiteX50" fmla="*/ 4316 w 2205763"/>
                <a:gd name="connsiteY50" fmla="*/ 123173 h 1369011"/>
                <a:gd name="connsiteX51" fmla="*/ 1342 w 2205763"/>
                <a:gd name="connsiteY51" fmla="*/ 135065 h 1369011"/>
                <a:gd name="connsiteX52" fmla="*/ 12386 w 2205763"/>
                <a:gd name="connsiteY52" fmla="*/ 138038 h 1369011"/>
                <a:gd name="connsiteX53" fmla="*/ 18332 w 2205763"/>
                <a:gd name="connsiteY53" fmla="*/ 138038 h 1369011"/>
                <a:gd name="connsiteX54" fmla="*/ 113048 w 2205763"/>
                <a:gd name="connsiteY54" fmla="*/ 102361 h 1369011"/>
                <a:gd name="connsiteX55" fmla="*/ 117295 w 2205763"/>
                <a:gd name="connsiteY55" fmla="*/ 93016 h 1369011"/>
                <a:gd name="connsiteX56" fmla="*/ 96058 w 2205763"/>
                <a:gd name="connsiteY56" fmla="*/ 37377 h 1369011"/>
                <a:gd name="connsiteX57" fmla="*/ 92341 w 2205763"/>
                <a:gd name="connsiteY57" fmla="*/ 31961 h 1369011"/>
                <a:gd name="connsiteX58" fmla="*/ 2124587 w 2205763"/>
                <a:gd name="connsiteY58" fmla="*/ 26334 h 1369011"/>
                <a:gd name="connsiteX59" fmla="*/ 2120764 w 2205763"/>
                <a:gd name="connsiteY59" fmla="*/ 28033 h 1369011"/>
                <a:gd name="connsiteX60" fmla="*/ 2132657 w 2205763"/>
                <a:gd name="connsiteY60" fmla="*/ 124872 h 1369011"/>
                <a:gd name="connsiteX61" fmla="*/ 2138603 w 2205763"/>
                <a:gd name="connsiteY61" fmla="*/ 140588 h 1369011"/>
                <a:gd name="connsiteX62" fmla="*/ 2189571 w 2205763"/>
                <a:gd name="connsiteY62" fmla="*/ 156302 h 1369011"/>
                <a:gd name="connsiteX63" fmla="*/ 2203588 w 2205763"/>
                <a:gd name="connsiteY63" fmla="*/ 138464 h 1369011"/>
                <a:gd name="connsiteX64" fmla="*/ 2124587 w 2205763"/>
                <a:gd name="connsiteY64" fmla="*/ 26334 h 1369011"/>
                <a:gd name="connsiteX65" fmla="*/ 1059355 w 2205763"/>
                <a:gd name="connsiteY65" fmla="*/ 7221 h 1369011"/>
                <a:gd name="connsiteX66" fmla="*/ 1056381 w 2205763"/>
                <a:gd name="connsiteY66" fmla="*/ 7646 h 1369011"/>
                <a:gd name="connsiteX67" fmla="*/ 1062328 w 2205763"/>
                <a:gd name="connsiteY67" fmla="*/ 52243 h 1369011"/>
                <a:gd name="connsiteX68" fmla="*/ 1053408 w 2205763"/>
                <a:gd name="connsiteY68" fmla="*/ 61587 h 1369011"/>
                <a:gd name="connsiteX69" fmla="*/ 1076344 w 2205763"/>
                <a:gd name="connsiteY69" fmla="*/ 95991 h 1369011"/>
                <a:gd name="connsiteX70" fmla="*/ 1083140 w 2205763"/>
                <a:gd name="connsiteY70" fmla="*/ 165222 h 1369011"/>
                <a:gd name="connsiteX71" fmla="*/ 1088236 w 2205763"/>
                <a:gd name="connsiteY71" fmla="*/ 175416 h 1369011"/>
                <a:gd name="connsiteX72" fmla="*/ 1103527 w 2205763"/>
                <a:gd name="connsiteY72" fmla="*/ 149932 h 1369011"/>
                <a:gd name="connsiteX73" fmla="*/ 1129436 w 2205763"/>
                <a:gd name="connsiteY73" fmla="*/ 142711 h 1369011"/>
                <a:gd name="connsiteX74" fmla="*/ 1134958 w 2205763"/>
                <a:gd name="connsiteY74" fmla="*/ 129120 h 1369011"/>
                <a:gd name="connsiteX75" fmla="*/ 1083989 w 2205763"/>
                <a:gd name="connsiteY75" fmla="*/ 53942 h 1369011"/>
                <a:gd name="connsiteX76" fmla="*/ 1059355 w 2205763"/>
                <a:gd name="connsiteY76" fmla="*/ 7221 h 1369011"/>
                <a:gd name="connsiteX77" fmla="*/ 899230 w 2205763"/>
                <a:gd name="connsiteY77" fmla="*/ 0 h 1369011"/>
                <a:gd name="connsiteX78" fmla="*/ 821503 w 2205763"/>
                <a:gd name="connsiteY78" fmla="*/ 187308 h 1369011"/>
                <a:gd name="connsiteX79" fmla="*/ 914520 w 2205763"/>
                <a:gd name="connsiteY79" fmla="*/ 155878 h 1369011"/>
                <a:gd name="connsiteX80" fmla="*/ 924714 w 2205763"/>
                <a:gd name="connsiteY80" fmla="*/ 135916 h 1369011"/>
                <a:gd name="connsiteX81" fmla="*/ 923014 w 2205763"/>
                <a:gd name="connsiteY81" fmla="*/ 107883 h 1369011"/>
                <a:gd name="connsiteX82" fmla="*/ 922589 w 2205763"/>
                <a:gd name="connsiteY82" fmla="*/ 102786 h 1369011"/>
                <a:gd name="connsiteX83" fmla="*/ 916643 w 2205763"/>
                <a:gd name="connsiteY83" fmla="*/ 69232 h 1369011"/>
                <a:gd name="connsiteX84" fmla="*/ 922165 w 2205763"/>
                <a:gd name="connsiteY84" fmla="*/ 60313 h 1369011"/>
                <a:gd name="connsiteX85" fmla="*/ 910272 w 2205763"/>
                <a:gd name="connsiteY85" fmla="*/ 53092 h 1369011"/>
                <a:gd name="connsiteX86" fmla="*/ 899230 w 2205763"/>
                <a:gd name="connsiteY86" fmla="*/ 0 h 136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205763" h="1369011">
                  <a:moveTo>
                    <a:pt x="787684" y="1265176"/>
                  </a:moveTo>
                  <a:cubicBezTo>
                    <a:pt x="773933" y="1265176"/>
                    <a:pt x="760342" y="1265707"/>
                    <a:pt x="747175" y="1265283"/>
                  </a:cubicBezTo>
                  <a:cubicBezTo>
                    <a:pt x="717019" y="1265707"/>
                    <a:pt x="688137" y="1264008"/>
                    <a:pt x="659256" y="1268255"/>
                  </a:cubicBezTo>
                  <a:cubicBezTo>
                    <a:pt x="653309" y="1269105"/>
                    <a:pt x="649062" y="1269105"/>
                    <a:pt x="652884" y="1276750"/>
                  </a:cubicBezTo>
                  <a:cubicBezTo>
                    <a:pt x="666051" y="1305207"/>
                    <a:pt x="679642" y="1333664"/>
                    <a:pt x="692384" y="1362122"/>
                  </a:cubicBezTo>
                  <a:cubicBezTo>
                    <a:pt x="695783" y="1369767"/>
                    <a:pt x="700030" y="1370616"/>
                    <a:pt x="707675" y="1366794"/>
                  </a:cubicBezTo>
                  <a:cubicBezTo>
                    <a:pt x="736982" y="1351928"/>
                    <a:pt x="767138" y="1338762"/>
                    <a:pt x="796444" y="1323471"/>
                  </a:cubicBezTo>
                  <a:cubicBezTo>
                    <a:pt x="813009" y="1314552"/>
                    <a:pt x="829998" y="1305632"/>
                    <a:pt x="844014" y="1292890"/>
                  </a:cubicBezTo>
                  <a:cubicBezTo>
                    <a:pt x="854633" y="1283546"/>
                    <a:pt x="852934" y="1275476"/>
                    <a:pt x="839342" y="1270379"/>
                  </a:cubicBezTo>
                  <a:cubicBezTo>
                    <a:pt x="836369" y="1269105"/>
                    <a:pt x="832546" y="1269105"/>
                    <a:pt x="829149" y="1268255"/>
                  </a:cubicBezTo>
                  <a:cubicBezTo>
                    <a:pt x="815345" y="1265707"/>
                    <a:pt x="801435" y="1265176"/>
                    <a:pt x="787684" y="1265176"/>
                  </a:cubicBezTo>
                  <a:close/>
                  <a:moveTo>
                    <a:pt x="574733" y="816339"/>
                  </a:moveTo>
                  <a:cubicBezTo>
                    <a:pt x="678793" y="971367"/>
                    <a:pt x="825751" y="1049094"/>
                    <a:pt x="1004564" y="1082223"/>
                  </a:cubicBezTo>
                  <a:cubicBezTo>
                    <a:pt x="860579" y="993029"/>
                    <a:pt x="719567" y="905958"/>
                    <a:pt x="574733" y="816339"/>
                  </a:cubicBezTo>
                  <a:close/>
                  <a:moveTo>
                    <a:pt x="628249" y="741585"/>
                  </a:moveTo>
                  <a:cubicBezTo>
                    <a:pt x="718717" y="821860"/>
                    <a:pt x="824476" y="865608"/>
                    <a:pt x="945526" y="871554"/>
                  </a:cubicBezTo>
                  <a:cubicBezTo>
                    <a:pt x="839767" y="828231"/>
                    <a:pt x="734008" y="784908"/>
                    <a:pt x="628249" y="741585"/>
                  </a:cubicBezTo>
                  <a:close/>
                  <a:moveTo>
                    <a:pt x="329237" y="301561"/>
                  </a:moveTo>
                  <a:cubicBezTo>
                    <a:pt x="292710" y="435353"/>
                    <a:pt x="256608" y="568719"/>
                    <a:pt x="219656" y="702935"/>
                  </a:cubicBezTo>
                  <a:cubicBezTo>
                    <a:pt x="227726" y="701661"/>
                    <a:pt x="227726" y="696989"/>
                    <a:pt x="229849" y="693591"/>
                  </a:cubicBezTo>
                  <a:cubicBezTo>
                    <a:pt x="239194" y="677027"/>
                    <a:pt x="248113" y="660462"/>
                    <a:pt x="257032" y="643897"/>
                  </a:cubicBezTo>
                  <a:cubicBezTo>
                    <a:pt x="283790" y="593354"/>
                    <a:pt x="308850" y="541961"/>
                    <a:pt x="323291" y="486321"/>
                  </a:cubicBezTo>
                  <a:cubicBezTo>
                    <a:pt x="330936" y="456589"/>
                    <a:pt x="333484" y="426008"/>
                    <a:pt x="336458" y="395003"/>
                  </a:cubicBezTo>
                  <a:cubicBezTo>
                    <a:pt x="338581" y="368245"/>
                    <a:pt x="333060" y="342760"/>
                    <a:pt x="335184" y="316427"/>
                  </a:cubicBezTo>
                  <a:cubicBezTo>
                    <a:pt x="335608" y="311330"/>
                    <a:pt x="335184" y="306658"/>
                    <a:pt x="329237" y="301561"/>
                  </a:cubicBezTo>
                  <a:close/>
                  <a:moveTo>
                    <a:pt x="1584538" y="269176"/>
                  </a:moveTo>
                  <a:cubicBezTo>
                    <a:pt x="1583158" y="269600"/>
                    <a:pt x="1581777" y="270556"/>
                    <a:pt x="1580503" y="270981"/>
                  </a:cubicBezTo>
                  <a:cubicBezTo>
                    <a:pt x="1554594" y="279900"/>
                    <a:pt x="1528685" y="288819"/>
                    <a:pt x="1502777" y="296889"/>
                  </a:cubicBezTo>
                  <a:cubicBezTo>
                    <a:pt x="1491733" y="300287"/>
                    <a:pt x="1486212" y="304959"/>
                    <a:pt x="1488760" y="314729"/>
                  </a:cubicBezTo>
                  <a:cubicBezTo>
                    <a:pt x="1490034" y="327471"/>
                    <a:pt x="1490459" y="337664"/>
                    <a:pt x="1492158" y="347857"/>
                  </a:cubicBezTo>
                  <a:cubicBezTo>
                    <a:pt x="1494706" y="363997"/>
                    <a:pt x="1495131" y="380562"/>
                    <a:pt x="1500653" y="395852"/>
                  </a:cubicBezTo>
                  <a:cubicBezTo>
                    <a:pt x="1506599" y="412842"/>
                    <a:pt x="1515519" y="414965"/>
                    <a:pt x="1526986" y="401374"/>
                  </a:cubicBezTo>
                  <a:cubicBezTo>
                    <a:pt x="1531234" y="396277"/>
                    <a:pt x="1535057" y="389906"/>
                    <a:pt x="1538454" y="383960"/>
                  </a:cubicBezTo>
                  <a:cubicBezTo>
                    <a:pt x="1557568" y="349556"/>
                    <a:pt x="1571584" y="313029"/>
                    <a:pt x="1587299" y="277352"/>
                  </a:cubicBezTo>
                  <a:cubicBezTo>
                    <a:pt x="1588148" y="275228"/>
                    <a:pt x="1590272" y="272680"/>
                    <a:pt x="1588573" y="270556"/>
                  </a:cubicBezTo>
                  <a:cubicBezTo>
                    <a:pt x="1587299" y="268857"/>
                    <a:pt x="1585919" y="268751"/>
                    <a:pt x="1584538" y="269176"/>
                  </a:cubicBezTo>
                  <a:close/>
                  <a:moveTo>
                    <a:pt x="1879940" y="177964"/>
                  </a:moveTo>
                  <a:cubicBezTo>
                    <a:pt x="1814956" y="253567"/>
                    <a:pt x="1751246" y="327896"/>
                    <a:pt x="1687536" y="402224"/>
                  </a:cubicBezTo>
                  <a:cubicBezTo>
                    <a:pt x="1688386" y="403074"/>
                    <a:pt x="1689235" y="403923"/>
                    <a:pt x="1690084" y="405197"/>
                  </a:cubicBezTo>
                  <a:cubicBezTo>
                    <a:pt x="1691783" y="404773"/>
                    <a:pt x="1693907" y="404348"/>
                    <a:pt x="1695606" y="403923"/>
                  </a:cubicBezTo>
                  <a:cubicBezTo>
                    <a:pt x="1697729" y="403498"/>
                    <a:pt x="1699428" y="402649"/>
                    <a:pt x="1701552" y="402649"/>
                  </a:cubicBezTo>
                  <a:cubicBezTo>
                    <a:pt x="1755918" y="398826"/>
                    <a:pt x="1793295" y="369095"/>
                    <a:pt x="1820478" y="324073"/>
                  </a:cubicBezTo>
                  <a:cubicBezTo>
                    <a:pt x="1842989" y="286696"/>
                    <a:pt x="1857854" y="246347"/>
                    <a:pt x="1873994" y="205997"/>
                  </a:cubicBezTo>
                  <a:cubicBezTo>
                    <a:pt x="1876967" y="198352"/>
                    <a:pt x="1883338" y="189857"/>
                    <a:pt x="1879940" y="177964"/>
                  </a:cubicBezTo>
                  <a:close/>
                  <a:moveTo>
                    <a:pt x="479593" y="138464"/>
                  </a:moveTo>
                  <a:cubicBezTo>
                    <a:pt x="525039" y="191556"/>
                    <a:pt x="576432" y="236578"/>
                    <a:pt x="639717" y="266309"/>
                  </a:cubicBezTo>
                  <a:cubicBezTo>
                    <a:pt x="684315" y="287545"/>
                    <a:pt x="810885" y="316003"/>
                    <a:pt x="838918" y="310056"/>
                  </a:cubicBezTo>
                  <a:cubicBezTo>
                    <a:pt x="718718" y="252718"/>
                    <a:pt x="598943" y="195803"/>
                    <a:pt x="479593" y="138464"/>
                  </a:cubicBezTo>
                  <a:close/>
                  <a:moveTo>
                    <a:pt x="92341" y="31961"/>
                  </a:moveTo>
                  <a:cubicBezTo>
                    <a:pt x="90855" y="31536"/>
                    <a:pt x="89050" y="32492"/>
                    <a:pt x="86714" y="34828"/>
                  </a:cubicBezTo>
                  <a:cubicBezTo>
                    <a:pt x="59106" y="64135"/>
                    <a:pt x="26826" y="89194"/>
                    <a:pt x="4316" y="123173"/>
                  </a:cubicBezTo>
                  <a:cubicBezTo>
                    <a:pt x="1767" y="126571"/>
                    <a:pt x="-2055" y="130393"/>
                    <a:pt x="1342" y="135065"/>
                  </a:cubicBezTo>
                  <a:cubicBezTo>
                    <a:pt x="3891" y="138888"/>
                    <a:pt x="8138" y="138038"/>
                    <a:pt x="12386" y="138038"/>
                  </a:cubicBezTo>
                  <a:cubicBezTo>
                    <a:pt x="14509" y="138038"/>
                    <a:pt x="16633" y="138463"/>
                    <a:pt x="18332" y="138038"/>
                  </a:cubicBezTo>
                  <a:cubicBezTo>
                    <a:pt x="51036" y="128694"/>
                    <a:pt x="82466" y="115952"/>
                    <a:pt x="113048" y="102361"/>
                  </a:cubicBezTo>
                  <a:cubicBezTo>
                    <a:pt x="117295" y="100662"/>
                    <a:pt x="118994" y="97689"/>
                    <a:pt x="117295" y="93016"/>
                  </a:cubicBezTo>
                  <a:cubicBezTo>
                    <a:pt x="110075" y="74328"/>
                    <a:pt x="102854" y="56065"/>
                    <a:pt x="96058" y="37377"/>
                  </a:cubicBezTo>
                  <a:cubicBezTo>
                    <a:pt x="94996" y="34191"/>
                    <a:pt x="93828" y="32386"/>
                    <a:pt x="92341" y="31961"/>
                  </a:cubicBezTo>
                  <a:close/>
                  <a:moveTo>
                    <a:pt x="2124587" y="26334"/>
                  </a:moveTo>
                  <a:cubicBezTo>
                    <a:pt x="2123312" y="26759"/>
                    <a:pt x="2122038" y="27608"/>
                    <a:pt x="2120764" y="28033"/>
                  </a:cubicBezTo>
                  <a:cubicBezTo>
                    <a:pt x="2124587" y="60313"/>
                    <a:pt x="2128409" y="92592"/>
                    <a:pt x="2132657" y="124872"/>
                  </a:cubicBezTo>
                  <a:cubicBezTo>
                    <a:pt x="2133506" y="130394"/>
                    <a:pt x="2131383" y="137614"/>
                    <a:pt x="2138603" y="140588"/>
                  </a:cubicBezTo>
                  <a:cubicBezTo>
                    <a:pt x="2155168" y="147384"/>
                    <a:pt x="2171732" y="154604"/>
                    <a:pt x="2189571" y="156302"/>
                  </a:cubicBezTo>
                  <a:cubicBezTo>
                    <a:pt x="2204012" y="157577"/>
                    <a:pt x="2209109" y="150781"/>
                    <a:pt x="2203588" y="138464"/>
                  </a:cubicBezTo>
                  <a:cubicBezTo>
                    <a:pt x="2184049" y="95990"/>
                    <a:pt x="2152620" y="62437"/>
                    <a:pt x="2124587" y="26334"/>
                  </a:cubicBezTo>
                  <a:close/>
                  <a:moveTo>
                    <a:pt x="1059355" y="7221"/>
                  </a:moveTo>
                  <a:cubicBezTo>
                    <a:pt x="1058505" y="6371"/>
                    <a:pt x="1057230" y="6371"/>
                    <a:pt x="1056381" y="7646"/>
                  </a:cubicBezTo>
                  <a:cubicBezTo>
                    <a:pt x="1047886" y="23786"/>
                    <a:pt x="1058929" y="38227"/>
                    <a:pt x="1062328" y="52243"/>
                  </a:cubicBezTo>
                  <a:cubicBezTo>
                    <a:pt x="1065725" y="65835"/>
                    <a:pt x="1061053" y="62437"/>
                    <a:pt x="1053408" y="61587"/>
                  </a:cubicBezTo>
                  <a:cubicBezTo>
                    <a:pt x="1064876" y="70507"/>
                    <a:pt x="1077193" y="79001"/>
                    <a:pt x="1076344" y="95991"/>
                  </a:cubicBezTo>
                  <a:cubicBezTo>
                    <a:pt x="1075494" y="119351"/>
                    <a:pt x="1082715" y="141862"/>
                    <a:pt x="1083140" y="165222"/>
                  </a:cubicBezTo>
                  <a:cubicBezTo>
                    <a:pt x="1083140" y="169045"/>
                    <a:pt x="1081016" y="174991"/>
                    <a:pt x="1088236" y="175416"/>
                  </a:cubicBezTo>
                  <a:cubicBezTo>
                    <a:pt x="1082290" y="160125"/>
                    <a:pt x="1087812" y="152480"/>
                    <a:pt x="1103527" y="149932"/>
                  </a:cubicBezTo>
                  <a:cubicBezTo>
                    <a:pt x="1112447" y="148657"/>
                    <a:pt x="1120516" y="144410"/>
                    <a:pt x="1129436" y="142711"/>
                  </a:cubicBezTo>
                  <a:cubicBezTo>
                    <a:pt x="1139630" y="141013"/>
                    <a:pt x="1140904" y="137190"/>
                    <a:pt x="1134958" y="129120"/>
                  </a:cubicBezTo>
                  <a:cubicBezTo>
                    <a:pt x="1117968" y="104061"/>
                    <a:pt x="1100129" y="79426"/>
                    <a:pt x="1083989" y="53942"/>
                  </a:cubicBezTo>
                  <a:cubicBezTo>
                    <a:pt x="1074645" y="39077"/>
                    <a:pt x="1063602" y="24635"/>
                    <a:pt x="1059355" y="7221"/>
                  </a:cubicBezTo>
                  <a:close/>
                  <a:moveTo>
                    <a:pt x="899230" y="0"/>
                  </a:moveTo>
                  <a:cubicBezTo>
                    <a:pt x="872471" y="64136"/>
                    <a:pt x="846987" y="125722"/>
                    <a:pt x="821503" y="187308"/>
                  </a:cubicBezTo>
                  <a:cubicBezTo>
                    <a:pt x="855057" y="178389"/>
                    <a:pt x="884363" y="166496"/>
                    <a:pt x="914520" y="155878"/>
                  </a:cubicBezTo>
                  <a:cubicBezTo>
                    <a:pt x="925138" y="152480"/>
                    <a:pt x="926412" y="146534"/>
                    <a:pt x="924714" y="135916"/>
                  </a:cubicBezTo>
                  <a:cubicBezTo>
                    <a:pt x="923014" y="126571"/>
                    <a:pt x="915794" y="117652"/>
                    <a:pt x="923014" y="107883"/>
                  </a:cubicBezTo>
                  <a:cubicBezTo>
                    <a:pt x="923014" y="106184"/>
                    <a:pt x="922589" y="104485"/>
                    <a:pt x="922589" y="102786"/>
                  </a:cubicBezTo>
                  <a:cubicBezTo>
                    <a:pt x="904326" y="86646"/>
                    <a:pt x="904326" y="86646"/>
                    <a:pt x="916643" y="69232"/>
                  </a:cubicBezTo>
                  <a:cubicBezTo>
                    <a:pt x="918342" y="66259"/>
                    <a:pt x="920466" y="63286"/>
                    <a:pt x="922165" y="60313"/>
                  </a:cubicBezTo>
                  <a:cubicBezTo>
                    <a:pt x="914944" y="62861"/>
                    <a:pt x="911972" y="61162"/>
                    <a:pt x="910272" y="53092"/>
                  </a:cubicBezTo>
                  <a:cubicBezTo>
                    <a:pt x="906874" y="36527"/>
                    <a:pt x="906874" y="19114"/>
                    <a:pt x="89923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77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8309CD13-DA13-446D-A98D-CC55451902B6}"/>
                </a:ext>
              </a:extLst>
            </p:cNvPr>
            <p:cNvSpPr/>
            <p:nvPr/>
          </p:nvSpPr>
          <p:spPr>
            <a:xfrm flipH="1">
              <a:off x="10002117" y="4364910"/>
              <a:ext cx="739037" cy="1698935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chemeClr val="accent5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0" name="Freeform: Shape 329">
            <a:extLst>
              <a:ext uri="{FF2B5EF4-FFF2-40B4-BE49-F238E27FC236}">
                <a16:creationId xmlns:a16="http://schemas.microsoft.com/office/drawing/2014/main" id="{B5D21D63-054D-49C4-8364-0C43044266BA}"/>
              </a:ext>
            </a:extLst>
          </p:cNvPr>
          <p:cNvSpPr/>
          <p:nvPr/>
        </p:nvSpPr>
        <p:spPr>
          <a:xfrm>
            <a:off x="5936134" y="5745638"/>
            <a:ext cx="528987" cy="416151"/>
          </a:xfrm>
          <a:custGeom>
            <a:avLst/>
            <a:gdLst>
              <a:gd name="connsiteX0" fmla="*/ 133775 w 528987"/>
              <a:gd name="connsiteY0" fmla="*/ 412009 h 416151"/>
              <a:gd name="connsiteX1" fmla="*/ 187078 w 528987"/>
              <a:gd name="connsiteY1" fmla="*/ 412009 h 416151"/>
              <a:gd name="connsiteX2" fmla="*/ 434979 w 528987"/>
              <a:gd name="connsiteY2" fmla="*/ 346860 h 416151"/>
              <a:gd name="connsiteX3" fmla="*/ 452747 w 528987"/>
              <a:gd name="connsiteY3" fmla="*/ 49041 h 416151"/>
              <a:gd name="connsiteX4" fmla="*/ 93163 w 528987"/>
              <a:gd name="connsiteY4" fmla="*/ 72731 h 416151"/>
              <a:gd name="connsiteX5" fmla="*/ 94 w 528987"/>
              <a:gd name="connsiteY5" fmla="*/ 260561 h 416151"/>
              <a:gd name="connsiteX6" fmla="*/ 58474 w 528987"/>
              <a:gd name="connsiteY6" fmla="*/ 403548 h 416151"/>
              <a:gd name="connsiteX7" fmla="*/ 133775 w 528987"/>
              <a:gd name="connsiteY7" fmla="*/ 412009 h 41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987" h="416151">
                <a:moveTo>
                  <a:pt x="133775" y="412009"/>
                </a:moveTo>
                <a:cubicBezTo>
                  <a:pt x="155773" y="412009"/>
                  <a:pt x="171848" y="412855"/>
                  <a:pt x="187078" y="412009"/>
                </a:cubicBezTo>
                <a:cubicBezTo>
                  <a:pt x="273378" y="404394"/>
                  <a:pt x="358832" y="394241"/>
                  <a:pt x="434979" y="346860"/>
                </a:cubicBezTo>
                <a:cubicBezTo>
                  <a:pt x="535662" y="285097"/>
                  <a:pt x="575428" y="131110"/>
                  <a:pt x="452747" y="49041"/>
                </a:cubicBezTo>
                <a:cubicBezTo>
                  <a:pt x="344449" y="-23722"/>
                  <a:pt x="188770" y="-15261"/>
                  <a:pt x="93163" y="72731"/>
                </a:cubicBezTo>
                <a:cubicBezTo>
                  <a:pt x="38168" y="123496"/>
                  <a:pt x="2632" y="183567"/>
                  <a:pt x="94" y="260561"/>
                </a:cubicBezTo>
                <a:cubicBezTo>
                  <a:pt x="-1598" y="316402"/>
                  <a:pt x="19554" y="364628"/>
                  <a:pt x="58474" y="403548"/>
                </a:cubicBezTo>
                <a:cubicBezTo>
                  <a:pt x="82164" y="428084"/>
                  <a:pt x="113469" y="408625"/>
                  <a:pt x="133775" y="412009"/>
                </a:cubicBezTo>
                <a:close/>
              </a:path>
            </a:pathLst>
          </a:custGeom>
          <a:noFill/>
          <a:ln w="84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27CD546D-ADF8-4890-9422-18C2480753F6}"/>
              </a:ext>
            </a:extLst>
          </p:cNvPr>
          <p:cNvGrpSpPr/>
          <p:nvPr/>
        </p:nvGrpSpPr>
        <p:grpSpPr>
          <a:xfrm>
            <a:off x="590632" y="1574259"/>
            <a:ext cx="10618668" cy="4934500"/>
            <a:chOff x="623306" y="1360709"/>
            <a:chExt cx="10945388" cy="5086327"/>
          </a:xfrm>
        </p:grpSpPr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A4745A44-EF6F-4EF1-AEFD-52B767528888}"/>
                </a:ext>
              </a:extLst>
            </p:cNvPr>
            <p:cNvGrpSpPr/>
            <p:nvPr/>
          </p:nvGrpSpPr>
          <p:grpSpPr>
            <a:xfrm>
              <a:off x="623306" y="1360709"/>
              <a:ext cx="1572339" cy="2344701"/>
              <a:chOff x="251" y="850605"/>
              <a:chExt cx="1751625" cy="2612056"/>
            </a:xfrm>
            <a:solidFill>
              <a:schemeClr val="accent4"/>
            </a:solidFill>
          </p:grpSpPr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4D5A9E9E-7C6A-4844-8082-57F4A9744793}"/>
                  </a:ext>
                </a:extLst>
              </p:cNvPr>
              <p:cNvSpPr/>
              <p:nvPr/>
            </p:nvSpPr>
            <p:spPr>
              <a:xfrm>
                <a:off x="251" y="850605"/>
                <a:ext cx="1751625" cy="2368046"/>
              </a:xfrm>
              <a:custGeom>
                <a:avLst/>
                <a:gdLst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869507 w 1751625"/>
                  <a:gd name="connsiteY22" fmla="*/ 2077356 h 2368046"/>
                  <a:gd name="connsiteX23" fmla="*/ 891516 w 1751625"/>
                  <a:gd name="connsiteY23" fmla="*/ 2083763 h 2368046"/>
                  <a:gd name="connsiteX24" fmla="*/ 1040426 w 1751625"/>
                  <a:gd name="connsiteY24" fmla="*/ 2087994 h 2368046"/>
                  <a:gd name="connsiteX25" fmla="*/ 1051754 w 1751625"/>
                  <a:gd name="connsiteY25" fmla="*/ 2086248 h 2368046"/>
                  <a:gd name="connsiteX26" fmla="*/ 1110737 w 1751625"/>
                  <a:gd name="connsiteY26" fmla="*/ 2089125 h 2368046"/>
                  <a:gd name="connsiteX27" fmla="*/ 1124394 w 1751625"/>
                  <a:gd name="connsiteY27" fmla="*/ 2087055 h 2368046"/>
                  <a:gd name="connsiteX28" fmla="*/ 1125615 w 1751625"/>
                  <a:gd name="connsiteY28" fmla="*/ 2088153 h 2368046"/>
                  <a:gd name="connsiteX29" fmla="*/ 1141109 w 1751625"/>
                  <a:gd name="connsiteY29" fmla="*/ 2089686 h 2368046"/>
                  <a:gd name="connsiteX30" fmla="*/ 1213872 w 1751625"/>
                  <a:gd name="connsiteY30" fmla="*/ 2093070 h 2368046"/>
                  <a:gd name="connsiteX31" fmla="*/ 1241792 w 1751625"/>
                  <a:gd name="connsiteY31" fmla="*/ 2072764 h 2368046"/>
                  <a:gd name="connsiteX32" fmla="*/ 1272251 w 1751625"/>
                  <a:gd name="connsiteY32" fmla="*/ 1923854 h 2368046"/>
                  <a:gd name="connsiteX33" fmla="*/ 1445697 w 1751625"/>
                  <a:gd name="connsiteY33" fmla="*/ 1504199 h 2368046"/>
                  <a:gd name="connsiteX34" fmla="*/ 1569225 w 1751625"/>
                  <a:gd name="connsiteY34" fmla="*/ 1329061 h 2368046"/>
                  <a:gd name="connsiteX35" fmla="*/ 1673293 w 1751625"/>
                  <a:gd name="connsiteY35" fmla="*/ 1043932 h 2368046"/>
                  <a:gd name="connsiteX36" fmla="*/ 1673293 w 1751625"/>
                  <a:gd name="connsiteY36" fmla="*/ 682656 h 2368046"/>
                  <a:gd name="connsiteX37" fmla="*/ 1203719 w 1751625"/>
                  <a:gd name="connsiteY37" fmla="*/ 125936 h 2368046"/>
                  <a:gd name="connsiteX38" fmla="*/ 912423 w 1751625"/>
                  <a:gd name="connsiteY38" fmla="*/ 53293 h 2368046"/>
                  <a:gd name="connsiteX39" fmla="*/ 905053 w 1751625"/>
                  <a:gd name="connsiteY39" fmla="*/ 928 h 2368046"/>
                  <a:gd name="connsiteX40" fmla="*/ 1180875 w 1751625"/>
                  <a:gd name="connsiteY40" fmla="*/ 59942 h 2368046"/>
                  <a:gd name="connsiteX41" fmla="*/ 1713905 w 1751625"/>
                  <a:gd name="connsiteY41" fmla="*/ 628507 h 2368046"/>
                  <a:gd name="connsiteX42" fmla="*/ 1730826 w 1751625"/>
                  <a:gd name="connsiteY42" fmla="*/ 1038009 h 2368046"/>
                  <a:gd name="connsiteX43" fmla="*/ 1570071 w 1751625"/>
                  <a:gd name="connsiteY43" fmla="*/ 1425513 h 2368046"/>
                  <a:gd name="connsiteX44" fmla="*/ 1441467 w 1751625"/>
                  <a:gd name="connsiteY44" fmla="*/ 1602344 h 2368046"/>
                  <a:gd name="connsiteX45" fmla="*/ 1325554 w 1751625"/>
                  <a:gd name="connsiteY45" fmla="*/ 1930623 h 2368046"/>
                  <a:gd name="connsiteX46" fmla="*/ 1271405 w 1751625"/>
                  <a:gd name="connsiteY46" fmla="*/ 2138758 h 2368046"/>
                  <a:gd name="connsiteX47" fmla="*/ 1310325 w 1751625"/>
                  <a:gd name="connsiteY47" fmla="*/ 2151450 h 2368046"/>
                  <a:gd name="connsiteX48" fmla="*/ 1401701 w 1751625"/>
                  <a:gd name="connsiteY48" fmla="*/ 2269055 h 2368046"/>
                  <a:gd name="connsiteX49" fmla="*/ 1283250 w 1751625"/>
                  <a:gd name="connsiteY49" fmla="*/ 2367200 h 2368046"/>
                  <a:gd name="connsiteX50" fmla="*/ 1253637 w 1751625"/>
                  <a:gd name="connsiteY50" fmla="*/ 2368046 h 2368046"/>
                  <a:gd name="connsiteX51" fmla="*/ 482859 w 1751625"/>
                  <a:gd name="connsiteY51" fmla="*/ 2341817 h 2368046"/>
                  <a:gd name="connsiteX52" fmla="*/ 419403 w 1751625"/>
                  <a:gd name="connsiteY52" fmla="*/ 2324050 h 2368046"/>
                  <a:gd name="connsiteX53" fmla="*/ 355101 w 1751625"/>
                  <a:gd name="connsiteY53" fmla="*/ 2224212 h 2368046"/>
                  <a:gd name="connsiteX54" fmla="*/ 435479 w 1751625"/>
                  <a:gd name="connsiteY54" fmla="*/ 2128605 h 2368046"/>
                  <a:gd name="connsiteX55" fmla="*/ 494704 w 1751625"/>
                  <a:gd name="connsiteY55" fmla="*/ 2113376 h 2368046"/>
                  <a:gd name="connsiteX56" fmla="*/ 441401 w 1751625"/>
                  <a:gd name="connsiteY56" fmla="*/ 1886627 h 2368046"/>
                  <a:gd name="connsiteX57" fmla="*/ 343256 w 1751625"/>
                  <a:gd name="connsiteY57" fmla="*/ 1663262 h 2368046"/>
                  <a:gd name="connsiteX58" fmla="*/ 157119 w 1751625"/>
                  <a:gd name="connsiteY58" fmla="*/ 1382363 h 2368046"/>
                  <a:gd name="connsiteX59" fmla="*/ 3132 w 1751625"/>
                  <a:gd name="connsiteY59" fmla="*/ 757111 h 2368046"/>
                  <a:gd name="connsiteX60" fmla="*/ 165580 w 1751625"/>
                  <a:gd name="connsiteY60" fmla="*/ 351839 h 2368046"/>
                  <a:gd name="connsiteX61" fmla="*/ 626693 w 1751625"/>
                  <a:gd name="connsiteY61" fmla="*/ 37098 h 2368046"/>
                  <a:gd name="connsiteX62" fmla="*/ 905053 w 1751625"/>
                  <a:gd name="connsiteY62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891516 w 1751625"/>
                  <a:gd name="connsiteY22" fmla="*/ 2083763 h 2368046"/>
                  <a:gd name="connsiteX23" fmla="*/ 1040426 w 1751625"/>
                  <a:gd name="connsiteY23" fmla="*/ 2087994 h 2368046"/>
                  <a:gd name="connsiteX24" fmla="*/ 1051754 w 1751625"/>
                  <a:gd name="connsiteY24" fmla="*/ 2086248 h 2368046"/>
                  <a:gd name="connsiteX25" fmla="*/ 1110737 w 1751625"/>
                  <a:gd name="connsiteY25" fmla="*/ 2089125 h 2368046"/>
                  <a:gd name="connsiteX26" fmla="*/ 1124394 w 1751625"/>
                  <a:gd name="connsiteY26" fmla="*/ 2087055 h 2368046"/>
                  <a:gd name="connsiteX27" fmla="*/ 1125615 w 1751625"/>
                  <a:gd name="connsiteY27" fmla="*/ 2088153 h 2368046"/>
                  <a:gd name="connsiteX28" fmla="*/ 1141109 w 1751625"/>
                  <a:gd name="connsiteY28" fmla="*/ 2089686 h 2368046"/>
                  <a:gd name="connsiteX29" fmla="*/ 1213872 w 1751625"/>
                  <a:gd name="connsiteY29" fmla="*/ 2093070 h 2368046"/>
                  <a:gd name="connsiteX30" fmla="*/ 1241792 w 1751625"/>
                  <a:gd name="connsiteY30" fmla="*/ 2072764 h 2368046"/>
                  <a:gd name="connsiteX31" fmla="*/ 1272251 w 1751625"/>
                  <a:gd name="connsiteY31" fmla="*/ 1923854 h 2368046"/>
                  <a:gd name="connsiteX32" fmla="*/ 1445697 w 1751625"/>
                  <a:gd name="connsiteY32" fmla="*/ 1504199 h 2368046"/>
                  <a:gd name="connsiteX33" fmla="*/ 1569225 w 1751625"/>
                  <a:gd name="connsiteY33" fmla="*/ 1329061 h 2368046"/>
                  <a:gd name="connsiteX34" fmla="*/ 1673293 w 1751625"/>
                  <a:gd name="connsiteY34" fmla="*/ 1043932 h 2368046"/>
                  <a:gd name="connsiteX35" fmla="*/ 1673293 w 1751625"/>
                  <a:gd name="connsiteY35" fmla="*/ 682656 h 2368046"/>
                  <a:gd name="connsiteX36" fmla="*/ 1203719 w 1751625"/>
                  <a:gd name="connsiteY36" fmla="*/ 125936 h 2368046"/>
                  <a:gd name="connsiteX37" fmla="*/ 912423 w 1751625"/>
                  <a:gd name="connsiteY37" fmla="*/ 53293 h 2368046"/>
                  <a:gd name="connsiteX38" fmla="*/ 905053 w 1751625"/>
                  <a:gd name="connsiteY38" fmla="*/ 928 h 2368046"/>
                  <a:gd name="connsiteX39" fmla="*/ 1180875 w 1751625"/>
                  <a:gd name="connsiteY39" fmla="*/ 59942 h 2368046"/>
                  <a:gd name="connsiteX40" fmla="*/ 1713905 w 1751625"/>
                  <a:gd name="connsiteY40" fmla="*/ 628507 h 2368046"/>
                  <a:gd name="connsiteX41" fmla="*/ 1730826 w 1751625"/>
                  <a:gd name="connsiteY41" fmla="*/ 1038009 h 2368046"/>
                  <a:gd name="connsiteX42" fmla="*/ 1570071 w 1751625"/>
                  <a:gd name="connsiteY42" fmla="*/ 1425513 h 2368046"/>
                  <a:gd name="connsiteX43" fmla="*/ 1441467 w 1751625"/>
                  <a:gd name="connsiteY43" fmla="*/ 1602344 h 2368046"/>
                  <a:gd name="connsiteX44" fmla="*/ 1325554 w 1751625"/>
                  <a:gd name="connsiteY44" fmla="*/ 1930623 h 2368046"/>
                  <a:gd name="connsiteX45" fmla="*/ 1271405 w 1751625"/>
                  <a:gd name="connsiteY45" fmla="*/ 2138758 h 2368046"/>
                  <a:gd name="connsiteX46" fmla="*/ 1310325 w 1751625"/>
                  <a:gd name="connsiteY46" fmla="*/ 2151450 h 2368046"/>
                  <a:gd name="connsiteX47" fmla="*/ 1401701 w 1751625"/>
                  <a:gd name="connsiteY47" fmla="*/ 2269055 h 2368046"/>
                  <a:gd name="connsiteX48" fmla="*/ 1283250 w 1751625"/>
                  <a:gd name="connsiteY48" fmla="*/ 2367200 h 2368046"/>
                  <a:gd name="connsiteX49" fmla="*/ 1253637 w 1751625"/>
                  <a:gd name="connsiteY49" fmla="*/ 2368046 h 2368046"/>
                  <a:gd name="connsiteX50" fmla="*/ 482859 w 1751625"/>
                  <a:gd name="connsiteY50" fmla="*/ 2341817 h 2368046"/>
                  <a:gd name="connsiteX51" fmla="*/ 419403 w 1751625"/>
                  <a:gd name="connsiteY51" fmla="*/ 2324050 h 2368046"/>
                  <a:gd name="connsiteX52" fmla="*/ 355101 w 1751625"/>
                  <a:gd name="connsiteY52" fmla="*/ 2224212 h 2368046"/>
                  <a:gd name="connsiteX53" fmla="*/ 435479 w 1751625"/>
                  <a:gd name="connsiteY53" fmla="*/ 2128605 h 2368046"/>
                  <a:gd name="connsiteX54" fmla="*/ 494704 w 1751625"/>
                  <a:gd name="connsiteY54" fmla="*/ 2113376 h 2368046"/>
                  <a:gd name="connsiteX55" fmla="*/ 441401 w 1751625"/>
                  <a:gd name="connsiteY55" fmla="*/ 1886627 h 2368046"/>
                  <a:gd name="connsiteX56" fmla="*/ 343256 w 1751625"/>
                  <a:gd name="connsiteY56" fmla="*/ 1663262 h 2368046"/>
                  <a:gd name="connsiteX57" fmla="*/ 157119 w 1751625"/>
                  <a:gd name="connsiteY57" fmla="*/ 1382363 h 2368046"/>
                  <a:gd name="connsiteX58" fmla="*/ 3132 w 1751625"/>
                  <a:gd name="connsiteY58" fmla="*/ 757111 h 2368046"/>
                  <a:gd name="connsiteX59" fmla="*/ 165580 w 1751625"/>
                  <a:gd name="connsiteY59" fmla="*/ 351839 h 2368046"/>
                  <a:gd name="connsiteX60" fmla="*/ 626693 w 1751625"/>
                  <a:gd name="connsiteY60" fmla="*/ 37098 h 2368046"/>
                  <a:gd name="connsiteX61" fmla="*/ 905053 w 1751625"/>
                  <a:gd name="connsiteY61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808470 w 1751625"/>
                  <a:gd name="connsiteY21" fmla="*/ 2074377 h 2368046"/>
                  <a:gd name="connsiteX22" fmla="*/ 1040426 w 1751625"/>
                  <a:gd name="connsiteY22" fmla="*/ 2087994 h 2368046"/>
                  <a:gd name="connsiteX23" fmla="*/ 1051754 w 1751625"/>
                  <a:gd name="connsiteY23" fmla="*/ 2086248 h 2368046"/>
                  <a:gd name="connsiteX24" fmla="*/ 1110737 w 1751625"/>
                  <a:gd name="connsiteY24" fmla="*/ 2089125 h 2368046"/>
                  <a:gd name="connsiteX25" fmla="*/ 1124394 w 1751625"/>
                  <a:gd name="connsiteY25" fmla="*/ 2087055 h 2368046"/>
                  <a:gd name="connsiteX26" fmla="*/ 1125615 w 1751625"/>
                  <a:gd name="connsiteY26" fmla="*/ 2088153 h 2368046"/>
                  <a:gd name="connsiteX27" fmla="*/ 1141109 w 1751625"/>
                  <a:gd name="connsiteY27" fmla="*/ 2089686 h 2368046"/>
                  <a:gd name="connsiteX28" fmla="*/ 1213872 w 1751625"/>
                  <a:gd name="connsiteY28" fmla="*/ 2093070 h 2368046"/>
                  <a:gd name="connsiteX29" fmla="*/ 1241792 w 1751625"/>
                  <a:gd name="connsiteY29" fmla="*/ 2072764 h 2368046"/>
                  <a:gd name="connsiteX30" fmla="*/ 1272251 w 1751625"/>
                  <a:gd name="connsiteY30" fmla="*/ 1923854 h 2368046"/>
                  <a:gd name="connsiteX31" fmla="*/ 1445697 w 1751625"/>
                  <a:gd name="connsiteY31" fmla="*/ 1504199 h 2368046"/>
                  <a:gd name="connsiteX32" fmla="*/ 1569225 w 1751625"/>
                  <a:gd name="connsiteY32" fmla="*/ 1329061 h 2368046"/>
                  <a:gd name="connsiteX33" fmla="*/ 1673293 w 1751625"/>
                  <a:gd name="connsiteY33" fmla="*/ 1043932 h 2368046"/>
                  <a:gd name="connsiteX34" fmla="*/ 1673293 w 1751625"/>
                  <a:gd name="connsiteY34" fmla="*/ 682656 h 2368046"/>
                  <a:gd name="connsiteX35" fmla="*/ 1203719 w 1751625"/>
                  <a:gd name="connsiteY35" fmla="*/ 125936 h 2368046"/>
                  <a:gd name="connsiteX36" fmla="*/ 912423 w 1751625"/>
                  <a:gd name="connsiteY36" fmla="*/ 53293 h 2368046"/>
                  <a:gd name="connsiteX37" fmla="*/ 905053 w 1751625"/>
                  <a:gd name="connsiteY37" fmla="*/ 928 h 2368046"/>
                  <a:gd name="connsiteX38" fmla="*/ 1180875 w 1751625"/>
                  <a:gd name="connsiteY38" fmla="*/ 59942 h 2368046"/>
                  <a:gd name="connsiteX39" fmla="*/ 1713905 w 1751625"/>
                  <a:gd name="connsiteY39" fmla="*/ 628507 h 2368046"/>
                  <a:gd name="connsiteX40" fmla="*/ 1730826 w 1751625"/>
                  <a:gd name="connsiteY40" fmla="*/ 1038009 h 2368046"/>
                  <a:gd name="connsiteX41" fmla="*/ 1570071 w 1751625"/>
                  <a:gd name="connsiteY41" fmla="*/ 1425513 h 2368046"/>
                  <a:gd name="connsiteX42" fmla="*/ 1441467 w 1751625"/>
                  <a:gd name="connsiteY42" fmla="*/ 1602344 h 2368046"/>
                  <a:gd name="connsiteX43" fmla="*/ 1325554 w 1751625"/>
                  <a:gd name="connsiteY43" fmla="*/ 1930623 h 2368046"/>
                  <a:gd name="connsiteX44" fmla="*/ 1271405 w 1751625"/>
                  <a:gd name="connsiteY44" fmla="*/ 2138758 h 2368046"/>
                  <a:gd name="connsiteX45" fmla="*/ 1310325 w 1751625"/>
                  <a:gd name="connsiteY45" fmla="*/ 2151450 h 2368046"/>
                  <a:gd name="connsiteX46" fmla="*/ 1401701 w 1751625"/>
                  <a:gd name="connsiteY46" fmla="*/ 2269055 h 2368046"/>
                  <a:gd name="connsiteX47" fmla="*/ 1283250 w 1751625"/>
                  <a:gd name="connsiteY47" fmla="*/ 2367200 h 2368046"/>
                  <a:gd name="connsiteX48" fmla="*/ 1253637 w 1751625"/>
                  <a:gd name="connsiteY48" fmla="*/ 2368046 h 2368046"/>
                  <a:gd name="connsiteX49" fmla="*/ 482859 w 1751625"/>
                  <a:gd name="connsiteY49" fmla="*/ 2341817 h 2368046"/>
                  <a:gd name="connsiteX50" fmla="*/ 419403 w 1751625"/>
                  <a:gd name="connsiteY50" fmla="*/ 2324050 h 2368046"/>
                  <a:gd name="connsiteX51" fmla="*/ 355101 w 1751625"/>
                  <a:gd name="connsiteY51" fmla="*/ 2224212 h 2368046"/>
                  <a:gd name="connsiteX52" fmla="*/ 435479 w 1751625"/>
                  <a:gd name="connsiteY52" fmla="*/ 2128605 h 2368046"/>
                  <a:gd name="connsiteX53" fmla="*/ 494704 w 1751625"/>
                  <a:gd name="connsiteY53" fmla="*/ 2113376 h 2368046"/>
                  <a:gd name="connsiteX54" fmla="*/ 441401 w 1751625"/>
                  <a:gd name="connsiteY54" fmla="*/ 1886627 h 2368046"/>
                  <a:gd name="connsiteX55" fmla="*/ 343256 w 1751625"/>
                  <a:gd name="connsiteY55" fmla="*/ 1663262 h 2368046"/>
                  <a:gd name="connsiteX56" fmla="*/ 157119 w 1751625"/>
                  <a:gd name="connsiteY56" fmla="*/ 1382363 h 2368046"/>
                  <a:gd name="connsiteX57" fmla="*/ 3132 w 1751625"/>
                  <a:gd name="connsiteY57" fmla="*/ 757111 h 2368046"/>
                  <a:gd name="connsiteX58" fmla="*/ 165580 w 1751625"/>
                  <a:gd name="connsiteY58" fmla="*/ 351839 h 2368046"/>
                  <a:gd name="connsiteX59" fmla="*/ 626693 w 1751625"/>
                  <a:gd name="connsiteY59" fmla="*/ 37098 h 2368046"/>
                  <a:gd name="connsiteX60" fmla="*/ 905053 w 1751625"/>
                  <a:gd name="connsiteY60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804039 w 1751625"/>
                  <a:gd name="connsiteY20" fmla="*/ 2076850 h 2368046"/>
                  <a:gd name="connsiteX21" fmla="*/ 1040426 w 1751625"/>
                  <a:gd name="connsiteY21" fmla="*/ 2087994 h 2368046"/>
                  <a:gd name="connsiteX22" fmla="*/ 1051754 w 1751625"/>
                  <a:gd name="connsiteY22" fmla="*/ 2086248 h 2368046"/>
                  <a:gd name="connsiteX23" fmla="*/ 1110737 w 1751625"/>
                  <a:gd name="connsiteY23" fmla="*/ 2089125 h 2368046"/>
                  <a:gd name="connsiteX24" fmla="*/ 1124394 w 1751625"/>
                  <a:gd name="connsiteY24" fmla="*/ 2087055 h 2368046"/>
                  <a:gd name="connsiteX25" fmla="*/ 1125615 w 1751625"/>
                  <a:gd name="connsiteY25" fmla="*/ 2088153 h 2368046"/>
                  <a:gd name="connsiteX26" fmla="*/ 1141109 w 1751625"/>
                  <a:gd name="connsiteY26" fmla="*/ 2089686 h 2368046"/>
                  <a:gd name="connsiteX27" fmla="*/ 1213872 w 1751625"/>
                  <a:gd name="connsiteY27" fmla="*/ 2093070 h 2368046"/>
                  <a:gd name="connsiteX28" fmla="*/ 1241792 w 1751625"/>
                  <a:gd name="connsiteY28" fmla="*/ 2072764 h 2368046"/>
                  <a:gd name="connsiteX29" fmla="*/ 1272251 w 1751625"/>
                  <a:gd name="connsiteY29" fmla="*/ 1923854 h 2368046"/>
                  <a:gd name="connsiteX30" fmla="*/ 1445697 w 1751625"/>
                  <a:gd name="connsiteY30" fmla="*/ 1504199 h 2368046"/>
                  <a:gd name="connsiteX31" fmla="*/ 1569225 w 1751625"/>
                  <a:gd name="connsiteY31" fmla="*/ 1329061 h 2368046"/>
                  <a:gd name="connsiteX32" fmla="*/ 1673293 w 1751625"/>
                  <a:gd name="connsiteY32" fmla="*/ 1043932 h 2368046"/>
                  <a:gd name="connsiteX33" fmla="*/ 1673293 w 1751625"/>
                  <a:gd name="connsiteY33" fmla="*/ 682656 h 2368046"/>
                  <a:gd name="connsiteX34" fmla="*/ 1203719 w 1751625"/>
                  <a:gd name="connsiteY34" fmla="*/ 125936 h 2368046"/>
                  <a:gd name="connsiteX35" fmla="*/ 912423 w 1751625"/>
                  <a:gd name="connsiteY35" fmla="*/ 53293 h 2368046"/>
                  <a:gd name="connsiteX36" fmla="*/ 905053 w 1751625"/>
                  <a:gd name="connsiteY36" fmla="*/ 928 h 2368046"/>
                  <a:gd name="connsiteX37" fmla="*/ 1180875 w 1751625"/>
                  <a:gd name="connsiteY37" fmla="*/ 59942 h 2368046"/>
                  <a:gd name="connsiteX38" fmla="*/ 1713905 w 1751625"/>
                  <a:gd name="connsiteY38" fmla="*/ 628507 h 2368046"/>
                  <a:gd name="connsiteX39" fmla="*/ 1730826 w 1751625"/>
                  <a:gd name="connsiteY39" fmla="*/ 1038009 h 2368046"/>
                  <a:gd name="connsiteX40" fmla="*/ 1570071 w 1751625"/>
                  <a:gd name="connsiteY40" fmla="*/ 1425513 h 2368046"/>
                  <a:gd name="connsiteX41" fmla="*/ 1441467 w 1751625"/>
                  <a:gd name="connsiteY41" fmla="*/ 1602344 h 2368046"/>
                  <a:gd name="connsiteX42" fmla="*/ 1325554 w 1751625"/>
                  <a:gd name="connsiteY42" fmla="*/ 1930623 h 2368046"/>
                  <a:gd name="connsiteX43" fmla="*/ 1271405 w 1751625"/>
                  <a:gd name="connsiteY43" fmla="*/ 2138758 h 2368046"/>
                  <a:gd name="connsiteX44" fmla="*/ 1310325 w 1751625"/>
                  <a:gd name="connsiteY44" fmla="*/ 2151450 h 2368046"/>
                  <a:gd name="connsiteX45" fmla="*/ 1401701 w 1751625"/>
                  <a:gd name="connsiteY45" fmla="*/ 2269055 h 2368046"/>
                  <a:gd name="connsiteX46" fmla="*/ 1283250 w 1751625"/>
                  <a:gd name="connsiteY46" fmla="*/ 2367200 h 2368046"/>
                  <a:gd name="connsiteX47" fmla="*/ 1253637 w 1751625"/>
                  <a:gd name="connsiteY47" fmla="*/ 2368046 h 2368046"/>
                  <a:gd name="connsiteX48" fmla="*/ 482859 w 1751625"/>
                  <a:gd name="connsiteY48" fmla="*/ 2341817 h 2368046"/>
                  <a:gd name="connsiteX49" fmla="*/ 419403 w 1751625"/>
                  <a:gd name="connsiteY49" fmla="*/ 2324050 h 2368046"/>
                  <a:gd name="connsiteX50" fmla="*/ 355101 w 1751625"/>
                  <a:gd name="connsiteY50" fmla="*/ 2224212 h 2368046"/>
                  <a:gd name="connsiteX51" fmla="*/ 435479 w 1751625"/>
                  <a:gd name="connsiteY51" fmla="*/ 2128605 h 2368046"/>
                  <a:gd name="connsiteX52" fmla="*/ 494704 w 1751625"/>
                  <a:gd name="connsiteY52" fmla="*/ 2113376 h 2368046"/>
                  <a:gd name="connsiteX53" fmla="*/ 441401 w 1751625"/>
                  <a:gd name="connsiteY53" fmla="*/ 1886627 h 2368046"/>
                  <a:gd name="connsiteX54" fmla="*/ 343256 w 1751625"/>
                  <a:gd name="connsiteY54" fmla="*/ 1663262 h 2368046"/>
                  <a:gd name="connsiteX55" fmla="*/ 157119 w 1751625"/>
                  <a:gd name="connsiteY55" fmla="*/ 1382363 h 2368046"/>
                  <a:gd name="connsiteX56" fmla="*/ 3132 w 1751625"/>
                  <a:gd name="connsiteY56" fmla="*/ 757111 h 2368046"/>
                  <a:gd name="connsiteX57" fmla="*/ 165580 w 1751625"/>
                  <a:gd name="connsiteY57" fmla="*/ 351839 h 2368046"/>
                  <a:gd name="connsiteX58" fmla="*/ 626693 w 1751625"/>
                  <a:gd name="connsiteY58" fmla="*/ 37098 h 2368046"/>
                  <a:gd name="connsiteX59" fmla="*/ 905053 w 1751625"/>
                  <a:gd name="connsiteY59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787448 w 1751625"/>
                  <a:gd name="connsiteY19" fmla="*/ 2077841 h 2368046"/>
                  <a:gd name="connsiteX20" fmla="*/ 1040426 w 1751625"/>
                  <a:gd name="connsiteY20" fmla="*/ 2087994 h 2368046"/>
                  <a:gd name="connsiteX21" fmla="*/ 1051754 w 1751625"/>
                  <a:gd name="connsiteY21" fmla="*/ 2086248 h 2368046"/>
                  <a:gd name="connsiteX22" fmla="*/ 1110737 w 1751625"/>
                  <a:gd name="connsiteY22" fmla="*/ 2089125 h 2368046"/>
                  <a:gd name="connsiteX23" fmla="*/ 1124394 w 1751625"/>
                  <a:gd name="connsiteY23" fmla="*/ 2087055 h 2368046"/>
                  <a:gd name="connsiteX24" fmla="*/ 1125615 w 1751625"/>
                  <a:gd name="connsiteY24" fmla="*/ 2088153 h 2368046"/>
                  <a:gd name="connsiteX25" fmla="*/ 1141109 w 1751625"/>
                  <a:gd name="connsiteY25" fmla="*/ 2089686 h 2368046"/>
                  <a:gd name="connsiteX26" fmla="*/ 1213872 w 1751625"/>
                  <a:gd name="connsiteY26" fmla="*/ 2093070 h 2368046"/>
                  <a:gd name="connsiteX27" fmla="*/ 1241792 w 1751625"/>
                  <a:gd name="connsiteY27" fmla="*/ 2072764 h 2368046"/>
                  <a:gd name="connsiteX28" fmla="*/ 1272251 w 1751625"/>
                  <a:gd name="connsiteY28" fmla="*/ 1923854 h 2368046"/>
                  <a:gd name="connsiteX29" fmla="*/ 1445697 w 1751625"/>
                  <a:gd name="connsiteY29" fmla="*/ 1504199 h 2368046"/>
                  <a:gd name="connsiteX30" fmla="*/ 1569225 w 1751625"/>
                  <a:gd name="connsiteY30" fmla="*/ 1329061 h 2368046"/>
                  <a:gd name="connsiteX31" fmla="*/ 1673293 w 1751625"/>
                  <a:gd name="connsiteY31" fmla="*/ 1043932 h 2368046"/>
                  <a:gd name="connsiteX32" fmla="*/ 1673293 w 1751625"/>
                  <a:gd name="connsiteY32" fmla="*/ 682656 h 2368046"/>
                  <a:gd name="connsiteX33" fmla="*/ 1203719 w 1751625"/>
                  <a:gd name="connsiteY33" fmla="*/ 125936 h 2368046"/>
                  <a:gd name="connsiteX34" fmla="*/ 912423 w 1751625"/>
                  <a:gd name="connsiteY34" fmla="*/ 53293 h 2368046"/>
                  <a:gd name="connsiteX35" fmla="*/ 905053 w 1751625"/>
                  <a:gd name="connsiteY35" fmla="*/ 928 h 2368046"/>
                  <a:gd name="connsiteX36" fmla="*/ 1180875 w 1751625"/>
                  <a:gd name="connsiteY36" fmla="*/ 59942 h 2368046"/>
                  <a:gd name="connsiteX37" fmla="*/ 1713905 w 1751625"/>
                  <a:gd name="connsiteY37" fmla="*/ 628507 h 2368046"/>
                  <a:gd name="connsiteX38" fmla="*/ 1730826 w 1751625"/>
                  <a:gd name="connsiteY38" fmla="*/ 1038009 h 2368046"/>
                  <a:gd name="connsiteX39" fmla="*/ 1570071 w 1751625"/>
                  <a:gd name="connsiteY39" fmla="*/ 1425513 h 2368046"/>
                  <a:gd name="connsiteX40" fmla="*/ 1441467 w 1751625"/>
                  <a:gd name="connsiteY40" fmla="*/ 1602344 h 2368046"/>
                  <a:gd name="connsiteX41" fmla="*/ 1325554 w 1751625"/>
                  <a:gd name="connsiteY41" fmla="*/ 1930623 h 2368046"/>
                  <a:gd name="connsiteX42" fmla="*/ 1271405 w 1751625"/>
                  <a:gd name="connsiteY42" fmla="*/ 2138758 h 2368046"/>
                  <a:gd name="connsiteX43" fmla="*/ 1310325 w 1751625"/>
                  <a:gd name="connsiteY43" fmla="*/ 2151450 h 2368046"/>
                  <a:gd name="connsiteX44" fmla="*/ 1401701 w 1751625"/>
                  <a:gd name="connsiteY44" fmla="*/ 2269055 h 2368046"/>
                  <a:gd name="connsiteX45" fmla="*/ 1283250 w 1751625"/>
                  <a:gd name="connsiteY45" fmla="*/ 2367200 h 2368046"/>
                  <a:gd name="connsiteX46" fmla="*/ 1253637 w 1751625"/>
                  <a:gd name="connsiteY46" fmla="*/ 2368046 h 2368046"/>
                  <a:gd name="connsiteX47" fmla="*/ 482859 w 1751625"/>
                  <a:gd name="connsiteY47" fmla="*/ 2341817 h 2368046"/>
                  <a:gd name="connsiteX48" fmla="*/ 419403 w 1751625"/>
                  <a:gd name="connsiteY48" fmla="*/ 2324050 h 2368046"/>
                  <a:gd name="connsiteX49" fmla="*/ 355101 w 1751625"/>
                  <a:gd name="connsiteY49" fmla="*/ 2224212 h 2368046"/>
                  <a:gd name="connsiteX50" fmla="*/ 435479 w 1751625"/>
                  <a:gd name="connsiteY50" fmla="*/ 2128605 h 2368046"/>
                  <a:gd name="connsiteX51" fmla="*/ 494704 w 1751625"/>
                  <a:gd name="connsiteY51" fmla="*/ 2113376 h 2368046"/>
                  <a:gd name="connsiteX52" fmla="*/ 441401 w 1751625"/>
                  <a:gd name="connsiteY52" fmla="*/ 1886627 h 2368046"/>
                  <a:gd name="connsiteX53" fmla="*/ 343256 w 1751625"/>
                  <a:gd name="connsiteY53" fmla="*/ 1663262 h 2368046"/>
                  <a:gd name="connsiteX54" fmla="*/ 157119 w 1751625"/>
                  <a:gd name="connsiteY54" fmla="*/ 1382363 h 2368046"/>
                  <a:gd name="connsiteX55" fmla="*/ 3132 w 1751625"/>
                  <a:gd name="connsiteY55" fmla="*/ 757111 h 2368046"/>
                  <a:gd name="connsiteX56" fmla="*/ 165580 w 1751625"/>
                  <a:gd name="connsiteY56" fmla="*/ 351839 h 2368046"/>
                  <a:gd name="connsiteX57" fmla="*/ 626693 w 1751625"/>
                  <a:gd name="connsiteY57" fmla="*/ 37098 h 2368046"/>
                  <a:gd name="connsiteX58" fmla="*/ 905053 w 1751625"/>
                  <a:gd name="connsiteY58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051754 w 1751625"/>
                  <a:gd name="connsiteY20" fmla="*/ 2086248 h 2368046"/>
                  <a:gd name="connsiteX21" fmla="*/ 1110737 w 1751625"/>
                  <a:gd name="connsiteY21" fmla="*/ 2089125 h 2368046"/>
                  <a:gd name="connsiteX22" fmla="*/ 1124394 w 1751625"/>
                  <a:gd name="connsiteY22" fmla="*/ 2087055 h 2368046"/>
                  <a:gd name="connsiteX23" fmla="*/ 1125615 w 1751625"/>
                  <a:gd name="connsiteY23" fmla="*/ 2088153 h 2368046"/>
                  <a:gd name="connsiteX24" fmla="*/ 1141109 w 1751625"/>
                  <a:gd name="connsiteY24" fmla="*/ 2089686 h 2368046"/>
                  <a:gd name="connsiteX25" fmla="*/ 1213872 w 1751625"/>
                  <a:gd name="connsiteY25" fmla="*/ 2093070 h 2368046"/>
                  <a:gd name="connsiteX26" fmla="*/ 1241792 w 1751625"/>
                  <a:gd name="connsiteY26" fmla="*/ 2072764 h 2368046"/>
                  <a:gd name="connsiteX27" fmla="*/ 1272251 w 1751625"/>
                  <a:gd name="connsiteY27" fmla="*/ 1923854 h 2368046"/>
                  <a:gd name="connsiteX28" fmla="*/ 1445697 w 1751625"/>
                  <a:gd name="connsiteY28" fmla="*/ 1504199 h 2368046"/>
                  <a:gd name="connsiteX29" fmla="*/ 1569225 w 1751625"/>
                  <a:gd name="connsiteY29" fmla="*/ 1329061 h 2368046"/>
                  <a:gd name="connsiteX30" fmla="*/ 1673293 w 1751625"/>
                  <a:gd name="connsiteY30" fmla="*/ 1043932 h 2368046"/>
                  <a:gd name="connsiteX31" fmla="*/ 1673293 w 1751625"/>
                  <a:gd name="connsiteY31" fmla="*/ 682656 h 2368046"/>
                  <a:gd name="connsiteX32" fmla="*/ 1203719 w 1751625"/>
                  <a:gd name="connsiteY32" fmla="*/ 125936 h 2368046"/>
                  <a:gd name="connsiteX33" fmla="*/ 912423 w 1751625"/>
                  <a:gd name="connsiteY33" fmla="*/ 53293 h 2368046"/>
                  <a:gd name="connsiteX34" fmla="*/ 905053 w 1751625"/>
                  <a:gd name="connsiteY34" fmla="*/ 928 h 2368046"/>
                  <a:gd name="connsiteX35" fmla="*/ 1180875 w 1751625"/>
                  <a:gd name="connsiteY35" fmla="*/ 59942 h 2368046"/>
                  <a:gd name="connsiteX36" fmla="*/ 1713905 w 1751625"/>
                  <a:gd name="connsiteY36" fmla="*/ 628507 h 2368046"/>
                  <a:gd name="connsiteX37" fmla="*/ 1730826 w 1751625"/>
                  <a:gd name="connsiteY37" fmla="*/ 1038009 h 2368046"/>
                  <a:gd name="connsiteX38" fmla="*/ 1570071 w 1751625"/>
                  <a:gd name="connsiteY38" fmla="*/ 1425513 h 2368046"/>
                  <a:gd name="connsiteX39" fmla="*/ 1441467 w 1751625"/>
                  <a:gd name="connsiteY39" fmla="*/ 1602344 h 2368046"/>
                  <a:gd name="connsiteX40" fmla="*/ 1325554 w 1751625"/>
                  <a:gd name="connsiteY40" fmla="*/ 1930623 h 2368046"/>
                  <a:gd name="connsiteX41" fmla="*/ 1271405 w 1751625"/>
                  <a:gd name="connsiteY41" fmla="*/ 2138758 h 2368046"/>
                  <a:gd name="connsiteX42" fmla="*/ 1310325 w 1751625"/>
                  <a:gd name="connsiteY42" fmla="*/ 2151450 h 2368046"/>
                  <a:gd name="connsiteX43" fmla="*/ 1401701 w 1751625"/>
                  <a:gd name="connsiteY43" fmla="*/ 2269055 h 2368046"/>
                  <a:gd name="connsiteX44" fmla="*/ 1283250 w 1751625"/>
                  <a:gd name="connsiteY44" fmla="*/ 2367200 h 2368046"/>
                  <a:gd name="connsiteX45" fmla="*/ 1253637 w 1751625"/>
                  <a:gd name="connsiteY45" fmla="*/ 2368046 h 2368046"/>
                  <a:gd name="connsiteX46" fmla="*/ 482859 w 1751625"/>
                  <a:gd name="connsiteY46" fmla="*/ 2341817 h 2368046"/>
                  <a:gd name="connsiteX47" fmla="*/ 419403 w 1751625"/>
                  <a:gd name="connsiteY47" fmla="*/ 2324050 h 2368046"/>
                  <a:gd name="connsiteX48" fmla="*/ 355101 w 1751625"/>
                  <a:gd name="connsiteY48" fmla="*/ 2224212 h 2368046"/>
                  <a:gd name="connsiteX49" fmla="*/ 435479 w 1751625"/>
                  <a:gd name="connsiteY49" fmla="*/ 2128605 h 2368046"/>
                  <a:gd name="connsiteX50" fmla="*/ 494704 w 1751625"/>
                  <a:gd name="connsiteY50" fmla="*/ 2113376 h 2368046"/>
                  <a:gd name="connsiteX51" fmla="*/ 441401 w 1751625"/>
                  <a:gd name="connsiteY51" fmla="*/ 1886627 h 2368046"/>
                  <a:gd name="connsiteX52" fmla="*/ 343256 w 1751625"/>
                  <a:gd name="connsiteY52" fmla="*/ 1663262 h 2368046"/>
                  <a:gd name="connsiteX53" fmla="*/ 157119 w 1751625"/>
                  <a:gd name="connsiteY53" fmla="*/ 1382363 h 2368046"/>
                  <a:gd name="connsiteX54" fmla="*/ 3132 w 1751625"/>
                  <a:gd name="connsiteY54" fmla="*/ 757111 h 2368046"/>
                  <a:gd name="connsiteX55" fmla="*/ 165580 w 1751625"/>
                  <a:gd name="connsiteY55" fmla="*/ 351839 h 2368046"/>
                  <a:gd name="connsiteX56" fmla="*/ 626693 w 1751625"/>
                  <a:gd name="connsiteY56" fmla="*/ 37098 h 2368046"/>
                  <a:gd name="connsiteX57" fmla="*/ 905053 w 1751625"/>
                  <a:gd name="connsiteY57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051754 w 1751625"/>
                  <a:gd name="connsiteY20" fmla="*/ 2086248 h 2368046"/>
                  <a:gd name="connsiteX21" fmla="*/ 1124394 w 1751625"/>
                  <a:gd name="connsiteY21" fmla="*/ 2087055 h 2368046"/>
                  <a:gd name="connsiteX22" fmla="*/ 1125615 w 1751625"/>
                  <a:gd name="connsiteY22" fmla="*/ 2088153 h 2368046"/>
                  <a:gd name="connsiteX23" fmla="*/ 1141109 w 1751625"/>
                  <a:gd name="connsiteY23" fmla="*/ 2089686 h 2368046"/>
                  <a:gd name="connsiteX24" fmla="*/ 1213872 w 1751625"/>
                  <a:gd name="connsiteY24" fmla="*/ 2093070 h 2368046"/>
                  <a:gd name="connsiteX25" fmla="*/ 1241792 w 1751625"/>
                  <a:gd name="connsiteY25" fmla="*/ 2072764 h 2368046"/>
                  <a:gd name="connsiteX26" fmla="*/ 1272251 w 1751625"/>
                  <a:gd name="connsiteY26" fmla="*/ 1923854 h 2368046"/>
                  <a:gd name="connsiteX27" fmla="*/ 1445697 w 1751625"/>
                  <a:gd name="connsiteY27" fmla="*/ 1504199 h 2368046"/>
                  <a:gd name="connsiteX28" fmla="*/ 1569225 w 1751625"/>
                  <a:gd name="connsiteY28" fmla="*/ 1329061 h 2368046"/>
                  <a:gd name="connsiteX29" fmla="*/ 1673293 w 1751625"/>
                  <a:gd name="connsiteY29" fmla="*/ 1043932 h 2368046"/>
                  <a:gd name="connsiteX30" fmla="*/ 1673293 w 1751625"/>
                  <a:gd name="connsiteY30" fmla="*/ 682656 h 2368046"/>
                  <a:gd name="connsiteX31" fmla="*/ 1203719 w 1751625"/>
                  <a:gd name="connsiteY31" fmla="*/ 125936 h 2368046"/>
                  <a:gd name="connsiteX32" fmla="*/ 912423 w 1751625"/>
                  <a:gd name="connsiteY32" fmla="*/ 53293 h 2368046"/>
                  <a:gd name="connsiteX33" fmla="*/ 905053 w 1751625"/>
                  <a:gd name="connsiteY33" fmla="*/ 928 h 2368046"/>
                  <a:gd name="connsiteX34" fmla="*/ 1180875 w 1751625"/>
                  <a:gd name="connsiteY34" fmla="*/ 59942 h 2368046"/>
                  <a:gd name="connsiteX35" fmla="*/ 1713905 w 1751625"/>
                  <a:gd name="connsiteY35" fmla="*/ 628507 h 2368046"/>
                  <a:gd name="connsiteX36" fmla="*/ 1730826 w 1751625"/>
                  <a:gd name="connsiteY36" fmla="*/ 1038009 h 2368046"/>
                  <a:gd name="connsiteX37" fmla="*/ 1570071 w 1751625"/>
                  <a:gd name="connsiteY37" fmla="*/ 1425513 h 2368046"/>
                  <a:gd name="connsiteX38" fmla="*/ 1441467 w 1751625"/>
                  <a:gd name="connsiteY38" fmla="*/ 1602344 h 2368046"/>
                  <a:gd name="connsiteX39" fmla="*/ 1325554 w 1751625"/>
                  <a:gd name="connsiteY39" fmla="*/ 1930623 h 2368046"/>
                  <a:gd name="connsiteX40" fmla="*/ 1271405 w 1751625"/>
                  <a:gd name="connsiteY40" fmla="*/ 2138758 h 2368046"/>
                  <a:gd name="connsiteX41" fmla="*/ 1310325 w 1751625"/>
                  <a:gd name="connsiteY41" fmla="*/ 2151450 h 2368046"/>
                  <a:gd name="connsiteX42" fmla="*/ 1401701 w 1751625"/>
                  <a:gd name="connsiteY42" fmla="*/ 2269055 h 2368046"/>
                  <a:gd name="connsiteX43" fmla="*/ 1283250 w 1751625"/>
                  <a:gd name="connsiteY43" fmla="*/ 2367200 h 2368046"/>
                  <a:gd name="connsiteX44" fmla="*/ 1253637 w 1751625"/>
                  <a:gd name="connsiteY44" fmla="*/ 2368046 h 2368046"/>
                  <a:gd name="connsiteX45" fmla="*/ 482859 w 1751625"/>
                  <a:gd name="connsiteY45" fmla="*/ 2341817 h 2368046"/>
                  <a:gd name="connsiteX46" fmla="*/ 419403 w 1751625"/>
                  <a:gd name="connsiteY46" fmla="*/ 2324050 h 2368046"/>
                  <a:gd name="connsiteX47" fmla="*/ 355101 w 1751625"/>
                  <a:gd name="connsiteY47" fmla="*/ 2224212 h 2368046"/>
                  <a:gd name="connsiteX48" fmla="*/ 435479 w 1751625"/>
                  <a:gd name="connsiteY48" fmla="*/ 2128605 h 2368046"/>
                  <a:gd name="connsiteX49" fmla="*/ 494704 w 1751625"/>
                  <a:gd name="connsiteY49" fmla="*/ 2113376 h 2368046"/>
                  <a:gd name="connsiteX50" fmla="*/ 441401 w 1751625"/>
                  <a:gd name="connsiteY50" fmla="*/ 1886627 h 2368046"/>
                  <a:gd name="connsiteX51" fmla="*/ 343256 w 1751625"/>
                  <a:gd name="connsiteY51" fmla="*/ 1663262 h 2368046"/>
                  <a:gd name="connsiteX52" fmla="*/ 157119 w 1751625"/>
                  <a:gd name="connsiteY52" fmla="*/ 1382363 h 2368046"/>
                  <a:gd name="connsiteX53" fmla="*/ 3132 w 1751625"/>
                  <a:gd name="connsiteY53" fmla="*/ 757111 h 2368046"/>
                  <a:gd name="connsiteX54" fmla="*/ 165580 w 1751625"/>
                  <a:gd name="connsiteY54" fmla="*/ 351839 h 2368046"/>
                  <a:gd name="connsiteX55" fmla="*/ 626693 w 1751625"/>
                  <a:gd name="connsiteY55" fmla="*/ 37098 h 2368046"/>
                  <a:gd name="connsiteX56" fmla="*/ 905053 w 1751625"/>
                  <a:gd name="connsiteY56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040426 w 1751625"/>
                  <a:gd name="connsiteY19" fmla="*/ 2087994 h 2368046"/>
                  <a:gd name="connsiteX20" fmla="*/ 1124394 w 1751625"/>
                  <a:gd name="connsiteY20" fmla="*/ 2087055 h 2368046"/>
                  <a:gd name="connsiteX21" fmla="*/ 1125615 w 1751625"/>
                  <a:gd name="connsiteY21" fmla="*/ 2088153 h 2368046"/>
                  <a:gd name="connsiteX22" fmla="*/ 1141109 w 1751625"/>
                  <a:gd name="connsiteY22" fmla="*/ 2089686 h 2368046"/>
                  <a:gd name="connsiteX23" fmla="*/ 1213872 w 1751625"/>
                  <a:gd name="connsiteY23" fmla="*/ 2093070 h 2368046"/>
                  <a:gd name="connsiteX24" fmla="*/ 1241792 w 1751625"/>
                  <a:gd name="connsiteY24" fmla="*/ 2072764 h 2368046"/>
                  <a:gd name="connsiteX25" fmla="*/ 1272251 w 1751625"/>
                  <a:gd name="connsiteY25" fmla="*/ 1923854 h 2368046"/>
                  <a:gd name="connsiteX26" fmla="*/ 1445697 w 1751625"/>
                  <a:gd name="connsiteY26" fmla="*/ 1504199 h 2368046"/>
                  <a:gd name="connsiteX27" fmla="*/ 1569225 w 1751625"/>
                  <a:gd name="connsiteY27" fmla="*/ 1329061 h 2368046"/>
                  <a:gd name="connsiteX28" fmla="*/ 1673293 w 1751625"/>
                  <a:gd name="connsiteY28" fmla="*/ 1043932 h 2368046"/>
                  <a:gd name="connsiteX29" fmla="*/ 1673293 w 1751625"/>
                  <a:gd name="connsiteY29" fmla="*/ 682656 h 2368046"/>
                  <a:gd name="connsiteX30" fmla="*/ 1203719 w 1751625"/>
                  <a:gd name="connsiteY30" fmla="*/ 125936 h 2368046"/>
                  <a:gd name="connsiteX31" fmla="*/ 912423 w 1751625"/>
                  <a:gd name="connsiteY31" fmla="*/ 53293 h 2368046"/>
                  <a:gd name="connsiteX32" fmla="*/ 905053 w 1751625"/>
                  <a:gd name="connsiteY32" fmla="*/ 928 h 2368046"/>
                  <a:gd name="connsiteX33" fmla="*/ 1180875 w 1751625"/>
                  <a:gd name="connsiteY33" fmla="*/ 59942 h 2368046"/>
                  <a:gd name="connsiteX34" fmla="*/ 1713905 w 1751625"/>
                  <a:gd name="connsiteY34" fmla="*/ 628507 h 2368046"/>
                  <a:gd name="connsiteX35" fmla="*/ 1730826 w 1751625"/>
                  <a:gd name="connsiteY35" fmla="*/ 1038009 h 2368046"/>
                  <a:gd name="connsiteX36" fmla="*/ 1570071 w 1751625"/>
                  <a:gd name="connsiteY36" fmla="*/ 1425513 h 2368046"/>
                  <a:gd name="connsiteX37" fmla="*/ 1441467 w 1751625"/>
                  <a:gd name="connsiteY37" fmla="*/ 1602344 h 2368046"/>
                  <a:gd name="connsiteX38" fmla="*/ 1325554 w 1751625"/>
                  <a:gd name="connsiteY38" fmla="*/ 1930623 h 2368046"/>
                  <a:gd name="connsiteX39" fmla="*/ 1271405 w 1751625"/>
                  <a:gd name="connsiteY39" fmla="*/ 2138758 h 2368046"/>
                  <a:gd name="connsiteX40" fmla="*/ 1310325 w 1751625"/>
                  <a:gd name="connsiteY40" fmla="*/ 2151450 h 2368046"/>
                  <a:gd name="connsiteX41" fmla="*/ 1401701 w 1751625"/>
                  <a:gd name="connsiteY41" fmla="*/ 2269055 h 2368046"/>
                  <a:gd name="connsiteX42" fmla="*/ 1283250 w 1751625"/>
                  <a:gd name="connsiteY42" fmla="*/ 2367200 h 2368046"/>
                  <a:gd name="connsiteX43" fmla="*/ 1253637 w 1751625"/>
                  <a:gd name="connsiteY43" fmla="*/ 2368046 h 2368046"/>
                  <a:gd name="connsiteX44" fmla="*/ 482859 w 1751625"/>
                  <a:gd name="connsiteY44" fmla="*/ 2341817 h 2368046"/>
                  <a:gd name="connsiteX45" fmla="*/ 419403 w 1751625"/>
                  <a:gd name="connsiteY45" fmla="*/ 2324050 h 2368046"/>
                  <a:gd name="connsiteX46" fmla="*/ 355101 w 1751625"/>
                  <a:gd name="connsiteY46" fmla="*/ 2224212 h 2368046"/>
                  <a:gd name="connsiteX47" fmla="*/ 435479 w 1751625"/>
                  <a:gd name="connsiteY47" fmla="*/ 2128605 h 2368046"/>
                  <a:gd name="connsiteX48" fmla="*/ 494704 w 1751625"/>
                  <a:gd name="connsiteY48" fmla="*/ 2113376 h 2368046"/>
                  <a:gd name="connsiteX49" fmla="*/ 441401 w 1751625"/>
                  <a:gd name="connsiteY49" fmla="*/ 1886627 h 2368046"/>
                  <a:gd name="connsiteX50" fmla="*/ 343256 w 1751625"/>
                  <a:gd name="connsiteY50" fmla="*/ 1663262 h 2368046"/>
                  <a:gd name="connsiteX51" fmla="*/ 157119 w 1751625"/>
                  <a:gd name="connsiteY51" fmla="*/ 1382363 h 2368046"/>
                  <a:gd name="connsiteX52" fmla="*/ 3132 w 1751625"/>
                  <a:gd name="connsiteY52" fmla="*/ 757111 h 2368046"/>
                  <a:gd name="connsiteX53" fmla="*/ 165580 w 1751625"/>
                  <a:gd name="connsiteY53" fmla="*/ 351839 h 2368046"/>
                  <a:gd name="connsiteX54" fmla="*/ 626693 w 1751625"/>
                  <a:gd name="connsiteY54" fmla="*/ 37098 h 2368046"/>
                  <a:gd name="connsiteX55" fmla="*/ 905053 w 1751625"/>
                  <a:gd name="connsiteY55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125615 w 1751625"/>
                  <a:gd name="connsiteY20" fmla="*/ 2088153 h 2368046"/>
                  <a:gd name="connsiteX21" fmla="*/ 1141109 w 1751625"/>
                  <a:gd name="connsiteY21" fmla="*/ 2089686 h 2368046"/>
                  <a:gd name="connsiteX22" fmla="*/ 1213872 w 1751625"/>
                  <a:gd name="connsiteY22" fmla="*/ 2093070 h 2368046"/>
                  <a:gd name="connsiteX23" fmla="*/ 1241792 w 1751625"/>
                  <a:gd name="connsiteY23" fmla="*/ 2072764 h 2368046"/>
                  <a:gd name="connsiteX24" fmla="*/ 1272251 w 1751625"/>
                  <a:gd name="connsiteY24" fmla="*/ 1923854 h 2368046"/>
                  <a:gd name="connsiteX25" fmla="*/ 1445697 w 1751625"/>
                  <a:gd name="connsiteY25" fmla="*/ 1504199 h 2368046"/>
                  <a:gd name="connsiteX26" fmla="*/ 1569225 w 1751625"/>
                  <a:gd name="connsiteY26" fmla="*/ 1329061 h 2368046"/>
                  <a:gd name="connsiteX27" fmla="*/ 1673293 w 1751625"/>
                  <a:gd name="connsiteY27" fmla="*/ 1043932 h 2368046"/>
                  <a:gd name="connsiteX28" fmla="*/ 1673293 w 1751625"/>
                  <a:gd name="connsiteY28" fmla="*/ 682656 h 2368046"/>
                  <a:gd name="connsiteX29" fmla="*/ 1203719 w 1751625"/>
                  <a:gd name="connsiteY29" fmla="*/ 125936 h 2368046"/>
                  <a:gd name="connsiteX30" fmla="*/ 912423 w 1751625"/>
                  <a:gd name="connsiteY30" fmla="*/ 53293 h 2368046"/>
                  <a:gd name="connsiteX31" fmla="*/ 905053 w 1751625"/>
                  <a:gd name="connsiteY31" fmla="*/ 928 h 2368046"/>
                  <a:gd name="connsiteX32" fmla="*/ 1180875 w 1751625"/>
                  <a:gd name="connsiteY32" fmla="*/ 59942 h 2368046"/>
                  <a:gd name="connsiteX33" fmla="*/ 1713905 w 1751625"/>
                  <a:gd name="connsiteY33" fmla="*/ 628507 h 2368046"/>
                  <a:gd name="connsiteX34" fmla="*/ 1730826 w 1751625"/>
                  <a:gd name="connsiteY34" fmla="*/ 1038009 h 2368046"/>
                  <a:gd name="connsiteX35" fmla="*/ 1570071 w 1751625"/>
                  <a:gd name="connsiteY35" fmla="*/ 1425513 h 2368046"/>
                  <a:gd name="connsiteX36" fmla="*/ 1441467 w 1751625"/>
                  <a:gd name="connsiteY36" fmla="*/ 1602344 h 2368046"/>
                  <a:gd name="connsiteX37" fmla="*/ 1325554 w 1751625"/>
                  <a:gd name="connsiteY37" fmla="*/ 1930623 h 2368046"/>
                  <a:gd name="connsiteX38" fmla="*/ 1271405 w 1751625"/>
                  <a:gd name="connsiteY38" fmla="*/ 2138758 h 2368046"/>
                  <a:gd name="connsiteX39" fmla="*/ 1310325 w 1751625"/>
                  <a:gd name="connsiteY39" fmla="*/ 2151450 h 2368046"/>
                  <a:gd name="connsiteX40" fmla="*/ 1401701 w 1751625"/>
                  <a:gd name="connsiteY40" fmla="*/ 2269055 h 2368046"/>
                  <a:gd name="connsiteX41" fmla="*/ 1283250 w 1751625"/>
                  <a:gd name="connsiteY41" fmla="*/ 2367200 h 2368046"/>
                  <a:gd name="connsiteX42" fmla="*/ 1253637 w 1751625"/>
                  <a:gd name="connsiteY42" fmla="*/ 2368046 h 2368046"/>
                  <a:gd name="connsiteX43" fmla="*/ 482859 w 1751625"/>
                  <a:gd name="connsiteY43" fmla="*/ 2341817 h 2368046"/>
                  <a:gd name="connsiteX44" fmla="*/ 419403 w 1751625"/>
                  <a:gd name="connsiteY44" fmla="*/ 2324050 h 2368046"/>
                  <a:gd name="connsiteX45" fmla="*/ 355101 w 1751625"/>
                  <a:gd name="connsiteY45" fmla="*/ 2224212 h 2368046"/>
                  <a:gd name="connsiteX46" fmla="*/ 435479 w 1751625"/>
                  <a:gd name="connsiteY46" fmla="*/ 2128605 h 2368046"/>
                  <a:gd name="connsiteX47" fmla="*/ 494704 w 1751625"/>
                  <a:gd name="connsiteY47" fmla="*/ 2113376 h 2368046"/>
                  <a:gd name="connsiteX48" fmla="*/ 441401 w 1751625"/>
                  <a:gd name="connsiteY48" fmla="*/ 1886627 h 2368046"/>
                  <a:gd name="connsiteX49" fmla="*/ 343256 w 1751625"/>
                  <a:gd name="connsiteY49" fmla="*/ 1663262 h 2368046"/>
                  <a:gd name="connsiteX50" fmla="*/ 157119 w 1751625"/>
                  <a:gd name="connsiteY50" fmla="*/ 1382363 h 2368046"/>
                  <a:gd name="connsiteX51" fmla="*/ 3132 w 1751625"/>
                  <a:gd name="connsiteY51" fmla="*/ 757111 h 2368046"/>
                  <a:gd name="connsiteX52" fmla="*/ 165580 w 1751625"/>
                  <a:gd name="connsiteY52" fmla="*/ 351839 h 2368046"/>
                  <a:gd name="connsiteX53" fmla="*/ 626693 w 1751625"/>
                  <a:gd name="connsiteY53" fmla="*/ 37098 h 2368046"/>
                  <a:gd name="connsiteX54" fmla="*/ 905053 w 1751625"/>
                  <a:gd name="connsiteY54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125615 w 1751625"/>
                  <a:gd name="connsiteY20" fmla="*/ 2088153 h 2368046"/>
                  <a:gd name="connsiteX21" fmla="*/ 1213872 w 1751625"/>
                  <a:gd name="connsiteY21" fmla="*/ 2093070 h 2368046"/>
                  <a:gd name="connsiteX22" fmla="*/ 1241792 w 1751625"/>
                  <a:gd name="connsiteY22" fmla="*/ 2072764 h 2368046"/>
                  <a:gd name="connsiteX23" fmla="*/ 1272251 w 1751625"/>
                  <a:gd name="connsiteY23" fmla="*/ 1923854 h 2368046"/>
                  <a:gd name="connsiteX24" fmla="*/ 1445697 w 1751625"/>
                  <a:gd name="connsiteY24" fmla="*/ 1504199 h 2368046"/>
                  <a:gd name="connsiteX25" fmla="*/ 1569225 w 1751625"/>
                  <a:gd name="connsiteY25" fmla="*/ 1329061 h 2368046"/>
                  <a:gd name="connsiteX26" fmla="*/ 1673293 w 1751625"/>
                  <a:gd name="connsiteY26" fmla="*/ 1043932 h 2368046"/>
                  <a:gd name="connsiteX27" fmla="*/ 1673293 w 1751625"/>
                  <a:gd name="connsiteY27" fmla="*/ 682656 h 2368046"/>
                  <a:gd name="connsiteX28" fmla="*/ 1203719 w 1751625"/>
                  <a:gd name="connsiteY28" fmla="*/ 125936 h 2368046"/>
                  <a:gd name="connsiteX29" fmla="*/ 912423 w 1751625"/>
                  <a:gd name="connsiteY29" fmla="*/ 53293 h 2368046"/>
                  <a:gd name="connsiteX30" fmla="*/ 905053 w 1751625"/>
                  <a:gd name="connsiteY30" fmla="*/ 928 h 2368046"/>
                  <a:gd name="connsiteX31" fmla="*/ 1180875 w 1751625"/>
                  <a:gd name="connsiteY31" fmla="*/ 59942 h 2368046"/>
                  <a:gd name="connsiteX32" fmla="*/ 1713905 w 1751625"/>
                  <a:gd name="connsiteY32" fmla="*/ 628507 h 2368046"/>
                  <a:gd name="connsiteX33" fmla="*/ 1730826 w 1751625"/>
                  <a:gd name="connsiteY33" fmla="*/ 1038009 h 2368046"/>
                  <a:gd name="connsiteX34" fmla="*/ 1570071 w 1751625"/>
                  <a:gd name="connsiteY34" fmla="*/ 1425513 h 2368046"/>
                  <a:gd name="connsiteX35" fmla="*/ 1441467 w 1751625"/>
                  <a:gd name="connsiteY35" fmla="*/ 1602344 h 2368046"/>
                  <a:gd name="connsiteX36" fmla="*/ 1325554 w 1751625"/>
                  <a:gd name="connsiteY36" fmla="*/ 1930623 h 2368046"/>
                  <a:gd name="connsiteX37" fmla="*/ 1271405 w 1751625"/>
                  <a:gd name="connsiteY37" fmla="*/ 2138758 h 2368046"/>
                  <a:gd name="connsiteX38" fmla="*/ 1310325 w 1751625"/>
                  <a:gd name="connsiteY38" fmla="*/ 2151450 h 2368046"/>
                  <a:gd name="connsiteX39" fmla="*/ 1401701 w 1751625"/>
                  <a:gd name="connsiteY39" fmla="*/ 2269055 h 2368046"/>
                  <a:gd name="connsiteX40" fmla="*/ 1283250 w 1751625"/>
                  <a:gd name="connsiteY40" fmla="*/ 2367200 h 2368046"/>
                  <a:gd name="connsiteX41" fmla="*/ 1253637 w 1751625"/>
                  <a:gd name="connsiteY41" fmla="*/ 2368046 h 2368046"/>
                  <a:gd name="connsiteX42" fmla="*/ 482859 w 1751625"/>
                  <a:gd name="connsiteY42" fmla="*/ 2341817 h 2368046"/>
                  <a:gd name="connsiteX43" fmla="*/ 419403 w 1751625"/>
                  <a:gd name="connsiteY43" fmla="*/ 2324050 h 2368046"/>
                  <a:gd name="connsiteX44" fmla="*/ 355101 w 1751625"/>
                  <a:gd name="connsiteY44" fmla="*/ 2224212 h 2368046"/>
                  <a:gd name="connsiteX45" fmla="*/ 435479 w 1751625"/>
                  <a:gd name="connsiteY45" fmla="*/ 2128605 h 2368046"/>
                  <a:gd name="connsiteX46" fmla="*/ 494704 w 1751625"/>
                  <a:gd name="connsiteY46" fmla="*/ 2113376 h 2368046"/>
                  <a:gd name="connsiteX47" fmla="*/ 441401 w 1751625"/>
                  <a:gd name="connsiteY47" fmla="*/ 1886627 h 2368046"/>
                  <a:gd name="connsiteX48" fmla="*/ 343256 w 1751625"/>
                  <a:gd name="connsiteY48" fmla="*/ 1663262 h 2368046"/>
                  <a:gd name="connsiteX49" fmla="*/ 157119 w 1751625"/>
                  <a:gd name="connsiteY49" fmla="*/ 1382363 h 2368046"/>
                  <a:gd name="connsiteX50" fmla="*/ 3132 w 1751625"/>
                  <a:gd name="connsiteY50" fmla="*/ 757111 h 2368046"/>
                  <a:gd name="connsiteX51" fmla="*/ 165580 w 1751625"/>
                  <a:gd name="connsiteY51" fmla="*/ 351839 h 2368046"/>
                  <a:gd name="connsiteX52" fmla="*/ 626693 w 1751625"/>
                  <a:gd name="connsiteY52" fmla="*/ 37098 h 2368046"/>
                  <a:gd name="connsiteX53" fmla="*/ 905053 w 1751625"/>
                  <a:gd name="connsiteY53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124394 w 1751625"/>
                  <a:gd name="connsiteY19" fmla="*/ 2087055 h 2368046"/>
                  <a:gd name="connsiteX20" fmla="*/ 1213872 w 1751625"/>
                  <a:gd name="connsiteY20" fmla="*/ 2093070 h 2368046"/>
                  <a:gd name="connsiteX21" fmla="*/ 1241792 w 1751625"/>
                  <a:gd name="connsiteY21" fmla="*/ 2072764 h 2368046"/>
                  <a:gd name="connsiteX22" fmla="*/ 1272251 w 1751625"/>
                  <a:gd name="connsiteY22" fmla="*/ 1923854 h 2368046"/>
                  <a:gd name="connsiteX23" fmla="*/ 1445697 w 1751625"/>
                  <a:gd name="connsiteY23" fmla="*/ 1504199 h 2368046"/>
                  <a:gd name="connsiteX24" fmla="*/ 1569225 w 1751625"/>
                  <a:gd name="connsiteY24" fmla="*/ 1329061 h 2368046"/>
                  <a:gd name="connsiteX25" fmla="*/ 1673293 w 1751625"/>
                  <a:gd name="connsiteY25" fmla="*/ 1043932 h 2368046"/>
                  <a:gd name="connsiteX26" fmla="*/ 1673293 w 1751625"/>
                  <a:gd name="connsiteY26" fmla="*/ 682656 h 2368046"/>
                  <a:gd name="connsiteX27" fmla="*/ 1203719 w 1751625"/>
                  <a:gd name="connsiteY27" fmla="*/ 125936 h 2368046"/>
                  <a:gd name="connsiteX28" fmla="*/ 912423 w 1751625"/>
                  <a:gd name="connsiteY28" fmla="*/ 53293 h 2368046"/>
                  <a:gd name="connsiteX29" fmla="*/ 905053 w 1751625"/>
                  <a:gd name="connsiteY29" fmla="*/ 928 h 2368046"/>
                  <a:gd name="connsiteX30" fmla="*/ 1180875 w 1751625"/>
                  <a:gd name="connsiteY30" fmla="*/ 59942 h 2368046"/>
                  <a:gd name="connsiteX31" fmla="*/ 1713905 w 1751625"/>
                  <a:gd name="connsiteY31" fmla="*/ 628507 h 2368046"/>
                  <a:gd name="connsiteX32" fmla="*/ 1730826 w 1751625"/>
                  <a:gd name="connsiteY32" fmla="*/ 1038009 h 2368046"/>
                  <a:gd name="connsiteX33" fmla="*/ 1570071 w 1751625"/>
                  <a:gd name="connsiteY33" fmla="*/ 1425513 h 2368046"/>
                  <a:gd name="connsiteX34" fmla="*/ 1441467 w 1751625"/>
                  <a:gd name="connsiteY34" fmla="*/ 1602344 h 2368046"/>
                  <a:gd name="connsiteX35" fmla="*/ 1325554 w 1751625"/>
                  <a:gd name="connsiteY35" fmla="*/ 1930623 h 2368046"/>
                  <a:gd name="connsiteX36" fmla="*/ 1271405 w 1751625"/>
                  <a:gd name="connsiteY36" fmla="*/ 2138758 h 2368046"/>
                  <a:gd name="connsiteX37" fmla="*/ 1310325 w 1751625"/>
                  <a:gd name="connsiteY37" fmla="*/ 2151450 h 2368046"/>
                  <a:gd name="connsiteX38" fmla="*/ 1401701 w 1751625"/>
                  <a:gd name="connsiteY38" fmla="*/ 2269055 h 2368046"/>
                  <a:gd name="connsiteX39" fmla="*/ 1283250 w 1751625"/>
                  <a:gd name="connsiteY39" fmla="*/ 2367200 h 2368046"/>
                  <a:gd name="connsiteX40" fmla="*/ 1253637 w 1751625"/>
                  <a:gd name="connsiteY40" fmla="*/ 2368046 h 2368046"/>
                  <a:gd name="connsiteX41" fmla="*/ 482859 w 1751625"/>
                  <a:gd name="connsiteY41" fmla="*/ 2341817 h 2368046"/>
                  <a:gd name="connsiteX42" fmla="*/ 419403 w 1751625"/>
                  <a:gd name="connsiteY42" fmla="*/ 2324050 h 2368046"/>
                  <a:gd name="connsiteX43" fmla="*/ 355101 w 1751625"/>
                  <a:gd name="connsiteY43" fmla="*/ 2224212 h 2368046"/>
                  <a:gd name="connsiteX44" fmla="*/ 435479 w 1751625"/>
                  <a:gd name="connsiteY44" fmla="*/ 2128605 h 2368046"/>
                  <a:gd name="connsiteX45" fmla="*/ 494704 w 1751625"/>
                  <a:gd name="connsiteY45" fmla="*/ 2113376 h 2368046"/>
                  <a:gd name="connsiteX46" fmla="*/ 441401 w 1751625"/>
                  <a:gd name="connsiteY46" fmla="*/ 1886627 h 2368046"/>
                  <a:gd name="connsiteX47" fmla="*/ 343256 w 1751625"/>
                  <a:gd name="connsiteY47" fmla="*/ 1663262 h 2368046"/>
                  <a:gd name="connsiteX48" fmla="*/ 157119 w 1751625"/>
                  <a:gd name="connsiteY48" fmla="*/ 1382363 h 2368046"/>
                  <a:gd name="connsiteX49" fmla="*/ 3132 w 1751625"/>
                  <a:gd name="connsiteY49" fmla="*/ 757111 h 2368046"/>
                  <a:gd name="connsiteX50" fmla="*/ 165580 w 1751625"/>
                  <a:gd name="connsiteY50" fmla="*/ 351839 h 2368046"/>
                  <a:gd name="connsiteX51" fmla="*/ 626693 w 1751625"/>
                  <a:gd name="connsiteY51" fmla="*/ 37098 h 2368046"/>
                  <a:gd name="connsiteX52" fmla="*/ 905053 w 1751625"/>
                  <a:gd name="connsiteY52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213872 w 1751625"/>
                  <a:gd name="connsiteY19" fmla="*/ 2093070 h 2368046"/>
                  <a:gd name="connsiteX20" fmla="*/ 1241792 w 1751625"/>
                  <a:gd name="connsiteY20" fmla="*/ 2072764 h 2368046"/>
                  <a:gd name="connsiteX21" fmla="*/ 1272251 w 1751625"/>
                  <a:gd name="connsiteY21" fmla="*/ 1923854 h 2368046"/>
                  <a:gd name="connsiteX22" fmla="*/ 1445697 w 1751625"/>
                  <a:gd name="connsiteY22" fmla="*/ 1504199 h 2368046"/>
                  <a:gd name="connsiteX23" fmla="*/ 1569225 w 1751625"/>
                  <a:gd name="connsiteY23" fmla="*/ 1329061 h 2368046"/>
                  <a:gd name="connsiteX24" fmla="*/ 1673293 w 1751625"/>
                  <a:gd name="connsiteY24" fmla="*/ 1043932 h 2368046"/>
                  <a:gd name="connsiteX25" fmla="*/ 1673293 w 1751625"/>
                  <a:gd name="connsiteY25" fmla="*/ 682656 h 2368046"/>
                  <a:gd name="connsiteX26" fmla="*/ 1203719 w 1751625"/>
                  <a:gd name="connsiteY26" fmla="*/ 125936 h 2368046"/>
                  <a:gd name="connsiteX27" fmla="*/ 912423 w 1751625"/>
                  <a:gd name="connsiteY27" fmla="*/ 53293 h 2368046"/>
                  <a:gd name="connsiteX28" fmla="*/ 905053 w 1751625"/>
                  <a:gd name="connsiteY28" fmla="*/ 928 h 2368046"/>
                  <a:gd name="connsiteX29" fmla="*/ 1180875 w 1751625"/>
                  <a:gd name="connsiteY29" fmla="*/ 59942 h 2368046"/>
                  <a:gd name="connsiteX30" fmla="*/ 1713905 w 1751625"/>
                  <a:gd name="connsiteY30" fmla="*/ 628507 h 2368046"/>
                  <a:gd name="connsiteX31" fmla="*/ 1730826 w 1751625"/>
                  <a:gd name="connsiteY31" fmla="*/ 1038009 h 2368046"/>
                  <a:gd name="connsiteX32" fmla="*/ 1570071 w 1751625"/>
                  <a:gd name="connsiteY32" fmla="*/ 1425513 h 2368046"/>
                  <a:gd name="connsiteX33" fmla="*/ 1441467 w 1751625"/>
                  <a:gd name="connsiteY33" fmla="*/ 1602344 h 2368046"/>
                  <a:gd name="connsiteX34" fmla="*/ 1325554 w 1751625"/>
                  <a:gd name="connsiteY34" fmla="*/ 1930623 h 2368046"/>
                  <a:gd name="connsiteX35" fmla="*/ 1271405 w 1751625"/>
                  <a:gd name="connsiteY35" fmla="*/ 2138758 h 2368046"/>
                  <a:gd name="connsiteX36" fmla="*/ 1310325 w 1751625"/>
                  <a:gd name="connsiteY36" fmla="*/ 2151450 h 2368046"/>
                  <a:gd name="connsiteX37" fmla="*/ 1401701 w 1751625"/>
                  <a:gd name="connsiteY37" fmla="*/ 2269055 h 2368046"/>
                  <a:gd name="connsiteX38" fmla="*/ 1283250 w 1751625"/>
                  <a:gd name="connsiteY38" fmla="*/ 2367200 h 2368046"/>
                  <a:gd name="connsiteX39" fmla="*/ 1253637 w 1751625"/>
                  <a:gd name="connsiteY39" fmla="*/ 2368046 h 2368046"/>
                  <a:gd name="connsiteX40" fmla="*/ 482859 w 1751625"/>
                  <a:gd name="connsiteY40" fmla="*/ 2341817 h 2368046"/>
                  <a:gd name="connsiteX41" fmla="*/ 419403 w 1751625"/>
                  <a:gd name="connsiteY41" fmla="*/ 2324050 h 2368046"/>
                  <a:gd name="connsiteX42" fmla="*/ 355101 w 1751625"/>
                  <a:gd name="connsiteY42" fmla="*/ 2224212 h 2368046"/>
                  <a:gd name="connsiteX43" fmla="*/ 435479 w 1751625"/>
                  <a:gd name="connsiteY43" fmla="*/ 2128605 h 2368046"/>
                  <a:gd name="connsiteX44" fmla="*/ 494704 w 1751625"/>
                  <a:gd name="connsiteY44" fmla="*/ 2113376 h 2368046"/>
                  <a:gd name="connsiteX45" fmla="*/ 441401 w 1751625"/>
                  <a:gd name="connsiteY45" fmla="*/ 1886627 h 2368046"/>
                  <a:gd name="connsiteX46" fmla="*/ 343256 w 1751625"/>
                  <a:gd name="connsiteY46" fmla="*/ 1663262 h 2368046"/>
                  <a:gd name="connsiteX47" fmla="*/ 157119 w 1751625"/>
                  <a:gd name="connsiteY47" fmla="*/ 1382363 h 2368046"/>
                  <a:gd name="connsiteX48" fmla="*/ 3132 w 1751625"/>
                  <a:gd name="connsiteY48" fmla="*/ 757111 h 2368046"/>
                  <a:gd name="connsiteX49" fmla="*/ 165580 w 1751625"/>
                  <a:gd name="connsiteY49" fmla="*/ 351839 h 2368046"/>
                  <a:gd name="connsiteX50" fmla="*/ 626693 w 1751625"/>
                  <a:gd name="connsiteY50" fmla="*/ 37098 h 2368046"/>
                  <a:gd name="connsiteX51" fmla="*/ 905053 w 1751625"/>
                  <a:gd name="connsiteY51" fmla="*/ 928 h 2368046"/>
                  <a:gd name="connsiteX0" fmla="*/ 509088 w 1751625"/>
                  <a:gd name="connsiteY0" fmla="*/ 2184447 h 2368046"/>
                  <a:gd name="connsiteX1" fmla="*/ 444786 w 1751625"/>
                  <a:gd name="connsiteY1" fmla="*/ 2197138 h 2368046"/>
                  <a:gd name="connsiteX2" fmla="*/ 442248 w 1751625"/>
                  <a:gd name="connsiteY2" fmla="*/ 2259748 h 2368046"/>
                  <a:gd name="connsiteX3" fmla="*/ 502319 w 1751625"/>
                  <a:gd name="connsiteY3" fmla="*/ 2275823 h 2368046"/>
                  <a:gd name="connsiteX4" fmla="*/ 1251945 w 1751625"/>
                  <a:gd name="connsiteY4" fmla="*/ 2300359 h 2368046"/>
                  <a:gd name="connsiteX5" fmla="*/ 1309479 w 1751625"/>
                  <a:gd name="connsiteY5" fmla="*/ 2288514 h 2368046"/>
                  <a:gd name="connsiteX6" fmla="*/ 1312017 w 1751625"/>
                  <a:gd name="connsiteY6" fmla="*/ 2225058 h 2368046"/>
                  <a:gd name="connsiteX7" fmla="*/ 1251945 w 1751625"/>
                  <a:gd name="connsiteY7" fmla="*/ 2208137 h 2368046"/>
                  <a:gd name="connsiteX8" fmla="*/ 509088 w 1751625"/>
                  <a:gd name="connsiteY8" fmla="*/ 2184447 h 2368046"/>
                  <a:gd name="connsiteX9" fmla="*/ 912423 w 1751625"/>
                  <a:gd name="connsiteY9" fmla="*/ 53293 h 2368046"/>
                  <a:gd name="connsiteX10" fmla="*/ 813227 w 1751625"/>
                  <a:gd name="connsiteY10" fmla="*/ 53953 h 2368046"/>
                  <a:gd name="connsiteX11" fmla="*/ 679150 w 1751625"/>
                  <a:gd name="connsiteY11" fmla="*/ 76863 h 2368046"/>
                  <a:gd name="connsiteX12" fmla="*/ 200269 w 1751625"/>
                  <a:gd name="connsiteY12" fmla="*/ 392451 h 2368046"/>
                  <a:gd name="connsiteX13" fmla="*/ 56435 w 1751625"/>
                  <a:gd name="connsiteY13" fmla="*/ 746958 h 2368046"/>
                  <a:gd name="connsiteX14" fmla="*/ 156273 w 1751625"/>
                  <a:gd name="connsiteY14" fmla="*/ 1264758 h 2368046"/>
                  <a:gd name="connsiteX15" fmla="*/ 353409 w 1751625"/>
                  <a:gd name="connsiteY15" fmla="*/ 1581192 h 2368046"/>
                  <a:gd name="connsiteX16" fmla="*/ 502319 w 1751625"/>
                  <a:gd name="connsiteY16" fmla="*/ 1932315 h 2368046"/>
                  <a:gd name="connsiteX17" fmla="*/ 525163 w 1751625"/>
                  <a:gd name="connsiteY17" fmla="*/ 2042305 h 2368046"/>
                  <a:gd name="connsiteX18" fmla="*/ 561545 w 1751625"/>
                  <a:gd name="connsiteY18" fmla="*/ 2071072 h 2368046"/>
                  <a:gd name="connsiteX19" fmla="*/ 1213872 w 1751625"/>
                  <a:gd name="connsiteY19" fmla="*/ 2093070 h 2368046"/>
                  <a:gd name="connsiteX20" fmla="*/ 1241792 w 1751625"/>
                  <a:gd name="connsiteY20" fmla="*/ 2072764 h 2368046"/>
                  <a:gd name="connsiteX21" fmla="*/ 1272251 w 1751625"/>
                  <a:gd name="connsiteY21" fmla="*/ 1923854 h 2368046"/>
                  <a:gd name="connsiteX22" fmla="*/ 1445697 w 1751625"/>
                  <a:gd name="connsiteY22" fmla="*/ 1504199 h 2368046"/>
                  <a:gd name="connsiteX23" fmla="*/ 1569225 w 1751625"/>
                  <a:gd name="connsiteY23" fmla="*/ 1329061 h 2368046"/>
                  <a:gd name="connsiteX24" fmla="*/ 1673293 w 1751625"/>
                  <a:gd name="connsiteY24" fmla="*/ 1043932 h 2368046"/>
                  <a:gd name="connsiteX25" fmla="*/ 1673293 w 1751625"/>
                  <a:gd name="connsiteY25" fmla="*/ 682656 h 2368046"/>
                  <a:gd name="connsiteX26" fmla="*/ 1203719 w 1751625"/>
                  <a:gd name="connsiteY26" fmla="*/ 125936 h 2368046"/>
                  <a:gd name="connsiteX27" fmla="*/ 912423 w 1751625"/>
                  <a:gd name="connsiteY27" fmla="*/ 53293 h 2368046"/>
                  <a:gd name="connsiteX28" fmla="*/ 905053 w 1751625"/>
                  <a:gd name="connsiteY28" fmla="*/ 928 h 2368046"/>
                  <a:gd name="connsiteX29" fmla="*/ 1180875 w 1751625"/>
                  <a:gd name="connsiteY29" fmla="*/ 59942 h 2368046"/>
                  <a:gd name="connsiteX30" fmla="*/ 1713905 w 1751625"/>
                  <a:gd name="connsiteY30" fmla="*/ 628507 h 2368046"/>
                  <a:gd name="connsiteX31" fmla="*/ 1730826 w 1751625"/>
                  <a:gd name="connsiteY31" fmla="*/ 1038009 h 2368046"/>
                  <a:gd name="connsiteX32" fmla="*/ 1570071 w 1751625"/>
                  <a:gd name="connsiteY32" fmla="*/ 1425513 h 2368046"/>
                  <a:gd name="connsiteX33" fmla="*/ 1441467 w 1751625"/>
                  <a:gd name="connsiteY33" fmla="*/ 1602344 h 2368046"/>
                  <a:gd name="connsiteX34" fmla="*/ 1325554 w 1751625"/>
                  <a:gd name="connsiteY34" fmla="*/ 1930623 h 2368046"/>
                  <a:gd name="connsiteX35" fmla="*/ 1271405 w 1751625"/>
                  <a:gd name="connsiteY35" fmla="*/ 2138758 h 2368046"/>
                  <a:gd name="connsiteX36" fmla="*/ 1310325 w 1751625"/>
                  <a:gd name="connsiteY36" fmla="*/ 2151450 h 2368046"/>
                  <a:gd name="connsiteX37" fmla="*/ 1401701 w 1751625"/>
                  <a:gd name="connsiteY37" fmla="*/ 2269055 h 2368046"/>
                  <a:gd name="connsiteX38" fmla="*/ 1283250 w 1751625"/>
                  <a:gd name="connsiteY38" fmla="*/ 2367200 h 2368046"/>
                  <a:gd name="connsiteX39" fmla="*/ 1253637 w 1751625"/>
                  <a:gd name="connsiteY39" fmla="*/ 2368046 h 2368046"/>
                  <a:gd name="connsiteX40" fmla="*/ 482859 w 1751625"/>
                  <a:gd name="connsiteY40" fmla="*/ 2341817 h 2368046"/>
                  <a:gd name="connsiteX41" fmla="*/ 419403 w 1751625"/>
                  <a:gd name="connsiteY41" fmla="*/ 2324050 h 2368046"/>
                  <a:gd name="connsiteX42" fmla="*/ 355101 w 1751625"/>
                  <a:gd name="connsiteY42" fmla="*/ 2224212 h 2368046"/>
                  <a:gd name="connsiteX43" fmla="*/ 435479 w 1751625"/>
                  <a:gd name="connsiteY43" fmla="*/ 2128605 h 2368046"/>
                  <a:gd name="connsiteX44" fmla="*/ 494704 w 1751625"/>
                  <a:gd name="connsiteY44" fmla="*/ 2113376 h 2368046"/>
                  <a:gd name="connsiteX45" fmla="*/ 441401 w 1751625"/>
                  <a:gd name="connsiteY45" fmla="*/ 1886627 h 2368046"/>
                  <a:gd name="connsiteX46" fmla="*/ 343256 w 1751625"/>
                  <a:gd name="connsiteY46" fmla="*/ 1663262 h 2368046"/>
                  <a:gd name="connsiteX47" fmla="*/ 157119 w 1751625"/>
                  <a:gd name="connsiteY47" fmla="*/ 1382363 h 2368046"/>
                  <a:gd name="connsiteX48" fmla="*/ 3132 w 1751625"/>
                  <a:gd name="connsiteY48" fmla="*/ 757111 h 2368046"/>
                  <a:gd name="connsiteX49" fmla="*/ 165580 w 1751625"/>
                  <a:gd name="connsiteY49" fmla="*/ 351839 h 2368046"/>
                  <a:gd name="connsiteX50" fmla="*/ 626693 w 1751625"/>
                  <a:gd name="connsiteY50" fmla="*/ 37098 h 2368046"/>
                  <a:gd name="connsiteX51" fmla="*/ 905053 w 1751625"/>
                  <a:gd name="connsiteY51" fmla="*/ 928 h 2368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751625" h="2368046">
                    <a:moveTo>
                      <a:pt x="509088" y="2184447"/>
                    </a:moveTo>
                    <a:cubicBezTo>
                      <a:pt x="486244" y="2183601"/>
                      <a:pt x="464246" y="2186985"/>
                      <a:pt x="444786" y="2197138"/>
                    </a:cubicBezTo>
                    <a:cubicBezTo>
                      <a:pt x="415173" y="2212367"/>
                      <a:pt x="414327" y="2241134"/>
                      <a:pt x="442248" y="2259748"/>
                    </a:cubicBezTo>
                    <a:cubicBezTo>
                      <a:pt x="460861" y="2270747"/>
                      <a:pt x="480321" y="2274977"/>
                      <a:pt x="502319" y="2275823"/>
                    </a:cubicBezTo>
                    <a:lnTo>
                      <a:pt x="1251945" y="2300359"/>
                    </a:lnTo>
                    <a:cubicBezTo>
                      <a:pt x="1272251" y="2301205"/>
                      <a:pt x="1291711" y="2298667"/>
                      <a:pt x="1309479" y="2288514"/>
                    </a:cubicBezTo>
                    <a:cubicBezTo>
                      <a:pt x="1340784" y="2271593"/>
                      <a:pt x="1342476" y="2244518"/>
                      <a:pt x="1312017" y="2225058"/>
                    </a:cubicBezTo>
                    <a:cubicBezTo>
                      <a:pt x="1294249" y="2214059"/>
                      <a:pt x="1273097" y="2208983"/>
                      <a:pt x="1251945" y="2208137"/>
                    </a:cubicBezTo>
                    <a:lnTo>
                      <a:pt x="509088" y="2184447"/>
                    </a:lnTo>
                    <a:close/>
                    <a:moveTo>
                      <a:pt x="912423" y="53293"/>
                    </a:moveTo>
                    <a:cubicBezTo>
                      <a:pt x="879544" y="51279"/>
                      <a:pt x="846482" y="51445"/>
                      <a:pt x="813227" y="53953"/>
                    </a:cubicBezTo>
                    <a:cubicBezTo>
                      <a:pt x="768887" y="57298"/>
                      <a:pt x="724204" y="64807"/>
                      <a:pt x="679150" y="76863"/>
                    </a:cubicBezTo>
                    <a:cubicBezTo>
                      <a:pt x="484552" y="128474"/>
                      <a:pt x="328027" y="240157"/>
                      <a:pt x="200269" y="392451"/>
                    </a:cubicBezTo>
                    <a:cubicBezTo>
                      <a:pt x="114815" y="494826"/>
                      <a:pt x="70819" y="615816"/>
                      <a:pt x="56435" y="746958"/>
                    </a:cubicBezTo>
                    <a:cubicBezTo>
                      <a:pt x="36976" y="928865"/>
                      <a:pt x="81818" y="1099773"/>
                      <a:pt x="156273" y="1264758"/>
                    </a:cubicBezTo>
                    <a:cubicBezTo>
                      <a:pt x="207884" y="1378979"/>
                      <a:pt x="284031" y="1477970"/>
                      <a:pt x="353409" y="1581192"/>
                    </a:cubicBezTo>
                    <a:cubicBezTo>
                      <a:pt x="426172" y="1689490"/>
                      <a:pt x="487090" y="1802865"/>
                      <a:pt x="502319" y="1932315"/>
                    </a:cubicBezTo>
                    <a:cubicBezTo>
                      <a:pt x="507396" y="1968696"/>
                      <a:pt x="517549" y="2005078"/>
                      <a:pt x="525163" y="2042305"/>
                    </a:cubicBezTo>
                    <a:cubicBezTo>
                      <a:pt x="529394" y="2063457"/>
                      <a:pt x="520740" y="2068529"/>
                      <a:pt x="561545" y="2071072"/>
                    </a:cubicBezTo>
                    <a:cubicBezTo>
                      <a:pt x="676419" y="2078231"/>
                      <a:pt x="1100498" y="2092788"/>
                      <a:pt x="1213872" y="2093070"/>
                    </a:cubicBezTo>
                    <a:cubicBezTo>
                      <a:pt x="1229947" y="2094762"/>
                      <a:pt x="1236716" y="2087994"/>
                      <a:pt x="1241792" y="2072764"/>
                    </a:cubicBezTo>
                    <a:cubicBezTo>
                      <a:pt x="1257022" y="2024538"/>
                      <a:pt x="1266329" y="1973773"/>
                      <a:pt x="1272251" y="1923854"/>
                    </a:cubicBezTo>
                    <a:cubicBezTo>
                      <a:pt x="1290865" y="1767329"/>
                      <a:pt x="1344168" y="1626880"/>
                      <a:pt x="1445697" y="1504199"/>
                    </a:cubicBezTo>
                    <a:cubicBezTo>
                      <a:pt x="1490540" y="1449204"/>
                      <a:pt x="1531151" y="1389978"/>
                      <a:pt x="1569225" y="1329061"/>
                    </a:cubicBezTo>
                    <a:cubicBezTo>
                      <a:pt x="1624220" y="1241914"/>
                      <a:pt x="1650449" y="1142923"/>
                      <a:pt x="1673293" y="1043932"/>
                    </a:cubicBezTo>
                    <a:cubicBezTo>
                      <a:pt x="1702059" y="922942"/>
                      <a:pt x="1709674" y="801953"/>
                      <a:pt x="1673293" y="682656"/>
                    </a:cubicBezTo>
                    <a:cubicBezTo>
                      <a:pt x="1597146" y="430524"/>
                      <a:pt x="1453312" y="233388"/>
                      <a:pt x="1203719" y="125936"/>
                    </a:cubicBezTo>
                    <a:cubicBezTo>
                      <a:pt x="1108059" y="85007"/>
                      <a:pt x="1011061" y="59337"/>
                      <a:pt x="912423" y="53293"/>
                    </a:cubicBezTo>
                    <a:close/>
                    <a:moveTo>
                      <a:pt x="905053" y="928"/>
                    </a:moveTo>
                    <a:cubicBezTo>
                      <a:pt x="997275" y="5370"/>
                      <a:pt x="1089075" y="25676"/>
                      <a:pt x="1180875" y="59942"/>
                    </a:cubicBezTo>
                    <a:cubicBezTo>
                      <a:pt x="1453312" y="160625"/>
                      <a:pt x="1619990" y="361992"/>
                      <a:pt x="1713905" y="628507"/>
                    </a:cubicBezTo>
                    <a:cubicBezTo>
                      <a:pt x="1760439" y="762187"/>
                      <a:pt x="1761285" y="900098"/>
                      <a:pt x="1730826" y="1038009"/>
                    </a:cubicBezTo>
                    <a:cubicBezTo>
                      <a:pt x="1700367" y="1176766"/>
                      <a:pt x="1660602" y="1310447"/>
                      <a:pt x="1570071" y="1425513"/>
                    </a:cubicBezTo>
                    <a:cubicBezTo>
                      <a:pt x="1524383" y="1482201"/>
                      <a:pt x="1482925" y="1543118"/>
                      <a:pt x="1441467" y="1602344"/>
                    </a:cubicBezTo>
                    <a:cubicBezTo>
                      <a:pt x="1372089" y="1700489"/>
                      <a:pt x="1341630" y="1813018"/>
                      <a:pt x="1325554" y="1930623"/>
                    </a:cubicBezTo>
                    <a:cubicBezTo>
                      <a:pt x="1315401" y="2001693"/>
                      <a:pt x="1306940" y="2073610"/>
                      <a:pt x="1271405" y="2138758"/>
                    </a:cubicBezTo>
                    <a:cubicBezTo>
                      <a:pt x="1282404" y="2148065"/>
                      <a:pt x="1297634" y="2147219"/>
                      <a:pt x="1310325" y="2151450"/>
                    </a:cubicBezTo>
                    <a:cubicBezTo>
                      <a:pt x="1371243" y="2170909"/>
                      <a:pt x="1407624" y="2217444"/>
                      <a:pt x="1401701" y="2269055"/>
                    </a:cubicBezTo>
                    <a:cubicBezTo>
                      <a:pt x="1394933" y="2318973"/>
                      <a:pt x="1342476" y="2362969"/>
                      <a:pt x="1283250" y="2367200"/>
                    </a:cubicBezTo>
                    <a:cubicBezTo>
                      <a:pt x="1273943" y="2368046"/>
                      <a:pt x="1263790" y="2368046"/>
                      <a:pt x="1253637" y="2368046"/>
                    </a:cubicBezTo>
                    <a:cubicBezTo>
                      <a:pt x="1183413" y="2364661"/>
                      <a:pt x="565775" y="2343509"/>
                      <a:pt x="482859" y="2341817"/>
                    </a:cubicBezTo>
                    <a:cubicBezTo>
                      <a:pt x="460015" y="2342663"/>
                      <a:pt x="438863" y="2334203"/>
                      <a:pt x="419403" y="2324050"/>
                    </a:cubicBezTo>
                    <a:cubicBezTo>
                      <a:pt x="380484" y="2302898"/>
                      <a:pt x="352563" y="2272439"/>
                      <a:pt x="355101" y="2224212"/>
                    </a:cubicBezTo>
                    <a:cubicBezTo>
                      <a:pt x="358486" y="2173447"/>
                      <a:pt x="392329" y="2145527"/>
                      <a:pt x="435479" y="2128605"/>
                    </a:cubicBezTo>
                    <a:cubicBezTo>
                      <a:pt x="453247" y="2120991"/>
                      <a:pt x="473552" y="2118452"/>
                      <a:pt x="494704" y="2113376"/>
                    </a:cubicBezTo>
                    <a:cubicBezTo>
                      <a:pt x="465092" y="2040613"/>
                      <a:pt x="456631" y="1962774"/>
                      <a:pt x="441401" y="1886627"/>
                    </a:cubicBezTo>
                    <a:cubicBezTo>
                      <a:pt x="424480" y="1805403"/>
                      <a:pt x="384714" y="1734332"/>
                      <a:pt x="343256" y="1663262"/>
                    </a:cubicBezTo>
                    <a:cubicBezTo>
                      <a:pt x="286569" y="1565963"/>
                      <a:pt x="211268" y="1481355"/>
                      <a:pt x="157119" y="1382363"/>
                    </a:cubicBezTo>
                    <a:cubicBezTo>
                      <a:pt x="50513" y="1186919"/>
                      <a:pt x="-15481" y="982168"/>
                      <a:pt x="3132" y="757111"/>
                    </a:cubicBezTo>
                    <a:cubicBezTo>
                      <a:pt x="15824" y="605663"/>
                      <a:pt x="65742" y="466906"/>
                      <a:pt x="165580" y="351839"/>
                    </a:cubicBezTo>
                    <a:cubicBezTo>
                      <a:pt x="289953" y="205467"/>
                      <a:pt x="441401" y="95477"/>
                      <a:pt x="626693" y="37098"/>
                    </a:cubicBezTo>
                    <a:cubicBezTo>
                      <a:pt x="720185" y="7908"/>
                      <a:pt x="812830" y="-3514"/>
                      <a:pt x="905053" y="928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BCE085AC-81CD-45FB-83FA-D0B69808FD8C}"/>
                  </a:ext>
                </a:extLst>
              </p:cNvPr>
              <p:cNvSpPr/>
              <p:nvPr/>
            </p:nvSpPr>
            <p:spPr>
              <a:xfrm>
                <a:off x="378604" y="3220683"/>
                <a:ext cx="981337" cy="241978"/>
              </a:xfrm>
              <a:custGeom>
                <a:avLst/>
                <a:gdLst>
                  <a:gd name="connsiteX0" fmla="*/ 872746 w 981337"/>
                  <a:gd name="connsiteY0" fmla="*/ 241979 h 241978"/>
                  <a:gd name="connsiteX1" fmla="*/ 907435 w 981337"/>
                  <a:gd name="connsiteY1" fmla="*/ 232672 h 241978"/>
                  <a:gd name="connsiteX2" fmla="*/ 981044 w 981337"/>
                  <a:gd name="connsiteY2" fmla="*/ 140449 h 241978"/>
                  <a:gd name="connsiteX3" fmla="*/ 917588 w 981337"/>
                  <a:gd name="connsiteY3" fmla="*/ 38074 h 241978"/>
                  <a:gd name="connsiteX4" fmla="*/ 871054 w 981337"/>
                  <a:gd name="connsiteY4" fmla="*/ 22844 h 241978"/>
                  <a:gd name="connsiteX5" fmla="*/ 221265 w 981337"/>
                  <a:gd name="connsiteY5" fmla="*/ 3384 h 241978"/>
                  <a:gd name="connsiteX6" fmla="*/ 199267 w 981337"/>
                  <a:gd name="connsiteY6" fmla="*/ 3384 h 241978"/>
                  <a:gd name="connsiteX7" fmla="*/ 151887 w 981337"/>
                  <a:gd name="connsiteY7" fmla="*/ 1692 h 241978"/>
                  <a:gd name="connsiteX8" fmla="*/ 107045 w 981337"/>
                  <a:gd name="connsiteY8" fmla="*/ 0 h 241978"/>
                  <a:gd name="connsiteX9" fmla="*/ 107045 w 981337"/>
                  <a:gd name="connsiteY9" fmla="*/ 0 h 241978"/>
                  <a:gd name="connsiteX10" fmla="*/ 107045 w 981337"/>
                  <a:gd name="connsiteY10" fmla="*/ 0 h 241978"/>
                  <a:gd name="connsiteX11" fmla="*/ 7207 w 981337"/>
                  <a:gd name="connsiteY11" fmla="*/ 71071 h 241978"/>
                  <a:gd name="connsiteX12" fmla="*/ 126504 w 981337"/>
                  <a:gd name="connsiteY12" fmla="*/ 219981 h 241978"/>
                  <a:gd name="connsiteX13" fmla="*/ 872746 w 981337"/>
                  <a:gd name="connsiteY13" fmla="*/ 241979 h 241978"/>
                  <a:gd name="connsiteX14" fmla="*/ 93507 w 981337"/>
                  <a:gd name="connsiteY14" fmla="*/ 144680 h 241978"/>
                  <a:gd name="connsiteX15" fmla="*/ 66433 w 981337"/>
                  <a:gd name="connsiteY15" fmla="*/ 105760 h 241978"/>
                  <a:gd name="connsiteX16" fmla="*/ 97738 w 981337"/>
                  <a:gd name="connsiteY16" fmla="*/ 70224 h 241978"/>
                  <a:gd name="connsiteX17" fmla="*/ 146810 w 981337"/>
                  <a:gd name="connsiteY17" fmla="*/ 61764 h 241978"/>
                  <a:gd name="connsiteX18" fmla="*/ 812675 w 981337"/>
                  <a:gd name="connsiteY18" fmla="*/ 82916 h 241978"/>
                  <a:gd name="connsiteX19" fmla="*/ 887130 w 981337"/>
                  <a:gd name="connsiteY19" fmla="*/ 94761 h 241978"/>
                  <a:gd name="connsiteX20" fmla="*/ 916742 w 981337"/>
                  <a:gd name="connsiteY20" fmla="*/ 135373 h 241978"/>
                  <a:gd name="connsiteX21" fmla="*/ 882899 w 981337"/>
                  <a:gd name="connsiteY21" fmla="*/ 172600 h 241978"/>
                  <a:gd name="connsiteX22" fmla="*/ 823674 w 981337"/>
                  <a:gd name="connsiteY22" fmla="*/ 178523 h 241978"/>
                  <a:gd name="connsiteX23" fmla="*/ 492011 w 981337"/>
                  <a:gd name="connsiteY23" fmla="*/ 167524 h 241978"/>
                  <a:gd name="connsiteX24" fmla="*/ 144272 w 981337"/>
                  <a:gd name="connsiteY24" fmla="*/ 156525 h 241978"/>
                  <a:gd name="connsiteX25" fmla="*/ 93507 w 981337"/>
                  <a:gd name="connsiteY25" fmla="*/ 144680 h 241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337" h="241978">
                    <a:moveTo>
                      <a:pt x="872746" y="241979"/>
                    </a:moveTo>
                    <a:cubicBezTo>
                      <a:pt x="884591" y="239440"/>
                      <a:pt x="896436" y="237748"/>
                      <a:pt x="907435" y="232672"/>
                    </a:cubicBezTo>
                    <a:cubicBezTo>
                      <a:pt x="948893" y="215750"/>
                      <a:pt x="978506" y="188676"/>
                      <a:pt x="981044" y="140449"/>
                    </a:cubicBezTo>
                    <a:cubicBezTo>
                      <a:pt x="984429" y="91376"/>
                      <a:pt x="958200" y="60918"/>
                      <a:pt x="917588" y="38074"/>
                    </a:cubicBezTo>
                    <a:cubicBezTo>
                      <a:pt x="902359" y="29613"/>
                      <a:pt x="886283" y="30459"/>
                      <a:pt x="871054" y="22844"/>
                    </a:cubicBezTo>
                    <a:cubicBezTo>
                      <a:pt x="865978" y="22844"/>
                      <a:pt x="287259" y="5923"/>
                      <a:pt x="221265" y="3384"/>
                    </a:cubicBezTo>
                    <a:cubicBezTo>
                      <a:pt x="213651" y="3384"/>
                      <a:pt x="206882" y="3384"/>
                      <a:pt x="199267" y="3384"/>
                    </a:cubicBezTo>
                    <a:cubicBezTo>
                      <a:pt x="184038" y="3384"/>
                      <a:pt x="167962" y="3384"/>
                      <a:pt x="151887" y="1692"/>
                    </a:cubicBezTo>
                    <a:cubicBezTo>
                      <a:pt x="136657" y="846"/>
                      <a:pt x="121428" y="846"/>
                      <a:pt x="107045" y="0"/>
                    </a:cubicBezTo>
                    <a:cubicBezTo>
                      <a:pt x="107045" y="0"/>
                      <a:pt x="107045" y="0"/>
                      <a:pt x="107045" y="0"/>
                    </a:cubicBezTo>
                    <a:cubicBezTo>
                      <a:pt x="107045" y="0"/>
                      <a:pt x="107045" y="0"/>
                      <a:pt x="107045" y="0"/>
                    </a:cubicBezTo>
                    <a:cubicBezTo>
                      <a:pt x="62202" y="7615"/>
                      <a:pt x="24975" y="27921"/>
                      <a:pt x="7207" y="71071"/>
                    </a:cubicBezTo>
                    <a:cubicBezTo>
                      <a:pt x="-21559" y="141295"/>
                      <a:pt x="39358" y="216596"/>
                      <a:pt x="126504" y="219981"/>
                    </a:cubicBezTo>
                    <a:cubicBezTo>
                      <a:pt x="182346" y="215750"/>
                      <a:pt x="850748" y="241979"/>
                      <a:pt x="872746" y="241979"/>
                    </a:cubicBezTo>
                    <a:close/>
                    <a:moveTo>
                      <a:pt x="93507" y="144680"/>
                    </a:moveTo>
                    <a:cubicBezTo>
                      <a:pt x="79124" y="136219"/>
                      <a:pt x="64741" y="125220"/>
                      <a:pt x="66433" y="105760"/>
                    </a:cubicBezTo>
                    <a:cubicBezTo>
                      <a:pt x="68125" y="87146"/>
                      <a:pt x="82508" y="76993"/>
                      <a:pt x="97738" y="70224"/>
                    </a:cubicBezTo>
                    <a:cubicBezTo>
                      <a:pt x="112967" y="63456"/>
                      <a:pt x="129043" y="61764"/>
                      <a:pt x="146810" y="61764"/>
                    </a:cubicBezTo>
                    <a:cubicBezTo>
                      <a:pt x="368483" y="68532"/>
                      <a:pt x="591002" y="76147"/>
                      <a:pt x="812675" y="82916"/>
                    </a:cubicBezTo>
                    <a:cubicBezTo>
                      <a:pt x="838057" y="83762"/>
                      <a:pt x="864285" y="82916"/>
                      <a:pt x="887130" y="94761"/>
                    </a:cubicBezTo>
                    <a:cubicBezTo>
                      <a:pt x="903205" y="103222"/>
                      <a:pt x="917588" y="113375"/>
                      <a:pt x="916742" y="135373"/>
                    </a:cubicBezTo>
                    <a:cubicBezTo>
                      <a:pt x="915050" y="156525"/>
                      <a:pt x="899821" y="165832"/>
                      <a:pt x="882899" y="172600"/>
                    </a:cubicBezTo>
                    <a:cubicBezTo>
                      <a:pt x="864285" y="180215"/>
                      <a:pt x="843980" y="179369"/>
                      <a:pt x="823674" y="178523"/>
                    </a:cubicBezTo>
                    <a:cubicBezTo>
                      <a:pt x="712837" y="174292"/>
                      <a:pt x="492011" y="167524"/>
                      <a:pt x="492011" y="167524"/>
                    </a:cubicBezTo>
                    <a:cubicBezTo>
                      <a:pt x="376098" y="164139"/>
                      <a:pt x="260185" y="159909"/>
                      <a:pt x="144272" y="156525"/>
                    </a:cubicBezTo>
                    <a:cubicBezTo>
                      <a:pt x="126504" y="156525"/>
                      <a:pt x="108737" y="153987"/>
                      <a:pt x="93507" y="144680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555040D0-8C34-4772-873E-4A142E9C96EE}"/>
                  </a:ext>
                </a:extLst>
              </p:cNvPr>
              <p:cNvSpPr/>
              <p:nvPr/>
            </p:nvSpPr>
            <p:spPr>
              <a:xfrm>
                <a:off x="1117670" y="3240142"/>
                <a:ext cx="119297" cy="6805"/>
              </a:xfrm>
              <a:custGeom>
                <a:avLst/>
                <a:gdLst>
                  <a:gd name="connsiteX0" fmla="*/ 45688 w 119297"/>
                  <a:gd name="connsiteY0" fmla="*/ 3385 h 6805"/>
                  <a:gd name="connsiteX1" fmla="*/ 119297 w 119297"/>
                  <a:gd name="connsiteY1" fmla="*/ 3385 h 6805"/>
                  <a:gd name="connsiteX2" fmla="*/ 0 w 119297"/>
                  <a:gd name="connsiteY2" fmla="*/ 0 h 6805"/>
                  <a:gd name="connsiteX3" fmla="*/ 45688 w 119297"/>
                  <a:gd name="connsiteY3" fmla="*/ 3385 h 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297" h="6805">
                    <a:moveTo>
                      <a:pt x="45688" y="3385"/>
                    </a:moveTo>
                    <a:cubicBezTo>
                      <a:pt x="70224" y="5077"/>
                      <a:pt x="95607" y="10153"/>
                      <a:pt x="119297" y="3385"/>
                    </a:cubicBezTo>
                    <a:cubicBezTo>
                      <a:pt x="79531" y="2538"/>
                      <a:pt x="39766" y="846"/>
                      <a:pt x="0" y="0"/>
                    </a:cubicBezTo>
                    <a:cubicBezTo>
                      <a:pt x="15229" y="846"/>
                      <a:pt x="30459" y="2538"/>
                      <a:pt x="45688" y="3385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AD02FF62-3EE2-4E50-B239-72C42CDF428E}"/>
                  </a:ext>
                </a:extLst>
              </p:cNvPr>
              <p:cNvSpPr/>
              <p:nvPr/>
            </p:nvSpPr>
            <p:spPr>
              <a:xfrm>
                <a:off x="533029" y="3223221"/>
                <a:ext cx="68532" cy="1692"/>
              </a:xfrm>
              <a:custGeom>
                <a:avLst/>
                <a:gdLst>
                  <a:gd name="connsiteX0" fmla="*/ 46534 w 68532"/>
                  <a:gd name="connsiteY0" fmla="*/ 1692 h 1692"/>
                  <a:gd name="connsiteX1" fmla="*/ 68532 w 68532"/>
                  <a:gd name="connsiteY1" fmla="*/ 1692 h 1692"/>
                  <a:gd name="connsiteX2" fmla="*/ 0 w 68532"/>
                  <a:gd name="connsiteY2" fmla="*/ 0 h 1692"/>
                  <a:gd name="connsiteX3" fmla="*/ 46534 w 68532"/>
                  <a:gd name="connsiteY3" fmla="*/ 1692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32" h="1692">
                    <a:moveTo>
                      <a:pt x="46534" y="1692"/>
                    </a:moveTo>
                    <a:cubicBezTo>
                      <a:pt x="54149" y="1692"/>
                      <a:pt x="60918" y="1692"/>
                      <a:pt x="68532" y="1692"/>
                    </a:cubicBezTo>
                    <a:cubicBezTo>
                      <a:pt x="45688" y="846"/>
                      <a:pt x="22844" y="0"/>
                      <a:pt x="0" y="0"/>
                    </a:cubicBezTo>
                    <a:cubicBezTo>
                      <a:pt x="15229" y="846"/>
                      <a:pt x="31305" y="846"/>
                      <a:pt x="46534" y="1692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03800188-5C39-4FAE-8F38-6057876A48DB}"/>
                  </a:ext>
                </a:extLst>
              </p:cNvPr>
              <p:cNvSpPr/>
              <p:nvPr/>
            </p:nvSpPr>
            <p:spPr>
              <a:xfrm>
                <a:off x="799544" y="3230836"/>
                <a:ext cx="270745" cy="7614"/>
              </a:xfrm>
              <a:custGeom>
                <a:avLst/>
                <a:gdLst>
                  <a:gd name="connsiteX0" fmla="*/ 270745 w 270745"/>
                  <a:gd name="connsiteY0" fmla="*/ 7615 h 7614"/>
                  <a:gd name="connsiteX1" fmla="*/ 0 w 270745"/>
                  <a:gd name="connsiteY1" fmla="*/ 0 h 7614"/>
                  <a:gd name="connsiteX2" fmla="*/ 270745 w 270745"/>
                  <a:gd name="connsiteY2" fmla="*/ 7615 h 7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0745" h="7614">
                    <a:moveTo>
                      <a:pt x="270745" y="7615"/>
                    </a:moveTo>
                    <a:cubicBezTo>
                      <a:pt x="180215" y="5076"/>
                      <a:pt x="90530" y="2538"/>
                      <a:pt x="0" y="0"/>
                    </a:cubicBezTo>
                    <a:cubicBezTo>
                      <a:pt x="90530" y="3384"/>
                      <a:pt x="181061" y="6769"/>
                      <a:pt x="270745" y="7615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BF3D538D-4B38-47C6-AF72-6FD6BDA311AD}"/>
                  </a:ext>
                </a:extLst>
              </p:cNvPr>
              <p:cNvSpPr/>
              <p:nvPr/>
            </p:nvSpPr>
            <p:spPr>
              <a:xfrm>
                <a:off x="1070290" y="3238450"/>
                <a:ext cx="46534" cy="1692"/>
              </a:xfrm>
              <a:custGeom>
                <a:avLst/>
                <a:gdLst>
                  <a:gd name="connsiteX0" fmla="*/ 0 w 46534"/>
                  <a:gd name="connsiteY0" fmla="*/ 0 h 1692"/>
                  <a:gd name="connsiteX1" fmla="*/ 46534 w 46534"/>
                  <a:gd name="connsiteY1" fmla="*/ 1692 h 1692"/>
                  <a:gd name="connsiteX2" fmla="*/ 19460 w 46534"/>
                  <a:gd name="connsiteY2" fmla="*/ 846 h 1692"/>
                  <a:gd name="connsiteX3" fmla="*/ 0 w 46534"/>
                  <a:gd name="connsiteY3" fmla="*/ 0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534" h="1692">
                    <a:moveTo>
                      <a:pt x="0" y="0"/>
                    </a:moveTo>
                    <a:cubicBezTo>
                      <a:pt x="15229" y="846"/>
                      <a:pt x="31305" y="846"/>
                      <a:pt x="46534" y="1692"/>
                    </a:cubicBezTo>
                    <a:cubicBezTo>
                      <a:pt x="37227" y="846"/>
                      <a:pt x="28767" y="846"/>
                      <a:pt x="19460" y="846"/>
                    </a:cubicBezTo>
                    <a:cubicBezTo>
                      <a:pt x="13537" y="846"/>
                      <a:pt x="6769" y="0"/>
                      <a:pt x="0" y="0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D46A2703-07D8-4D0D-9A7B-11B71985954F}"/>
                  </a:ext>
                </a:extLst>
              </p:cNvPr>
              <p:cNvSpPr/>
              <p:nvPr/>
            </p:nvSpPr>
            <p:spPr>
              <a:xfrm>
                <a:off x="601562" y="3224913"/>
                <a:ext cx="197982" cy="5922"/>
              </a:xfrm>
              <a:custGeom>
                <a:avLst/>
                <a:gdLst>
                  <a:gd name="connsiteX0" fmla="*/ 197983 w 197982"/>
                  <a:gd name="connsiteY0" fmla="*/ 5923 h 5922"/>
                  <a:gd name="connsiteX1" fmla="*/ 0 w 197982"/>
                  <a:gd name="connsiteY1" fmla="*/ 0 h 5922"/>
                  <a:gd name="connsiteX2" fmla="*/ 197983 w 197982"/>
                  <a:gd name="connsiteY2" fmla="*/ 5923 h 5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982" h="5922">
                    <a:moveTo>
                      <a:pt x="197983" y="5923"/>
                    </a:moveTo>
                    <a:cubicBezTo>
                      <a:pt x="131988" y="3384"/>
                      <a:pt x="65994" y="846"/>
                      <a:pt x="0" y="0"/>
                    </a:cubicBezTo>
                    <a:cubicBezTo>
                      <a:pt x="65994" y="1692"/>
                      <a:pt x="131988" y="4230"/>
                      <a:pt x="197983" y="5923"/>
                    </a:cubicBezTo>
                    <a:close/>
                  </a:path>
                </a:pathLst>
              </a:custGeom>
              <a:grpFill/>
              <a:ln w="8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EA18FA04-9036-440F-B896-E5CBF716F8B6}"/>
                </a:ext>
              </a:extLst>
            </p:cNvPr>
            <p:cNvSpPr/>
            <p:nvPr/>
          </p:nvSpPr>
          <p:spPr>
            <a:xfrm>
              <a:off x="1023178" y="3698997"/>
              <a:ext cx="10545516" cy="2748039"/>
            </a:xfrm>
            <a:custGeom>
              <a:avLst/>
              <a:gdLst>
                <a:gd name="connsiteX0" fmla="*/ 10874819 w 11747972"/>
                <a:gd name="connsiteY0" fmla="*/ 2844048 h 3061385"/>
                <a:gd name="connsiteX1" fmla="*/ 10295255 w 11747972"/>
                <a:gd name="connsiteY1" fmla="*/ 2882122 h 3061385"/>
                <a:gd name="connsiteX2" fmla="*/ 9795222 w 11747972"/>
                <a:gd name="connsiteY2" fmla="*/ 2870277 h 3061385"/>
                <a:gd name="connsiteX3" fmla="*/ 9463559 w 11747972"/>
                <a:gd name="connsiteY3" fmla="*/ 2805975 h 3061385"/>
                <a:gd name="connsiteX4" fmla="*/ 8991447 w 11747972"/>
                <a:gd name="connsiteY4" fmla="*/ 2757748 h 3061385"/>
                <a:gd name="connsiteX5" fmla="*/ 8284971 w 11747972"/>
                <a:gd name="connsiteY5" fmla="*/ 2728135 h 3061385"/>
                <a:gd name="connsiteX6" fmla="*/ 7392358 w 11747972"/>
                <a:gd name="connsiteY6" fmla="*/ 2729828 h 3061385"/>
                <a:gd name="connsiteX7" fmla="*/ 6886402 w 11747972"/>
                <a:gd name="connsiteY7" fmla="*/ 2831357 h 3061385"/>
                <a:gd name="connsiteX8" fmla="*/ 6353372 w 11747972"/>
                <a:gd name="connsiteY8" fmla="*/ 3001419 h 3061385"/>
                <a:gd name="connsiteX9" fmla="*/ 5816958 w 11747972"/>
                <a:gd name="connsiteY9" fmla="*/ 3008187 h 3061385"/>
                <a:gd name="connsiteX10" fmla="*/ 5651973 w 11747972"/>
                <a:gd name="connsiteY10" fmla="*/ 2930348 h 3061385"/>
                <a:gd name="connsiteX11" fmla="*/ 5826265 w 11747972"/>
                <a:gd name="connsiteY11" fmla="*/ 2915965 h 3061385"/>
                <a:gd name="connsiteX12" fmla="*/ 6027632 w 11747972"/>
                <a:gd name="connsiteY12" fmla="*/ 2838126 h 3061385"/>
                <a:gd name="connsiteX13" fmla="*/ 6040323 w 11747972"/>
                <a:gd name="connsiteY13" fmla="*/ 2536075 h 3061385"/>
                <a:gd name="connsiteX14" fmla="*/ 5577518 w 11747972"/>
                <a:gd name="connsiteY14" fmla="*/ 2610530 h 3061385"/>
                <a:gd name="connsiteX15" fmla="*/ 5566519 w 11747972"/>
                <a:gd name="connsiteY15" fmla="*/ 2872815 h 3061385"/>
                <a:gd name="connsiteX16" fmla="*/ 5585133 w 11747972"/>
                <a:gd name="connsiteY16" fmla="*/ 2907504 h 3061385"/>
                <a:gd name="connsiteX17" fmla="*/ 5074101 w 11747972"/>
                <a:gd name="connsiteY17" fmla="*/ 2873661 h 3061385"/>
                <a:gd name="connsiteX18" fmla="*/ 4360010 w 11747972"/>
                <a:gd name="connsiteY18" fmla="*/ 2814436 h 3061385"/>
                <a:gd name="connsiteX19" fmla="*/ 3443706 w 11747972"/>
                <a:gd name="connsiteY19" fmla="*/ 2843202 h 3061385"/>
                <a:gd name="connsiteX20" fmla="*/ 2777842 w 11747972"/>
                <a:gd name="connsiteY20" fmla="*/ 2892275 h 3061385"/>
                <a:gd name="connsiteX21" fmla="*/ 2135668 w 11747972"/>
                <a:gd name="connsiteY21" fmla="*/ 2940501 h 3061385"/>
                <a:gd name="connsiteX22" fmla="*/ 1293819 w 11747972"/>
                <a:gd name="connsiteY22" fmla="*/ 2915119 h 3061385"/>
                <a:gd name="connsiteX23" fmla="*/ 958772 w 11747972"/>
                <a:gd name="connsiteY23" fmla="*/ 2701907 h 3061385"/>
                <a:gd name="connsiteX24" fmla="*/ 716793 w 11747972"/>
                <a:gd name="connsiteY24" fmla="*/ 2487849 h 3061385"/>
                <a:gd name="connsiteX25" fmla="*/ 704102 w 11747972"/>
                <a:gd name="connsiteY25" fmla="*/ 2451467 h 3061385"/>
                <a:gd name="connsiteX26" fmla="*/ 757405 w 11747972"/>
                <a:gd name="connsiteY26" fmla="*/ 2218796 h 3061385"/>
                <a:gd name="connsiteX27" fmla="*/ 728638 w 11747972"/>
                <a:gd name="connsiteY27" fmla="*/ 1880364 h 3061385"/>
                <a:gd name="connsiteX28" fmla="*/ 562807 w 11747972"/>
                <a:gd name="connsiteY28" fmla="*/ 1694227 h 3061385"/>
                <a:gd name="connsiteX29" fmla="*/ 334365 w 11747972"/>
                <a:gd name="connsiteY29" fmla="*/ 1393868 h 3061385"/>
                <a:gd name="connsiteX30" fmla="*/ 315752 w 11747972"/>
                <a:gd name="connsiteY30" fmla="*/ 1188271 h 3061385"/>
                <a:gd name="connsiteX31" fmla="*/ 405436 w 11747972"/>
                <a:gd name="connsiteY31" fmla="*/ 1223807 h 3061385"/>
                <a:gd name="connsiteX32" fmla="*/ 586497 w 11747972"/>
                <a:gd name="connsiteY32" fmla="*/ 1118047 h 3061385"/>
                <a:gd name="connsiteX33" fmla="*/ 520503 w 11747972"/>
                <a:gd name="connsiteY33" fmla="*/ 1016517 h 3061385"/>
                <a:gd name="connsiteX34" fmla="*/ 431665 w 11747972"/>
                <a:gd name="connsiteY34" fmla="*/ 1019901 h 3061385"/>
                <a:gd name="connsiteX35" fmla="*/ 299676 w 11747972"/>
                <a:gd name="connsiteY35" fmla="*/ 1144275 h 3061385"/>
                <a:gd name="connsiteX36" fmla="*/ 254834 w 11747972"/>
                <a:gd name="connsiteY36" fmla="*/ 990289 h 3061385"/>
                <a:gd name="connsiteX37" fmla="*/ 288677 w 11747972"/>
                <a:gd name="connsiteY37" fmla="*/ 972521 h 3061385"/>
                <a:gd name="connsiteX38" fmla="*/ 326751 w 11747972"/>
                <a:gd name="connsiteY38" fmla="*/ 984366 h 3061385"/>
                <a:gd name="connsiteX39" fmla="*/ 492582 w 11747972"/>
                <a:gd name="connsiteY39" fmla="*/ 958984 h 3061385"/>
                <a:gd name="connsiteX40" fmla="*/ 528118 w 11747972"/>
                <a:gd name="connsiteY40" fmla="*/ 848994 h 3061385"/>
                <a:gd name="connsiteX41" fmla="*/ 440125 w 11747972"/>
                <a:gd name="connsiteY41" fmla="*/ 810074 h 3061385"/>
                <a:gd name="connsiteX42" fmla="*/ 269217 w 11747972"/>
                <a:gd name="connsiteY42" fmla="*/ 897220 h 3061385"/>
                <a:gd name="connsiteX43" fmla="*/ 233682 w 11747972"/>
                <a:gd name="connsiteY43" fmla="*/ 895528 h 3061385"/>
                <a:gd name="connsiteX44" fmla="*/ 237066 w 11747972"/>
                <a:gd name="connsiteY44" fmla="*/ 687392 h 3061385"/>
                <a:gd name="connsiteX45" fmla="*/ 277678 w 11747972"/>
                <a:gd name="connsiteY45" fmla="*/ 681470 h 3061385"/>
                <a:gd name="connsiteX46" fmla="*/ 501043 w 11747972"/>
                <a:gd name="connsiteY46" fmla="*/ 711082 h 3061385"/>
                <a:gd name="connsiteX47" fmla="*/ 534040 w 11747972"/>
                <a:gd name="connsiteY47" fmla="*/ 622244 h 3061385"/>
                <a:gd name="connsiteX48" fmla="*/ 415589 w 11747972"/>
                <a:gd name="connsiteY48" fmla="*/ 537636 h 3061385"/>
                <a:gd name="connsiteX49" fmla="*/ 275986 w 11747972"/>
                <a:gd name="connsiteY49" fmla="*/ 596862 h 3061385"/>
                <a:gd name="connsiteX50" fmla="*/ 252296 w 11747972"/>
                <a:gd name="connsiteY50" fmla="*/ 596016 h 3061385"/>
                <a:gd name="connsiteX51" fmla="*/ 268371 w 11747972"/>
                <a:gd name="connsiteY51" fmla="*/ 449644 h 3061385"/>
                <a:gd name="connsiteX52" fmla="*/ 501043 w 11747972"/>
                <a:gd name="connsiteY52" fmla="*/ 447106 h 3061385"/>
                <a:gd name="connsiteX53" fmla="*/ 526425 w 11747972"/>
                <a:gd name="connsiteY53" fmla="*/ 365036 h 3061385"/>
                <a:gd name="connsiteX54" fmla="*/ 395283 w 11747972"/>
                <a:gd name="connsiteY54" fmla="*/ 304964 h 3061385"/>
                <a:gd name="connsiteX55" fmla="*/ 279370 w 11747972"/>
                <a:gd name="connsiteY55" fmla="*/ 389572 h 3061385"/>
                <a:gd name="connsiteX56" fmla="*/ 248065 w 11747972"/>
                <a:gd name="connsiteY56" fmla="*/ 387034 h 3061385"/>
                <a:gd name="connsiteX57" fmla="*/ 216760 w 11747972"/>
                <a:gd name="connsiteY57" fmla="*/ 310887 h 3061385"/>
                <a:gd name="connsiteX58" fmla="*/ 287831 w 11747972"/>
                <a:gd name="connsiteY58" fmla="*/ 221203 h 3061385"/>
                <a:gd name="connsiteX59" fmla="*/ 755713 w 11747972"/>
                <a:gd name="connsiteY59" fmla="*/ 234740 h 3061385"/>
                <a:gd name="connsiteX60" fmla="*/ 868241 w 11747972"/>
                <a:gd name="connsiteY60" fmla="*/ 134903 h 3061385"/>
                <a:gd name="connsiteX61" fmla="*/ 770942 w 11747972"/>
                <a:gd name="connsiteY61" fmla="*/ 19836 h 3061385"/>
                <a:gd name="connsiteX62" fmla="*/ 770942 w 11747972"/>
                <a:gd name="connsiteY62" fmla="*/ 19836 h 3061385"/>
                <a:gd name="connsiteX63" fmla="*/ 153305 w 11747972"/>
                <a:gd name="connsiteY63" fmla="*/ 376 h 3061385"/>
                <a:gd name="connsiteX64" fmla="*/ 90695 w 11747972"/>
                <a:gd name="connsiteY64" fmla="*/ 376 h 3061385"/>
                <a:gd name="connsiteX65" fmla="*/ 90695 w 11747972"/>
                <a:gd name="connsiteY65" fmla="*/ 376 h 3061385"/>
                <a:gd name="connsiteX66" fmla="*/ 90695 w 11747972"/>
                <a:gd name="connsiteY66" fmla="*/ 376 h 3061385"/>
                <a:gd name="connsiteX67" fmla="*/ 1010 w 11747972"/>
                <a:gd name="connsiteY67" fmla="*/ 94291 h 3061385"/>
                <a:gd name="connsiteX68" fmla="*/ 64466 w 11747972"/>
                <a:gd name="connsiteY68" fmla="*/ 201743 h 3061385"/>
                <a:gd name="connsiteX69" fmla="*/ 125384 w 11747972"/>
                <a:gd name="connsiteY69" fmla="*/ 216126 h 3061385"/>
                <a:gd name="connsiteX70" fmla="*/ 204069 w 11747972"/>
                <a:gd name="connsiteY70" fmla="*/ 220357 h 3061385"/>
                <a:gd name="connsiteX71" fmla="*/ 236220 w 11747972"/>
                <a:gd name="connsiteY71" fmla="*/ 408186 h 3061385"/>
                <a:gd name="connsiteX72" fmla="*/ 242989 w 11747972"/>
                <a:gd name="connsiteY72" fmla="*/ 452182 h 3061385"/>
                <a:gd name="connsiteX73" fmla="*/ 229452 w 11747972"/>
                <a:gd name="connsiteY73" fmla="*/ 588401 h 3061385"/>
                <a:gd name="connsiteX74" fmla="*/ 217607 w 11747972"/>
                <a:gd name="connsiteY74" fmla="*/ 683162 h 3061385"/>
                <a:gd name="connsiteX75" fmla="*/ 221837 w 11747972"/>
                <a:gd name="connsiteY75" fmla="*/ 916680 h 3061385"/>
                <a:gd name="connsiteX76" fmla="*/ 237066 w 11747972"/>
                <a:gd name="connsiteY76" fmla="*/ 982674 h 3061385"/>
                <a:gd name="connsiteX77" fmla="*/ 281909 w 11747972"/>
                <a:gd name="connsiteY77" fmla="*/ 1159504 h 3061385"/>
                <a:gd name="connsiteX78" fmla="*/ 292061 w 11747972"/>
                <a:gd name="connsiteY78" fmla="*/ 1195040 h 3061385"/>
                <a:gd name="connsiteX79" fmla="*/ 457047 w 11747972"/>
                <a:gd name="connsiteY79" fmla="*/ 1632463 h 3061385"/>
                <a:gd name="connsiteX80" fmla="*/ 601726 w 11747972"/>
                <a:gd name="connsiteY80" fmla="*/ 1758528 h 3061385"/>
                <a:gd name="connsiteX81" fmla="*/ 749790 w 11747972"/>
                <a:gd name="connsiteY81" fmla="*/ 2087653 h 3061385"/>
                <a:gd name="connsiteX82" fmla="*/ 682950 w 11747972"/>
                <a:gd name="connsiteY82" fmla="*/ 2454852 h 3061385"/>
                <a:gd name="connsiteX83" fmla="*/ 656722 w 11747972"/>
                <a:gd name="connsiteY83" fmla="*/ 2467543 h 3061385"/>
                <a:gd name="connsiteX84" fmla="*/ 556038 w 11747972"/>
                <a:gd name="connsiteY84" fmla="*/ 2448929 h 3061385"/>
                <a:gd name="connsiteX85" fmla="*/ 250604 w 11747972"/>
                <a:gd name="connsiteY85" fmla="*/ 2520846 h 3061385"/>
                <a:gd name="connsiteX86" fmla="*/ 230298 w 11747972"/>
                <a:gd name="connsiteY86" fmla="*/ 2816127 h 3061385"/>
                <a:gd name="connsiteX87" fmla="*/ 583113 w 11747972"/>
                <a:gd name="connsiteY87" fmla="*/ 2773823 h 3061385"/>
                <a:gd name="connsiteX88" fmla="*/ 687180 w 11747972"/>
                <a:gd name="connsiteY88" fmla="*/ 2527615 h 3061385"/>
                <a:gd name="connsiteX89" fmla="*/ 717639 w 11747972"/>
                <a:gd name="connsiteY89" fmla="*/ 2512385 h 3061385"/>
                <a:gd name="connsiteX90" fmla="*/ 954541 w 11747972"/>
                <a:gd name="connsiteY90" fmla="*/ 2736596 h 3061385"/>
                <a:gd name="connsiteX91" fmla="*/ 1193136 w 11747972"/>
                <a:gd name="connsiteY91" fmla="*/ 2918503 h 3061385"/>
                <a:gd name="connsiteX92" fmla="*/ 1528183 w 11747972"/>
                <a:gd name="connsiteY92" fmla="*/ 2963345 h 3061385"/>
                <a:gd name="connsiteX93" fmla="*/ 2503712 w 11747972"/>
                <a:gd name="connsiteY93" fmla="*/ 2942193 h 3061385"/>
                <a:gd name="connsiteX94" fmla="*/ 3181422 w 11747972"/>
                <a:gd name="connsiteY94" fmla="*/ 2885506 h 3061385"/>
                <a:gd name="connsiteX95" fmla="*/ 4007195 w 11747972"/>
                <a:gd name="connsiteY95" fmla="*/ 2844048 h 3061385"/>
                <a:gd name="connsiteX96" fmla="*/ 4935344 w 11747972"/>
                <a:gd name="connsiteY96" fmla="*/ 2880430 h 3061385"/>
                <a:gd name="connsiteX97" fmla="*/ 5599516 w 11747972"/>
                <a:gd name="connsiteY97" fmla="*/ 2932040 h 3061385"/>
                <a:gd name="connsiteX98" fmla="*/ 5631667 w 11747972"/>
                <a:gd name="connsiteY98" fmla="*/ 2945578 h 3061385"/>
                <a:gd name="connsiteX99" fmla="*/ 5789884 w 11747972"/>
                <a:gd name="connsiteY99" fmla="*/ 3025955 h 3061385"/>
                <a:gd name="connsiteX100" fmla="*/ 6319529 w 11747972"/>
                <a:gd name="connsiteY100" fmla="*/ 3035262 h 3061385"/>
                <a:gd name="connsiteX101" fmla="*/ 6728186 w 11747972"/>
                <a:gd name="connsiteY101" fmla="*/ 2912581 h 3061385"/>
                <a:gd name="connsiteX102" fmla="*/ 7426201 w 11747972"/>
                <a:gd name="connsiteY102" fmla="*/ 2751826 h 3061385"/>
                <a:gd name="connsiteX103" fmla="*/ 8192748 w 11747972"/>
                <a:gd name="connsiteY103" fmla="*/ 2749287 h 3061385"/>
                <a:gd name="connsiteX104" fmla="*/ 9038827 w 11747972"/>
                <a:gd name="connsiteY104" fmla="*/ 2786515 h 3061385"/>
                <a:gd name="connsiteX105" fmla="*/ 9487249 w 11747972"/>
                <a:gd name="connsiteY105" fmla="*/ 2835588 h 3061385"/>
                <a:gd name="connsiteX106" fmla="*/ 9763917 w 11747972"/>
                <a:gd name="connsiteY106" fmla="*/ 2890583 h 3061385"/>
                <a:gd name="connsiteX107" fmla="*/ 10396784 w 11747972"/>
                <a:gd name="connsiteY107" fmla="*/ 2901582 h 3061385"/>
                <a:gd name="connsiteX108" fmla="*/ 10927275 w 11747972"/>
                <a:gd name="connsiteY108" fmla="*/ 2865200 h 3061385"/>
                <a:gd name="connsiteX109" fmla="*/ 11493303 w 11747972"/>
                <a:gd name="connsiteY109" fmla="*/ 2820358 h 3061385"/>
                <a:gd name="connsiteX110" fmla="*/ 11747972 w 11747972"/>
                <a:gd name="connsiteY110" fmla="*/ 2798360 h 3061385"/>
                <a:gd name="connsiteX111" fmla="*/ 11747972 w 11747972"/>
                <a:gd name="connsiteY111" fmla="*/ 2772132 h 3061385"/>
                <a:gd name="connsiteX112" fmla="*/ 11593140 w 11747972"/>
                <a:gd name="connsiteY112" fmla="*/ 2787361 h 3061385"/>
                <a:gd name="connsiteX113" fmla="*/ 10874819 w 11747972"/>
                <a:gd name="connsiteY113" fmla="*/ 2844048 h 3061385"/>
                <a:gd name="connsiteX114" fmla="*/ 325905 w 11747972"/>
                <a:gd name="connsiteY114" fmla="*/ 1143429 h 3061385"/>
                <a:gd name="connsiteX115" fmla="*/ 525579 w 11747972"/>
                <a:gd name="connsiteY115" fmla="*/ 1043592 h 3061385"/>
                <a:gd name="connsiteX116" fmla="*/ 563653 w 11747972"/>
                <a:gd name="connsiteY116" fmla="*/ 1109586 h 3061385"/>
                <a:gd name="connsiteX117" fmla="*/ 443510 w 11747972"/>
                <a:gd name="connsiteY117" fmla="*/ 1203501 h 3061385"/>
                <a:gd name="connsiteX118" fmla="*/ 338596 w 11747972"/>
                <a:gd name="connsiteY118" fmla="*/ 1177272 h 3061385"/>
                <a:gd name="connsiteX119" fmla="*/ 325905 w 11747972"/>
                <a:gd name="connsiteY119" fmla="*/ 1143429 h 3061385"/>
                <a:gd name="connsiteX120" fmla="*/ 281909 w 11747972"/>
                <a:gd name="connsiteY120" fmla="*/ 915834 h 3061385"/>
                <a:gd name="connsiteX121" fmla="*/ 473968 w 11747972"/>
                <a:gd name="connsiteY121" fmla="*/ 836302 h 3061385"/>
                <a:gd name="connsiteX122" fmla="*/ 506966 w 11747972"/>
                <a:gd name="connsiteY122" fmla="*/ 885375 h 3061385"/>
                <a:gd name="connsiteX123" fmla="*/ 434203 w 11747972"/>
                <a:gd name="connsiteY123" fmla="*/ 961522 h 3061385"/>
                <a:gd name="connsiteX124" fmla="*/ 381746 w 11747972"/>
                <a:gd name="connsiteY124" fmla="*/ 968291 h 3061385"/>
                <a:gd name="connsiteX125" fmla="*/ 291215 w 11747972"/>
                <a:gd name="connsiteY125" fmla="*/ 948831 h 3061385"/>
                <a:gd name="connsiteX126" fmla="*/ 281909 w 11747972"/>
                <a:gd name="connsiteY126" fmla="*/ 915834 h 3061385"/>
                <a:gd name="connsiteX127" fmla="*/ 275140 w 11747972"/>
                <a:gd name="connsiteY127" fmla="*/ 629859 h 3061385"/>
                <a:gd name="connsiteX128" fmla="*/ 458739 w 11747972"/>
                <a:gd name="connsiteY128" fmla="*/ 574018 h 3061385"/>
                <a:gd name="connsiteX129" fmla="*/ 464662 w 11747972"/>
                <a:gd name="connsiteY129" fmla="*/ 577402 h 3061385"/>
                <a:gd name="connsiteX130" fmla="*/ 512888 w 11747972"/>
                <a:gd name="connsiteY130" fmla="*/ 654395 h 3061385"/>
                <a:gd name="connsiteX131" fmla="*/ 437587 w 11747972"/>
                <a:gd name="connsiteY131" fmla="*/ 710237 h 3061385"/>
                <a:gd name="connsiteX132" fmla="*/ 405436 w 11747972"/>
                <a:gd name="connsiteY132" fmla="*/ 715313 h 3061385"/>
                <a:gd name="connsiteX133" fmla="*/ 280216 w 11747972"/>
                <a:gd name="connsiteY133" fmla="*/ 650165 h 3061385"/>
                <a:gd name="connsiteX134" fmla="*/ 275140 w 11747972"/>
                <a:gd name="connsiteY134" fmla="*/ 629859 h 3061385"/>
                <a:gd name="connsiteX135" fmla="*/ 324212 w 11747972"/>
                <a:gd name="connsiteY135" fmla="*/ 372651 h 3061385"/>
                <a:gd name="connsiteX136" fmla="*/ 418973 w 11747972"/>
                <a:gd name="connsiteY136" fmla="*/ 322732 h 3061385"/>
                <a:gd name="connsiteX137" fmla="*/ 474815 w 11747972"/>
                <a:gd name="connsiteY137" fmla="*/ 337116 h 3061385"/>
                <a:gd name="connsiteX138" fmla="*/ 468046 w 11747972"/>
                <a:gd name="connsiteY138" fmla="*/ 440337 h 3061385"/>
                <a:gd name="connsiteX139" fmla="*/ 373285 w 11747972"/>
                <a:gd name="connsiteY139" fmla="*/ 464874 h 3061385"/>
                <a:gd name="connsiteX140" fmla="*/ 356364 w 11747972"/>
                <a:gd name="connsiteY140" fmla="*/ 464874 h 3061385"/>
                <a:gd name="connsiteX141" fmla="*/ 284447 w 11747972"/>
                <a:gd name="connsiteY141" fmla="*/ 425108 h 3061385"/>
                <a:gd name="connsiteX142" fmla="*/ 324212 w 11747972"/>
                <a:gd name="connsiteY142" fmla="*/ 372651 h 3061385"/>
                <a:gd name="connsiteX143" fmla="*/ 126230 w 11747972"/>
                <a:gd name="connsiteY143" fmla="*/ 152670 h 3061385"/>
                <a:gd name="connsiteX144" fmla="*/ 60236 w 11747972"/>
                <a:gd name="connsiteY144" fmla="*/ 102752 h 3061385"/>
                <a:gd name="connsiteX145" fmla="*/ 127922 w 11747972"/>
                <a:gd name="connsiteY145" fmla="*/ 56217 h 3061385"/>
                <a:gd name="connsiteX146" fmla="*/ 760789 w 11747972"/>
                <a:gd name="connsiteY146" fmla="*/ 79061 h 3061385"/>
                <a:gd name="connsiteX147" fmla="*/ 804785 w 11747972"/>
                <a:gd name="connsiteY147" fmla="*/ 128980 h 3061385"/>
                <a:gd name="connsiteX148" fmla="*/ 753175 w 11747972"/>
                <a:gd name="connsiteY148" fmla="*/ 171284 h 3061385"/>
                <a:gd name="connsiteX149" fmla="*/ 126230 w 11747972"/>
                <a:gd name="connsiteY149" fmla="*/ 152670 h 3061385"/>
                <a:gd name="connsiteX150" fmla="*/ 665182 w 11747972"/>
                <a:gd name="connsiteY150" fmla="*/ 2511539 h 3061385"/>
                <a:gd name="connsiteX151" fmla="*/ 548423 w 11747972"/>
                <a:gd name="connsiteY151" fmla="*/ 2775516 h 3061385"/>
                <a:gd name="connsiteX152" fmla="*/ 404590 w 11747972"/>
                <a:gd name="connsiteY152" fmla="*/ 2856740 h 3061385"/>
                <a:gd name="connsiteX153" fmla="*/ 192224 w 11747972"/>
                <a:gd name="connsiteY153" fmla="*/ 2692600 h 3061385"/>
                <a:gd name="connsiteX154" fmla="*/ 270063 w 11747972"/>
                <a:gd name="connsiteY154" fmla="*/ 2531845 h 3061385"/>
                <a:gd name="connsiteX155" fmla="*/ 507812 w 11747972"/>
                <a:gd name="connsiteY155" fmla="*/ 2466697 h 3061385"/>
                <a:gd name="connsiteX156" fmla="*/ 648261 w 11747972"/>
                <a:gd name="connsiteY156" fmla="*/ 2490387 h 3061385"/>
                <a:gd name="connsiteX157" fmla="*/ 665182 w 11747972"/>
                <a:gd name="connsiteY157" fmla="*/ 2511539 h 3061385"/>
                <a:gd name="connsiteX158" fmla="*/ 5613899 w 11747972"/>
                <a:gd name="connsiteY158" fmla="*/ 2894813 h 3061385"/>
                <a:gd name="connsiteX159" fmla="*/ 5555520 w 11747972"/>
                <a:gd name="connsiteY159" fmla="*/ 2751826 h 3061385"/>
                <a:gd name="connsiteX160" fmla="*/ 5648588 w 11747972"/>
                <a:gd name="connsiteY160" fmla="*/ 2563996 h 3061385"/>
                <a:gd name="connsiteX161" fmla="*/ 6008172 w 11747972"/>
                <a:gd name="connsiteY161" fmla="*/ 2540306 h 3061385"/>
                <a:gd name="connsiteX162" fmla="*/ 5990405 w 11747972"/>
                <a:gd name="connsiteY162" fmla="*/ 2838126 h 3061385"/>
                <a:gd name="connsiteX163" fmla="*/ 5742504 w 11747972"/>
                <a:gd name="connsiteY163" fmla="*/ 2903274 h 3061385"/>
                <a:gd name="connsiteX164" fmla="*/ 5689200 w 11747972"/>
                <a:gd name="connsiteY164" fmla="*/ 2903274 h 3061385"/>
                <a:gd name="connsiteX165" fmla="*/ 5613899 w 11747972"/>
                <a:gd name="connsiteY165" fmla="*/ 2894813 h 306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1747972" h="3061385">
                  <a:moveTo>
                    <a:pt x="10874819" y="2844048"/>
                  </a:moveTo>
                  <a:cubicBezTo>
                    <a:pt x="10681913" y="2857585"/>
                    <a:pt x="10488161" y="2869431"/>
                    <a:pt x="10295255" y="2882122"/>
                  </a:cubicBezTo>
                  <a:cubicBezTo>
                    <a:pt x="10127731" y="2893121"/>
                    <a:pt x="9961054" y="2894813"/>
                    <a:pt x="9795222" y="2870277"/>
                  </a:cubicBezTo>
                  <a:cubicBezTo>
                    <a:pt x="9683539" y="2853355"/>
                    <a:pt x="9575242" y="2822050"/>
                    <a:pt x="9463559" y="2805975"/>
                  </a:cubicBezTo>
                  <a:cubicBezTo>
                    <a:pt x="9307034" y="2782284"/>
                    <a:pt x="9149663" y="2765363"/>
                    <a:pt x="8991447" y="2757748"/>
                  </a:cubicBezTo>
                  <a:cubicBezTo>
                    <a:pt x="8756237" y="2745903"/>
                    <a:pt x="8520180" y="2739134"/>
                    <a:pt x="8284971" y="2728135"/>
                  </a:cubicBezTo>
                  <a:cubicBezTo>
                    <a:pt x="7987151" y="2714598"/>
                    <a:pt x="7690177" y="2701907"/>
                    <a:pt x="7392358" y="2729828"/>
                  </a:cubicBezTo>
                  <a:cubicBezTo>
                    <a:pt x="7219757" y="2745903"/>
                    <a:pt x="7051388" y="2777208"/>
                    <a:pt x="6886402" y="2831357"/>
                  </a:cubicBezTo>
                  <a:cubicBezTo>
                    <a:pt x="6709572" y="2888891"/>
                    <a:pt x="6536126" y="2960807"/>
                    <a:pt x="6353372" y="3001419"/>
                  </a:cubicBezTo>
                  <a:cubicBezTo>
                    <a:pt x="6174850" y="3040338"/>
                    <a:pt x="5996327" y="3051338"/>
                    <a:pt x="5816958" y="3008187"/>
                  </a:cubicBezTo>
                  <a:cubicBezTo>
                    <a:pt x="5759425" y="2994650"/>
                    <a:pt x="5704430" y="2973498"/>
                    <a:pt x="5651973" y="2930348"/>
                  </a:cubicBezTo>
                  <a:cubicBezTo>
                    <a:pt x="5715429" y="2928656"/>
                    <a:pt x="5771270" y="2924426"/>
                    <a:pt x="5826265" y="2915965"/>
                  </a:cubicBezTo>
                  <a:cubicBezTo>
                    <a:pt x="5899028" y="2904966"/>
                    <a:pt x="5969253" y="2886352"/>
                    <a:pt x="6027632" y="2838126"/>
                  </a:cubicBezTo>
                  <a:cubicBezTo>
                    <a:pt x="6129161" y="2754364"/>
                    <a:pt x="6137622" y="2613068"/>
                    <a:pt x="6040323" y="2536075"/>
                  </a:cubicBezTo>
                  <a:cubicBezTo>
                    <a:pt x="5908335" y="2431161"/>
                    <a:pt x="5695123" y="2432008"/>
                    <a:pt x="5577518" y="2610530"/>
                  </a:cubicBezTo>
                  <a:cubicBezTo>
                    <a:pt x="5521677" y="2695138"/>
                    <a:pt x="5514908" y="2783131"/>
                    <a:pt x="5566519" y="2872815"/>
                  </a:cubicBezTo>
                  <a:cubicBezTo>
                    <a:pt x="5572441" y="2883814"/>
                    <a:pt x="5585133" y="2891429"/>
                    <a:pt x="5585133" y="2907504"/>
                  </a:cubicBezTo>
                  <a:cubicBezTo>
                    <a:pt x="5412533" y="2914273"/>
                    <a:pt x="5242470" y="2897351"/>
                    <a:pt x="5074101" y="2873661"/>
                  </a:cubicBezTo>
                  <a:cubicBezTo>
                    <a:pt x="4837199" y="2840664"/>
                    <a:pt x="4599450" y="2816974"/>
                    <a:pt x="4360010" y="2814436"/>
                  </a:cubicBezTo>
                  <a:cubicBezTo>
                    <a:pt x="4054576" y="2811051"/>
                    <a:pt x="3749141" y="2828819"/>
                    <a:pt x="3443706" y="2843202"/>
                  </a:cubicBezTo>
                  <a:cubicBezTo>
                    <a:pt x="3221187" y="2854201"/>
                    <a:pt x="2999515" y="2871969"/>
                    <a:pt x="2777842" y="2892275"/>
                  </a:cubicBezTo>
                  <a:cubicBezTo>
                    <a:pt x="2563784" y="2911735"/>
                    <a:pt x="2349726" y="2930348"/>
                    <a:pt x="2135668" y="2940501"/>
                  </a:cubicBezTo>
                  <a:cubicBezTo>
                    <a:pt x="1854770" y="2954039"/>
                    <a:pt x="1573025" y="2954039"/>
                    <a:pt x="1293819" y="2915119"/>
                  </a:cubicBezTo>
                  <a:cubicBezTo>
                    <a:pt x="1151678" y="2895659"/>
                    <a:pt x="1025612" y="2849125"/>
                    <a:pt x="958772" y="2701907"/>
                  </a:cubicBezTo>
                  <a:cubicBezTo>
                    <a:pt x="911391" y="2597839"/>
                    <a:pt x="826783" y="2525922"/>
                    <a:pt x="716793" y="2487849"/>
                  </a:cubicBezTo>
                  <a:cubicBezTo>
                    <a:pt x="694795" y="2480234"/>
                    <a:pt x="699872" y="2467543"/>
                    <a:pt x="704102" y="2451467"/>
                  </a:cubicBezTo>
                  <a:cubicBezTo>
                    <a:pt x="724408" y="2374475"/>
                    <a:pt x="745560" y="2297481"/>
                    <a:pt x="757405" y="2218796"/>
                  </a:cubicBezTo>
                  <a:cubicBezTo>
                    <a:pt x="774327" y="2103729"/>
                    <a:pt x="779403" y="1989508"/>
                    <a:pt x="728638" y="1880364"/>
                  </a:cubicBezTo>
                  <a:cubicBezTo>
                    <a:pt x="691411" y="1801679"/>
                    <a:pt x="628801" y="1745837"/>
                    <a:pt x="562807" y="1694227"/>
                  </a:cubicBezTo>
                  <a:cubicBezTo>
                    <a:pt x="459585" y="1613849"/>
                    <a:pt x="374131" y="1521626"/>
                    <a:pt x="334365" y="1393868"/>
                  </a:cubicBezTo>
                  <a:cubicBezTo>
                    <a:pt x="314060" y="1327874"/>
                    <a:pt x="304753" y="1261880"/>
                    <a:pt x="315752" y="1188271"/>
                  </a:cubicBezTo>
                  <a:cubicBezTo>
                    <a:pt x="345364" y="1209423"/>
                    <a:pt x="374977" y="1217884"/>
                    <a:pt x="405436" y="1223807"/>
                  </a:cubicBezTo>
                  <a:cubicBezTo>
                    <a:pt x="493428" y="1243266"/>
                    <a:pt x="571268" y="1197578"/>
                    <a:pt x="586497" y="1118047"/>
                  </a:cubicBezTo>
                  <a:cubicBezTo>
                    <a:pt x="595804" y="1068128"/>
                    <a:pt x="568729" y="1024978"/>
                    <a:pt x="520503" y="1016517"/>
                  </a:cubicBezTo>
                  <a:cubicBezTo>
                    <a:pt x="490890" y="1011441"/>
                    <a:pt x="461277" y="1012287"/>
                    <a:pt x="431665" y="1019901"/>
                  </a:cubicBezTo>
                  <a:cubicBezTo>
                    <a:pt x="366516" y="1036823"/>
                    <a:pt x="324212" y="1078281"/>
                    <a:pt x="299676" y="1144275"/>
                  </a:cubicBezTo>
                  <a:cubicBezTo>
                    <a:pt x="262449" y="1096049"/>
                    <a:pt x="248065" y="1046130"/>
                    <a:pt x="254834" y="990289"/>
                  </a:cubicBezTo>
                  <a:cubicBezTo>
                    <a:pt x="257372" y="967445"/>
                    <a:pt x="263295" y="953907"/>
                    <a:pt x="288677" y="972521"/>
                  </a:cubicBezTo>
                  <a:cubicBezTo>
                    <a:pt x="298830" y="980136"/>
                    <a:pt x="313213" y="981828"/>
                    <a:pt x="326751" y="984366"/>
                  </a:cubicBezTo>
                  <a:cubicBezTo>
                    <a:pt x="384284" y="994519"/>
                    <a:pt x="441817" y="995365"/>
                    <a:pt x="492582" y="958984"/>
                  </a:cubicBezTo>
                  <a:cubicBezTo>
                    <a:pt x="526425" y="935293"/>
                    <a:pt x="541655" y="884529"/>
                    <a:pt x="528118" y="848994"/>
                  </a:cubicBezTo>
                  <a:cubicBezTo>
                    <a:pt x="517965" y="822765"/>
                    <a:pt x="482429" y="805843"/>
                    <a:pt x="440125" y="810074"/>
                  </a:cubicBezTo>
                  <a:cubicBezTo>
                    <a:pt x="371593" y="815996"/>
                    <a:pt x="308983" y="837148"/>
                    <a:pt x="269217" y="897220"/>
                  </a:cubicBezTo>
                  <a:cubicBezTo>
                    <a:pt x="252296" y="921756"/>
                    <a:pt x="245527" y="914141"/>
                    <a:pt x="233682" y="895528"/>
                  </a:cubicBezTo>
                  <a:cubicBezTo>
                    <a:pt x="190532" y="825303"/>
                    <a:pt x="204915" y="756771"/>
                    <a:pt x="237066" y="687392"/>
                  </a:cubicBezTo>
                  <a:cubicBezTo>
                    <a:pt x="248911" y="662010"/>
                    <a:pt x="256526" y="658626"/>
                    <a:pt x="277678" y="681470"/>
                  </a:cubicBezTo>
                  <a:cubicBezTo>
                    <a:pt x="337750" y="745772"/>
                    <a:pt x="435049" y="756771"/>
                    <a:pt x="501043" y="711082"/>
                  </a:cubicBezTo>
                  <a:cubicBezTo>
                    <a:pt x="534040" y="688238"/>
                    <a:pt x="545885" y="655241"/>
                    <a:pt x="534040" y="622244"/>
                  </a:cubicBezTo>
                  <a:cubicBezTo>
                    <a:pt x="517965" y="578248"/>
                    <a:pt x="462969" y="540175"/>
                    <a:pt x="415589" y="537636"/>
                  </a:cubicBezTo>
                  <a:cubicBezTo>
                    <a:pt x="358902" y="534252"/>
                    <a:pt x="315752" y="561327"/>
                    <a:pt x="275986" y="596862"/>
                  </a:cubicBezTo>
                  <a:cubicBezTo>
                    <a:pt x="267525" y="604477"/>
                    <a:pt x="257372" y="620552"/>
                    <a:pt x="252296" y="596016"/>
                  </a:cubicBezTo>
                  <a:cubicBezTo>
                    <a:pt x="241297" y="545251"/>
                    <a:pt x="242989" y="496178"/>
                    <a:pt x="268371" y="449644"/>
                  </a:cubicBezTo>
                  <a:cubicBezTo>
                    <a:pt x="348749" y="500409"/>
                    <a:pt x="438433" y="499563"/>
                    <a:pt x="501043" y="447106"/>
                  </a:cubicBezTo>
                  <a:cubicBezTo>
                    <a:pt x="529810" y="423416"/>
                    <a:pt x="538271" y="395495"/>
                    <a:pt x="526425" y="365036"/>
                  </a:cubicBezTo>
                  <a:cubicBezTo>
                    <a:pt x="506119" y="313425"/>
                    <a:pt x="448586" y="287197"/>
                    <a:pt x="395283" y="304964"/>
                  </a:cubicBezTo>
                  <a:cubicBezTo>
                    <a:pt x="347057" y="321040"/>
                    <a:pt x="308983" y="350653"/>
                    <a:pt x="279370" y="389572"/>
                  </a:cubicBezTo>
                  <a:cubicBezTo>
                    <a:pt x="263295" y="409878"/>
                    <a:pt x="259064" y="403956"/>
                    <a:pt x="248065" y="387034"/>
                  </a:cubicBezTo>
                  <a:cubicBezTo>
                    <a:pt x="232836" y="363344"/>
                    <a:pt x="222683" y="337962"/>
                    <a:pt x="216760" y="310887"/>
                  </a:cubicBezTo>
                  <a:cubicBezTo>
                    <a:pt x="202377" y="248277"/>
                    <a:pt x="224375" y="219511"/>
                    <a:pt x="287831" y="221203"/>
                  </a:cubicBezTo>
                  <a:cubicBezTo>
                    <a:pt x="443510" y="225433"/>
                    <a:pt x="600034" y="231356"/>
                    <a:pt x="755713" y="234740"/>
                  </a:cubicBezTo>
                  <a:cubicBezTo>
                    <a:pt x="815785" y="235586"/>
                    <a:pt x="864857" y="189052"/>
                    <a:pt x="868241" y="134903"/>
                  </a:cubicBezTo>
                  <a:cubicBezTo>
                    <a:pt x="871626" y="79061"/>
                    <a:pt x="831860" y="31681"/>
                    <a:pt x="770942" y="19836"/>
                  </a:cubicBezTo>
                  <a:cubicBezTo>
                    <a:pt x="770942" y="19836"/>
                    <a:pt x="770942" y="19836"/>
                    <a:pt x="770942" y="19836"/>
                  </a:cubicBezTo>
                  <a:cubicBezTo>
                    <a:pt x="565345" y="13067"/>
                    <a:pt x="358902" y="7145"/>
                    <a:pt x="153305" y="376"/>
                  </a:cubicBezTo>
                  <a:cubicBezTo>
                    <a:pt x="132153" y="-470"/>
                    <a:pt x="111847" y="376"/>
                    <a:pt x="90695" y="376"/>
                  </a:cubicBezTo>
                  <a:cubicBezTo>
                    <a:pt x="90695" y="376"/>
                    <a:pt x="90695" y="376"/>
                    <a:pt x="90695" y="376"/>
                  </a:cubicBezTo>
                  <a:cubicBezTo>
                    <a:pt x="90695" y="376"/>
                    <a:pt x="90695" y="376"/>
                    <a:pt x="90695" y="376"/>
                  </a:cubicBezTo>
                  <a:cubicBezTo>
                    <a:pt x="39930" y="12221"/>
                    <a:pt x="8625" y="43526"/>
                    <a:pt x="1010" y="94291"/>
                  </a:cubicBezTo>
                  <a:cubicBezTo>
                    <a:pt x="-5758" y="135749"/>
                    <a:pt x="22162" y="180591"/>
                    <a:pt x="64466" y="201743"/>
                  </a:cubicBezTo>
                  <a:cubicBezTo>
                    <a:pt x="83926" y="211050"/>
                    <a:pt x="104232" y="215280"/>
                    <a:pt x="125384" y="216126"/>
                  </a:cubicBezTo>
                  <a:cubicBezTo>
                    <a:pt x="150766" y="216972"/>
                    <a:pt x="176995" y="219511"/>
                    <a:pt x="204069" y="220357"/>
                  </a:cubicBezTo>
                  <a:cubicBezTo>
                    <a:pt x="177841" y="291427"/>
                    <a:pt x="196455" y="352345"/>
                    <a:pt x="236220" y="408186"/>
                  </a:cubicBezTo>
                  <a:cubicBezTo>
                    <a:pt x="246373" y="422570"/>
                    <a:pt x="251450" y="432722"/>
                    <a:pt x="242989" y="452182"/>
                  </a:cubicBezTo>
                  <a:cubicBezTo>
                    <a:pt x="222683" y="495332"/>
                    <a:pt x="215914" y="543559"/>
                    <a:pt x="229452" y="588401"/>
                  </a:cubicBezTo>
                  <a:cubicBezTo>
                    <a:pt x="240451" y="624783"/>
                    <a:pt x="234528" y="651011"/>
                    <a:pt x="217607" y="683162"/>
                  </a:cubicBezTo>
                  <a:cubicBezTo>
                    <a:pt x="177841" y="760155"/>
                    <a:pt x="164304" y="841379"/>
                    <a:pt x="221837" y="916680"/>
                  </a:cubicBezTo>
                  <a:cubicBezTo>
                    <a:pt x="237912" y="937832"/>
                    <a:pt x="242989" y="956445"/>
                    <a:pt x="237066" y="982674"/>
                  </a:cubicBezTo>
                  <a:cubicBezTo>
                    <a:pt x="223529" y="1047822"/>
                    <a:pt x="239605" y="1107894"/>
                    <a:pt x="281909" y="1159504"/>
                  </a:cubicBezTo>
                  <a:cubicBezTo>
                    <a:pt x="291215" y="1171350"/>
                    <a:pt x="292908" y="1181503"/>
                    <a:pt x="292061" y="1195040"/>
                  </a:cubicBezTo>
                  <a:cubicBezTo>
                    <a:pt x="280216" y="1365948"/>
                    <a:pt x="334365" y="1513166"/>
                    <a:pt x="457047" y="1632463"/>
                  </a:cubicBezTo>
                  <a:cubicBezTo>
                    <a:pt x="502735" y="1677305"/>
                    <a:pt x="552654" y="1717917"/>
                    <a:pt x="601726" y="1758528"/>
                  </a:cubicBezTo>
                  <a:cubicBezTo>
                    <a:pt x="704948" y="1843983"/>
                    <a:pt x="751482" y="1954819"/>
                    <a:pt x="749790" y="2087653"/>
                  </a:cubicBezTo>
                  <a:cubicBezTo>
                    <a:pt x="748098" y="2213719"/>
                    <a:pt x="714255" y="2334709"/>
                    <a:pt x="682950" y="2454852"/>
                  </a:cubicBezTo>
                  <a:cubicBezTo>
                    <a:pt x="678720" y="2471774"/>
                    <a:pt x="671105" y="2470927"/>
                    <a:pt x="656722" y="2467543"/>
                  </a:cubicBezTo>
                  <a:cubicBezTo>
                    <a:pt x="623725" y="2459928"/>
                    <a:pt x="589881" y="2452313"/>
                    <a:pt x="556038" y="2448929"/>
                  </a:cubicBezTo>
                  <a:cubicBezTo>
                    <a:pt x="446048" y="2437084"/>
                    <a:pt x="341980" y="2451467"/>
                    <a:pt x="250604" y="2520846"/>
                  </a:cubicBezTo>
                  <a:cubicBezTo>
                    <a:pt x="152458" y="2596147"/>
                    <a:pt x="142305" y="2731519"/>
                    <a:pt x="230298" y="2816127"/>
                  </a:cubicBezTo>
                  <a:cubicBezTo>
                    <a:pt x="311521" y="2894813"/>
                    <a:pt x="480737" y="2925272"/>
                    <a:pt x="583113" y="2773823"/>
                  </a:cubicBezTo>
                  <a:cubicBezTo>
                    <a:pt x="633877" y="2698523"/>
                    <a:pt x="662644" y="2613915"/>
                    <a:pt x="687180" y="2527615"/>
                  </a:cubicBezTo>
                  <a:cubicBezTo>
                    <a:pt x="693103" y="2506463"/>
                    <a:pt x="697333" y="2504770"/>
                    <a:pt x="717639" y="2512385"/>
                  </a:cubicBezTo>
                  <a:cubicBezTo>
                    <a:pt x="828476" y="2554689"/>
                    <a:pt x="905469" y="2632529"/>
                    <a:pt x="954541" y="2736596"/>
                  </a:cubicBezTo>
                  <a:cubicBezTo>
                    <a:pt x="1003614" y="2839818"/>
                    <a:pt x="1088222" y="2889736"/>
                    <a:pt x="1193136" y="2918503"/>
                  </a:cubicBezTo>
                  <a:cubicBezTo>
                    <a:pt x="1303126" y="2948116"/>
                    <a:pt x="1415655" y="2955730"/>
                    <a:pt x="1528183" y="2963345"/>
                  </a:cubicBezTo>
                  <a:cubicBezTo>
                    <a:pt x="1853923" y="2984497"/>
                    <a:pt x="2178818" y="2968422"/>
                    <a:pt x="2503712" y="2942193"/>
                  </a:cubicBezTo>
                  <a:cubicBezTo>
                    <a:pt x="2729615" y="2924426"/>
                    <a:pt x="2955519" y="2902428"/>
                    <a:pt x="3181422" y="2885506"/>
                  </a:cubicBezTo>
                  <a:cubicBezTo>
                    <a:pt x="3456398" y="2865200"/>
                    <a:pt x="3732219" y="2855047"/>
                    <a:pt x="4007195" y="2844048"/>
                  </a:cubicBezTo>
                  <a:cubicBezTo>
                    <a:pt x="4317706" y="2831357"/>
                    <a:pt x="4627371" y="2839818"/>
                    <a:pt x="4935344" y="2880430"/>
                  </a:cubicBezTo>
                  <a:cubicBezTo>
                    <a:pt x="5156170" y="2909196"/>
                    <a:pt x="5376151" y="2941348"/>
                    <a:pt x="5599516" y="2932040"/>
                  </a:cubicBezTo>
                  <a:cubicBezTo>
                    <a:pt x="5613053" y="2931194"/>
                    <a:pt x="5622360" y="2937963"/>
                    <a:pt x="5631667" y="2945578"/>
                  </a:cubicBezTo>
                  <a:cubicBezTo>
                    <a:pt x="5678201" y="2983651"/>
                    <a:pt x="5732351" y="3009034"/>
                    <a:pt x="5789884" y="3025955"/>
                  </a:cubicBezTo>
                  <a:cubicBezTo>
                    <a:pt x="5965868" y="3075874"/>
                    <a:pt x="6142699" y="3067413"/>
                    <a:pt x="6319529" y="3035262"/>
                  </a:cubicBezTo>
                  <a:cubicBezTo>
                    <a:pt x="6459979" y="3009034"/>
                    <a:pt x="6594505" y="2962500"/>
                    <a:pt x="6728186" y="2912581"/>
                  </a:cubicBezTo>
                  <a:cubicBezTo>
                    <a:pt x="6954088" y="2828819"/>
                    <a:pt x="7185068" y="2770439"/>
                    <a:pt x="7426201" y="2751826"/>
                  </a:cubicBezTo>
                  <a:cubicBezTo>
                    <a:pt x="7681716" y="2732366"/>
                    <a:pt x="7937232" y="2739134"/>
                    <a:pt x="8192748" y="2749287"/>
                  </a:cubicBezTo>
                  <a:cubicBezTo>
                    <a:pt x="8474493" y="2760286"/>
                    <a:pt x="8757083" y="2772132"/>
                    <a:pt x="9038827" y="2786515"/>
                  </a:cubicBezTo>
                  <a:cubicBezTo>
                    <a:pt x="9189430" y="2794130"/>
                    <a:pt x="9338340" y="2811051"/>
                    <a:pt x="9487249" y="2835588"/>
                  </a:cubicBezTo>
                  <a:cubicBezTo>
                    <a:pt x="9580318" y="2850817"/>
                    <a:pt x="9670848" y="2875353"/>
                    <a:pt x="9763917" y="2890583"/>
                  </a:cubicBezTo>
                  <a:cubicBezTo>
                    <a:pt x="9973745" y="2926964"/>
                    <a:pt x="10185265" y="2915119"/>
                    <a:pt x="10396784" y="2901582"/>
                  </a:cubicBezTo>
                  <a:cubicBezTo>
                    <a:pt x="10573615" y="2890583"/>
                    <a:pt x="10750446" y="2878737"/>
                    <a:pt x="10927275" y="2865200"/>
                  </a:cubicBezTo>
                  <a:cubicBezTo>
                    <a:pt x="11115952" y="2851663"/>
                    <a:pt x="11304628" y="2835588"/>
                    <a:pt x="11493303" y="2820358"/>
                  </a:cubicBezTo>
                  <a:cubicBezTo>
                    <a:pt x="11577911" y="2813589"/>
                    <a:pt x="11663364" y="2805975"/>
                    <a:pt x="11747972" y="2798360"/>
                  </a:cubicBezTo>
                  <a:cubicBezTo>
                    <a:pt x="11747972" y="2789899"/>
                    <a:pt x="11747972" y="2780592"/>
                    <a:pt x="11747972" y="2772132"/>
                  </a:cubicBezTo>
                  <a:cubicBezTo>
                    <a:pt x="11696362" y="2779746"/>
                    <a:pt x="11644751" y="2782284"/>
                    <a:pt x="11593140" y="2787361"/>
                  </a:cubicBezTo>
                  <a:cubicBezTo>
                    <a:pt x="11352008" y="2810205"/>
                    <a:pt x="11113413" y="2827127"/>
                    <a:pt x="10874819" y="2844048"/>
                  </a:cubicBezTo>
                  <a:close/>
                  <a:moveTo>
                    <a:pt x="325905" y="1143429"/>
                  </a:moveTo>
                  <a:cubicBezTo>
                    <a:pt x="352133" y="1067282"/>
                    <a:pt x="449432" y="1017363"/>
                    <a:pt x="525579" y="1043592"/>
                  </a:cubicBezTo>
                  <a:cubicBezTo>
                    <a:pt x="551808" y="1052899"/>
                    <a:pt x="567883" y="1079973"/>
                    <a:pt x="563653" y="1109586"/>
                  </a:cubicBezTo>
                  <a:cubicBezTo>
                    <a:pt x="555192" y="1170504"/>
                    <a:pt x="512888" y="1203501"/>
                    <a:pt x="443510" y="1203501"/>
                  </a:cubicBezTo>
                  <a:cubicBezTo>
                    <a:pt x="406282" y="1204347"/>
                    <a:pt x="371593" y="1195040"/>
                    <a:pt x="338596" y="1177272"/>
                  </a:cubicBezTo>
                  <a:cubicBezTo>
                    <a:pt x="323366" y="1168811"/>
                    <a:pt x="319982" y="1161197"/>
                    <a:pt x="325905" y="1143429"/>
                  </a:cubicBezTo>
                  <a:close/>
                  <a:moveTo>
                    <a:pt x="281909" y="915834"/>
                  </a:moveTo>
                  <a:cubicBezTo>
                    <a:pt x="316598" y="860839"/>
                    <a:pt x="411359" y="821073"/>
                    <a:pt x="473968" y="836302"/>
                  </a:cubicBezTo>
                  <a:cubicBezTo>
                    <a:pt x="500197" y="843071"/>
                    <a:pt x="510350" y="859992"/>
                    <a:pt x="506966" y="885375"/>
                  </a:cubicBezTo>
                  <a:cubicBezTo>
                    <a:pt x="502735" y="922602"/>
                    <a:pt x="474815" y="952215"/>
                    <a:pt x="434203" y="961522"/>
                  </a:cubicBezTo>
                  <a:cubicBezTo>
                    <a:pt x="415589" y="965752"/>
                    <a:pt x="396975" y="966598"/>
                    <a:pt x="381746" y="968291"/>
                  </a:cubicBezTo>
                  <a:cubicBezTo>
                    <a:pt x="348749" y="964906"/>
                    <a:pt x="319136" y="962368"/>
                    <a:pt x="291215" y="948831"/>
                  </a:cubicBezTo>
                  <a:cubicBezTo>
                    <a:pt x="275140" y="941216"/>
                    <a:pt x="270909" y="933601"/>
                    <a:pt x="281909" y="915834"/>
                  </a:cubicBezTo>
                  <a:close/>
                  <a:moveTo>
                    <a:pt x="275140" y="629859"/>
                  </a:moveTo>
                  <a:cubicBezTo>
                    <a:pt x="299676" y="574864"/>
                    <a:pt x="405436" y="542713"/>
                    <a:pt x="458739" y="574018"/>
                  </a:cubicBezTo>
                  <a:cubicBezTo>
                    <a:pt x="460431" y="574864"/>
                    <a:pt x="462969" y="575710"/>
                    <a:pt x="464662" y="577402"/>
                  </a:cubicBezTo>
                  <a:cubicBezTo>
                    <a:pt x="490044" y="597708"/>
                    <a:pt x="519657" y="618860"/>
                    <a:pt x="512888" y="654395"/>
                  </a:cubicBezTo>
                  <a:cubicBezTo>
                    <a:pt x="506119" y="691623"/>
                    <a:pt x="471430" y="702622"/>
                    <a:pt x="437587" y="710237"/>
                  </a:cubicBezTo>
                  <a:cubicBezTo>
                    <a:pt x="425742" y="712775"/>
                    <a:pt x="413897" y="714467"/>
                    <a:pt x="405436" y="715313"/>
                  </a:cubicBezTo>
                  <a:cubicBezTo>
                    <a:pt x="351287" y="712775"/>
                    <a:pt x="311521" y="689085"/>
                    <a:pt x="280216" y="650165"/>
                  </a:cubicBezTo>
                  <a:cubicBezTo>
                    <a:pt x="274294" y="645088"/>
                    <a:pt x="270909" y="639166"/>
                    <a:pt x="275140" y="629859"/>
                  </a:cubicBezTo>
                  <a:close/>
                  <a:moveTo>
                    <a:pt x="324212" y="372651"/>
                  </a:moveTo>
                  <a:cubicBezTo>
                    <a:pt x="351287" y="347268"/>
                    <a:pt x="380900" y="326963"/>
                    <a:pt x="418973" y="322732"/>
                  </a:cubicBezTo>
                  <a:cubicBezTo>
                    <a:pt x="439279" y="321040"/>
                    <a:pt x="457893" y="323578"/>
                    <a:pt x="474815" y="337116"/>
                  </a:cubicBezTo>
                  <a:cubicBezTo>
                    <a:pt x="517119" y="370113"/>
                    <a:pt x="514580" y="414109"/>
                    <a:pt x="468046" y="440337"/>
                  </a:cubicBezTo>
                  <a:cubicBezTo>
                    <a:pt x="438433" y="456413"/>
                    <a:pt x="406282" y="464027"/>
                    <a:pt x="373285" y="464874"/>
                  </a:cubicBezTo>
                  <a:cubicBezTo>
                    <a:pt x="367363" y="464874"/>
                    <a:pt x="362286" y="465719"/>
                    <a:pt x="356364" y="464874"/>
                  </a:cubicBezTo>
                  <a:cubicBezTo>
                    <a:pt x="327597" y="459797"/>
                    <a:pt x="293754" y="452182"/>
                    <a:pt x="284447" y="425108"/>
                  </a:cubicBezTo>
                  <a:cubicBezTo>
                    <a:pt x="278524" y="405648"/>
                    <a:pt x="308137" y="387880"/>
                    <a:pt x="324212" y="372651"/>
                  </a:cubicBezTo>
                  <a:close/>
                  <a:moveTo>
                    <a:pt x="126230" y="152670"/>
                  </a:moveTo>
                  <a:cubicBezTo>
                    <a:pt x="85618" y="150978"/>
                    <a:pt x="60236" y="131518"/>
                    <a:pt x="60236" y="102752"/>
                  </a:cubicBezTo>
                  <a:cubicBezTo>
                    <a:pt x="61082" y="73139"/>
                    <a:pt x="85618" y="54525"/>
                    <a:pt x="127922" y="56217"/>
                  </a:cubicBezTo>
                  <a:cubicBezTo>
                    <a:pt x="259064" y="59601"/>
                    <a:pt x="748098" y="75677"/>
                    <a:pt x="760789" y="79061"/>
                  </a:cubicBezTo>
                  <a:cubicBezTo>
                    <a:pt x="786172" y="85830"/>
                    <a:pt x="807324" y="100213"/>
                    <a:pt x="804785" y="128980"/>
                  </a:cubicBezTo>
                  <a:cubicBezTo>
                    <a:pt x="801401" y="156901"/>
                    <a:pt x="778557" y="169592"/>
                    <a:pt x="753175" y="171284"/>
                  </a:cubicBezTo>
                  <a:cubicBezTo>
                    <a:pt x="724408" y="173822"/>
                    <a:pt x="227759" y="156055"/>
                    <a:pt x="126230" y="152670"/>
                  </a:cubicBezTo>
                  <a:close/>
                  <a:moveTo>
                    <a:pt x="665182" y="2511539"/>
                  </a:moveTo>
                  <a:cubicBezTo>
                    <a:pt x="638954" y="2605454"/>
                    <a:pt x="610187" y="2697676"/>
                    <a:pt x="548423" y="2775516"/>
                  </a:cubicBezTo>
                  <a:cubicBezTo>
                    <a:pt x="509504" y="2825435"/>
                    <a:pt x="458739" y="2856740"/>
                    <a:pt x="404590" y="2856740"/>
                  </a:cubicBezTo>
                  <a:cubicBezTo>
                    <a:pt x="286139" y="2855893"/>
                    <a:pt x="202377" y="2787361"/>
                    <a:pt x="192224" y="2692600"/>
                  </a:cubicBezTo>
                  <a:cubicBezTo>
                    <a:pt x="184609" y="2623221"/>
                    <a:pt x="215914" y="2570764"/>
                    <a:pt x="270063" y="2531845"/>
                  </a:cubicBezTo>
                  <a:cubicBezTo>
                    <a:pt x="341134" y="2480234"/>
                    <a:pt x="422358" y="2464159"/>
                    <a:pt x="507812" y="2466697"/>
                  </a:cubicBezTo>
                  <a:cubicBezTo>
                    <a:pt x="555192" y="2468389"/>
                    <a:pt x="602573" y="2475158"/>
                    <a:pt x="648261" y="2490387"/>
                  </a:cubicBezTo>
                  <a:cubicBezTo>
                    <a:pt x="660952" y="2493771"/>
                    <a:pt x="669413" y="2495464"/>
                    <a:pt x="665182" y="2511539"/>
                  </a:cubicBezTo>
                  <a:close/>
                  <a:moveTo>
                    <a:pt x="5613899" y="2894813"/>
                  </a:moveTo>
                  <a:cubicBezTo>
                    <a:pt x="5574979" y="2855893"/>
                    <a:pt x="5554674" y="2806821"/>
                    <a:pt x="5555520" y="2751826"/>
                  </a:cubicBezTo>
                  <a:cubicBezTo>
                    <a:pt x="5557212" y="2675678"/>
                    <a:pt x="5593593" y="2614761"/>
                    <a:pt x="5648588" y="2563996"/>
                  </a:cubicBezTo>
                  <a:cubicBezTo>
                    <a:pt x="5744195" y="2476004"/>
                    <a:pt x="5899874" y="2467543"/>
                    <a:pt x="6008172" y="2540306"/>
                  </a:cubicBezTo>
                  <a:cubicBezTo>
                    <a:pt x="6130008" y="2622376"/>
                    <a:pt x="6091088" y="2775516"/>
                    <a:pt x="5990405" y="2838126"/>
                  </a:cubicBezTo>
                  <a:cubicBezTo>
                    <a:pt x="5914258" y="2884660"/>
                    <a:pt x="5828803" y="2894813"/>
                    <a:pt x="5742504" y="2903274"/>
                  </a:cubicBezTo>
                  <a:cubicBezTo>
                    <a:pt x="5727274" y="2904966"/>
                    <a:pt x="5711199" y="2903274"/>
                    <a:pt x="5689200" y="2903274"/>
                  </a:cubicBezTo>
                  <a:cubicBezTo>
                    <a:pt x="5668895" y="2899044"/>
                    <a:pt x="5637590" y="2918503"/>
                    <a:pt x="5613899" y="2894813"/>
                  </a:cubicBezTo>
                  <a:close/>
                </a:path>
              </a:pathLst>
            </a:custGeom>
            <a:solidFill>
              <a:schemeClr val="accent4"/>
            </a:solidFill>
            <a:ln w="8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8BD5048A-C26C-492F-9EC5-C079A0F7CB4A}"/>
              </a:ext>
            </a:extLst>
          </p:cNvPr>
          <p:cNvGrpSpPr/>
          <p:nvPr/>
        </p:nvGrpSpPr>
        <p:grpSpPr>
          <a:xfrm>
            <a:off x="734719" y="1733900"/>
            <a:ext cx="1231213" cy="1231211"/>
            <a:chOff x="10007603" y="2705880"/>
            <a:chExt cx="1441774" cy="1441774"/>
          </a:xfrm>
          <a:solidFill>
            <a:schemeClr val="bg1"/>
          </a:solidFill>
        </p:grpSpPr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D12FF626-60AB-4BA3-8A1C-673D11380E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grpFill/>
            <a:ln w="1016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6C62A59C-CF95-4281-B31A-22112F9767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grpFill/>
            <a:ln w="1016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2B684A1E-2682-41A5-899F-098DA01E5D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grpFill/>
            <a:ln w="1016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7543891D-8B31-469A-8967-AC78A8EF99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4" y="3282590"/>
              <a:ext cx="288355" cy="288355"/>
            </a:xfrm>
            <a:prstGeom prst="ellipse">
              <a:avLst/>
            </a:prstGeom>
            <a:solidFill>
              <a:schemeClr val="accent5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6" name="Freeform: Shape 345">
            <a:extLst>
              <a:ext uri="{FF2B5EF4-FFF2-40B4-BE49-F238E27FC236}">
                <a16:creationId xmlns:a16="http://schemas.microsoft.com/office/drawing/2014/main" id="{4798165B-6152-4133-BA08-6426E8E4AE4C}"/>
              </a:ext>
            </a:extLst>
          </p:cNvPr>
          <p:cNvSpPr/>
          <p:nvPr/>
        </p:nvSpPr>
        <p:spPr>
          <a:xfrm rot="5400000">
            <a:off x="11170443" y="5972374"/>
            <a:ext cx="493323" cy="558021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0F939AF8-3791-4FC2-8A45-6268A8BAB820}"/>
              </a:ext>
            </a:extLst>
          </p:cNvPr>
          <p:cNvSpPr txBox="1"/>
          <p:nvPr/>
        </p:nvSpPr>
        <p:spPr>
          <a:xfrm>
            <a:off x="2646619" y="214516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3480A5E9-0C3A-48F7-91D1-248B460D0757}"/>
              </a:ext>
            </a:extLst>
          </p:cNvPr>
          <p:cNvSpPr txBox="1"/>
          <p:nvPr/>
        </p:nvSpPr>
        <p:spPr>
          <a:xfrm>
            <a:off x="5751502" y="214516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91C1D90F-2AF0-485B-BAF7-393A2B6DA3E5}"/>
              </a:ext>
            </a:extLst>
          </p:cNvPr>
          <p:cNvSpPr txBox="1"/>
          <p:nvPr/>
        </p:nvSpPr>
        <p:spPr>
          <a:xfrm>
            <a:off x="2646619" y="397396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0D01075E-94D7-4237-8051-A2CA3A7F5912}"/>
              </a:ext>
            </a:extLst>
          </p:cNvPr>
          <p:cNvSpPr txBox="1"/>
          <p:nvPr/>
        </p:nvSpPr>
        <p:spPr>
          <a:xfrm>
            <a:off x="5751769" y="397396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51" name="Group 5">
            <a:extLst>
              <a:ext uri="{FF2B5EF4-FFF2-40B4-BE49-F238E27FC236}">
                <a16:creationId xmlns:a16="http://schemas.microsoft.com/office/drawing/2014/main" id="{7C3D82FA-C544-414D-BC5A-C5A66B69934C}"/>
              </a:ext>
            </a:extLst>
          </p:cNvPr>
          <p:cNvGrpSpPr/>
          <p:nvPr/>
        </p:nvGrpSpPr>
        <p:grpSpPr>
          <a:xfrm>
            <a:off x="3708841" y="2145163"/>
            <a:ext cx="1961545" cy="1313612"/>
            <a:chOff x="2676933" y="3301949"/>
            <a:chExt cx="1550267" cy="1313612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B3826608-7088-4166-B7A5-B259051477D1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55AFC722-EA77-4930-82F1-CEA5C9FC5D49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4" name="Group 5">
            <a:extLst>
              <a:ext uri="{FF2B5EF4-FFF2-40B4-BE49-F238E27FC236}">
                <a16:creationId xmlns:a16="http://schemas.microsoft.com/office/drawing/2014/main" id="{409CED77-F94B-4714-BB32-3A0BC9DCC6F7}"/>
              </a:ext>
            </a:extLst>
          </p:cNvPr>
          <p:cNvGrpSpPr/>
          <p:nvPr/>
        </p:nvGrpSpPr>
        <p:grpSpPr>
          <a:xfrm>
            <a:off x="6813724" y="2145163"/>
            <a:ext cx="1961545" cy="1313612"/>
            <a:chOff x="2676933" y="3301949"/>
            <a:chExt cx="1550267" cy="1313612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72811FF3-A077-4D8E-B448-1154A4ED6719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A438D7CB-D0EC-43CA-B4A9-E11C0E5F961E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7" name="Group 5">
            <a:extLst>
              <a:ext uri="{FF2B5EF4-FFF2-40B4-BE49-F238E27FC236}">
                <a16:creationId xmlns:a16="http://schemas.microsoft.com/office/drawing/2014/main" id="{7AA587CB-470B-4763-A712-320D6E89D525}"/>
              </a:ext>
            </a:extLst>
          </p:cNvPr>
          <p:cNvGrpSpPr/>
          <p:nvPr/>
        </p:nvGrpSpPr>
        <p:grpSpPr>
          <a:xfrm>
            <a:off x="3708841" y="3973963"/>
            <a:ext cx="1961545" cy="1313612"/>
            <a:chOff x="2676933" y="3301949"/>
            <a:chExt cx="1550267" cy="1313612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8D8E35A8-9DFD-4022-8941-5D990D5D0B52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903F0AF9-4B47-414D-BC96-277590A124EE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0" name="Group 5">
            <a:extLst>
              <a:ext uri="{FF2B5EF4-FFF2-40B4-BE49-F238E27FC236}">
                <a16:creationId xmlns:a16="http://schemas.microsoft.com/office/drawing/2014/main" id="{74F441CD-E0B6-41CD-BD43-7018BB0EBE1D}"/>
              </a:ext>
            </a:extLst>
          </p:cNvPr>
          <p:cNvGrpSpPr/>
          <p:nvPr/>
        </p:nvGrpSpPr>
        <p:grpSpPr>
          <a:xfrm>
            <a:off x="6813724" y="3973963"/>
            <a:ext cx="1961545" cy="1313612"/>
            <a:chOff x="2676933" y="3301949"/>
            <a:chExt cx="1550267" cy="1313612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70ED6DEE-72E5-4C13-9994-498B3A90458F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A4D579A7-8913-4F21-A5A9-76814EF4EB4F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3" name="Freeform 18">
            <a:extLst>
              <a:ext uri="{FF2B5EF4-FFF2-40B4-BE49-F238E27FC236}">
                <a16:creationId xmlns:a16="http://schemas.microsoft.com/office/drawing/2014/main" id="{B5F4D031-C121-45BB-BED4-6D0EA6DC3F0B}"/>
              </a:ext>
            </a:extLst>
          </p:cNvPr>
          <p:cNvSpPr/>
          <p:nvPr/>
        </p:nvSpPr>
        <p:spPr>
          <a:xfrm>
            <a:off x="5929777" y="4642378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4" name="Rounded Rectangle 27">
            <a:extLst>
              <a:ext uri="{FF2B5EF4-FFF2-40B4-BE49-F238E27FC236}">
                <a16:creationId xmlns:a16="http://schemas.microsoft.com/office/drawing/2014/main" id="{8550CD65-0002-4EB8-9ADD-FB94348DD3F0}"/>
              </a:ext>
            </a:extLst>
          </p:cNvPr>
          <p:cNvSpPr/>
          <p:nvPr/>
        </p:nvSpPr>
        <p:spPr>
          <a:xfrm>
            <a:off x="2903874" y="4751473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5" name="Rounded Rectangle 7">
            <a:extLst>
              <a:ext uri="{FF2B5EF4-FFF2-40B4-BE49-F238E27FC236}">
                <a16:creationId xmlns:a16="http://schemas.microsoft.com/office/drawing/2014/main" id="{146B7680-A241-4DF2-80A5-834D90490B82}"/>
              </a:ext>
            </a:extLst>
          </p:cNvPr>
          <p:cNvSpPr/>
          <p:nvPr/>
        </p:nvSpPr>
        <p:spPr>
          <a:xfrm>
            <a:off x="5981255" y="2857506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6" name="Oval 21">
            <a:extLst>
              <a:ext uri="{FF2B5EF4-FFF2-40B4-BE49-F238E27FC236}">
                <a16:creationId xmlns:a16="http://schemas.microsoft.com/office/drawing/2014/main" id="{FF2D9DFE-147E-4B33-9393-775971B15E82}"/>
              </a:ext>
            </a:extLst>
          </p:cNvPr>
          <p:cNvSpPr>
            <a:spLocks noChangeAspect="1"/>
          </p:cNvSpPr>
          <p:nvPr/>
        </p:nvSpPr>
        <p:spPr>
          <a:xfrm>
            <a:off x="2861169" y="2834888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38827D5B-8481-4B87-B0F7-571B6B7C1035}"/>
              </a:ext>
            </a:extLst>
          </p:cNvPr>
          <p:cNvGrpSpPr/>
          <p:nvPr/>
        </p:nvGrpSpPr>
        <p:grpSpPr>
          <a:xfrm rot="460939">
            <a:off x="1385537" y="1683275"/>
            <a:ext cx="1476762" cy="700824"/>
            <a:chOff x="1719925" y="2675941"/>
            <a:chExt cx="2010435" cy="954090"/>
          </a:xfrm>
        </p:grpSpPr>
        <p:sp>
          <p:nvSpPr>
            <p:cNvPr id="368" name="Parallelogram 367">
              <a:extLst>
                <a:ext uri="{FF2B5EF4-FFF2-40B4-BE49-F238E27FC236}">
                  <a16:creationId xmlns:a16="http://schemas.microsoft.com/office/drawing/2014/main" id="{D173D10C-2F9F-4564-9BDB-598D208E9975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69" name="Rectangle 34">
              <a:extLst>
                <a:ext uri="{FF2B5EF4-FFF2-40B4-BE49-F238E27FC236}">
                  <a16:creationId xmlns:a16="http://schemas.microsoft.com/office/drawing/2014/main" id="{9D163E9E-9784-41F3-B763-DCAD7F94E487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9F95E74B-CB7C-4EB0-B7B4-0D59AE876B11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371" name="Parallelogram 370">
                <a:extLst>
                  <a:ext uri="{FF2B5EF4-FFF2-40B4-BE49-F238E27FC236}">
                    <a16:creationId xmlns:a16="http://schemas.microsoft.com/office/drawing/2014/main" id="{2B0EF3E8-657E-443A-862D-3BD7D77A46D9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372" name="Parallelogram 371">
                <a:extLst>
                  <a:ext uri="{FF2B5EF4-FFF2-40B4-BE49-F238E27FC236}">
                    <a16:creationId xmlns:a16="http://schemas.microsoft.com/office/drawing/2014/main" id="{E0B4560F-7934-490A-BB55-37E8019FA062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43FA2F46-1CD6-42E0-B903-FD796FA009F7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375" name="Trapezoid 33">
                  <a:extLst>
                    <a:ext uri="{FF2B5EF4-FFF2-40B4-BE49-F238E27FC236}">
                      <a16:creationId xmlns:a16="http://schemas.microsoft.com/office/drawing/2014/main" id="{F0F8B901-715F-4816-92AD-C2DA75703C75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376" name="Chord 375">
                  <a:extLst>
                    <a:ext uri="{FF2B5EF4-FFF2-40B4-BE49-F238E27FC236}">
                      <a16:creationId xmlns:a16="http://schemas.microsoft.com/office/drawing/2014/main" id="{FAD82193-1D5B-4182-BECD-435FF63564FE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377" name="Trapezoid 37">
                  <a:extLst>
                    <a:ext uri="{FF2B5EF4-FFF2-40B4-BE49-F238E27FC236}">
                      <a16:creationId xmlns:a16="http://schemas.microsoft.com/office/drawing/2014/main" id="{79F3B63E-49FC-4F4D-BDF1-E7E3D0CA52E3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74" name="Parallelogram 373">
                <a:extLst>
                  <a:ext uri="{FF2B5EF4-FFF2-40B4-BE49-F238E27FC236}">
                    <a16:creationId xmlns:a16="http://schemas.microsoft.com/office/drawing/2014/main" id="{AEF81DA2-96A0-4E28-816C-DF715E543A17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2021-04-14T04:10:40Z</dcterms:modified>
</cp:coreProperties>
</file>