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FF50DE54-607B-466A-836F-983F8A10BCB3}"/>
              </a:ext>
            </a:extLst>
          </p:cNvPr>
          <p:cNvGrpSpPr/>
          <p:nvPr/>
        </p:nvGrpSpPr>
        <p:grpSpPr>
          <a:xfrm>
            <a:off x="7372515" y="5463142"/>
            <a:ext cx="4062015" cy="738664"/>
            <a:chOff x="3017859" y="4283314"/>
            <a:chExt cx="2579765" cy="738663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BB01913-C366-4773-A2B8-84415AA3ECA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47538A2-5C20-4D16-840C-CB0E49CFC52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0B7AE61-3081-4E63-B512-260E56B53112}"/>
              </a:ext>
            </a:extLst>
          </p:cNvPr>
          <p:cNvGrpSpPr/>
          <p:nvPr/>
        </p:nvGrpSpPr>
        <p:grpSpPr>
          <a:xfrm>
            <a:off x="7372515" y="1754555"/>
            <a:ext cx="4062015" cy="738664"/>
            <a:chOff x="3017859" y="4283314"/>
            <a:chExt cx="2579765" cy="738663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DC58185-BE3B-484C-A76B-311DDD7FF12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46F844F-EE61-4424-B216-46387EDA93B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98DC3CFA-FBD3-438D-86BC-B1A0DB51EE44}"/>
              </a:ext>
            </a:extLst>
          </p:cNvPr>
          <p:cNvGrpSpPr/>
          <p:nvPr/>
        </p:nvGrpSpPr>
        <p:grpSpPr>
          <a:xfrm>
            <a:off x="7372515" y="2681702"/>
            <a:ext cx="4062015" cy="738664"/>
            <a:chOff x="3017859" y="4283314"/>
            <a:chExt cx="2579765" cy="738663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389D9A97-A9AC-4C24-BC92-D6C3CAFFB3F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612BE77-BE5D-4AA9-B175-CB5A74D22DC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1FBE00D-EF0D-4531-9EB2-34B3A68C2019}"/>
              </a:ext>
            </a:extLst>
          </p:cNvPr>
          <p:cNvGrpSpPr/>
          <p:nvPr/>
        </p:nvGrpSpPr>
        <p:grpSpPr>
          <a:xfrm>
            <a:off x="7372515" y="3608848"/>
            <a:ext cx="4062015" cy="738664"/>
            <a:chOff x="3017859" y="4283314"/>
            <a:chExt cx="2579765" cy="738663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19782EA-6668-43F1-9D5D-8BDE1E891BF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9A96E785-D6C5-426A-BF42-8879D7640DB4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364172D-4CCD-4BE6-83D1-6A542265F792}"/>
              </a:ext>
            </a:extLst>
          </p:cNvPr>
          <p:cNvGrpSpPr/>
          <p:nvPr/>
        </p:nvGrpSpPr>
        <p:grpSpPr>
          <a:xfrm>
            <a:off x="7372515" y="4535995"/>
            <a:ext cx="4062015" cy="738664"/>
            <a:chOff x="3017859" y="4283314"/>
            <a:chExt cx="2579765" cy="738663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0F27AE5-F4E2-4C03-9645-DBD19EABAE6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9D2D3FC-11FF-415F-BCBA-09FE7551FD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1805251-C854-4BCB-8768-A844304E640D}"/>
              </a:ext>
            </a:extLst>
          </p:cNvPr>
          <p:cNvGrpSpPr/>
          <p:nvPr/>
        </p:nvGrpSpPr>
        <p:grpSpPr>
          <a:xfrm rot="10800000" flipH="1">
            <a:off x="610098" y="2901354"/>
            <a:ext cx="2127533" cy="2127533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0A3FA544-23F1-4FFA-8D39-278730FAA99B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7F054E57-2B31-424A-8E30-B0C8894972A4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0B467C1F-FDDE-4227-AD38-87038AA433AD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accent4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46" name="Rectangle 145">
            <a:extLst>
              <a:ext uri="{FF2B5EF4-FFF2-40B4-BE49-F238E27FC236}">
                <a16:creationId xmlns:a16="http://schemas.microsoft.com/office/drawing/2014/main" id="{979DC158-C373-4DCD-8746-855AB256D371}"/>
              </a:ext>
            </a:extLst>
          </p:cNvPr>
          <p:cNvSpPr/>
          <p:nvPr/>
        </p:nvSpPr>
        <p:spPr>
          <a:xfrm>
            <a:off x="6656598" y="4602451"/>
            <a:ext cx="594864" cy="59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6E9AA5F6-2B27-4AA6-98A3-CC7C363768F2}"/>
              </a:ext>
            </a:extLst>
          </p:cNvPr>
          <p:cNvSpPr/>
          <p:nvPr/>
        </p:nvSpPr>
        <p:spPr>
          <a:xfrm>
            <a:off x="6656598" y="3679598"/>
            <a:ext cx="594864" cy="594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97C889D-108D-43E8-A845-BEB8F39C7B5F}"/>
              </a:ext>
            </a:extLst>
          </p:cNvPr>
          <p:cNvSpPr/>
          <p:nvPr/>
        </p:nvSpPr>
        <p:spPr>
          <a:xfrm>
            <a:off x="6656598" y="2756746"/>
            <a:ext cx="594864" cy="5948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9" name="Parallelogram 148">
            <a:extLst>
              <a:ext uri="{FF2B5EF4-FFF2-40B4-BE49-F238E27FC236}">
                <a16:creationId xmlns:a16="http://schemas.microsoft.com/office/drawing/2014/main" id="{6EABB42F-F2DF-425D-AFD2-19FE4C01DF66}"/>
              </a:ext>
            </a:extLst>
          </p:cNvPr>
          <p:cNvSpPr/>
          <p:nvPr/>
        </p:nvSpPr>
        <p:spPr>
          <a:xfrm rot="10800000">
            <a:off x="3615054" y="3707091"/>
            <a:ext cx="1400486" cy="276883"/>
          </a:xfrm>
          <a:prstGeom prst="parallelogram">
            <a:avLst>
              <a:gd name="adj" fmla="val 1922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919209EF-948C-4CDD-9FFF-DFA364D50243}"/>
              </a:ext>
            </a:extLst>
          </p:cNvPr>
          <p:cNvSpPr/>
          <p:nvPr/>
        </p:nvSpPr>
        <p:spPr>
          <a:xfrm>
            <a:off x="6656598" y="5525306"/>
            <a:ext cx="594864" cy="59486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D16513EF-EB0D-4599-891B-BBB6210D95A8}"/>
              </a:ext>
            </a:extLst>
          </p:cNvPr>
          <p:cNvSpPr/>
          <p:nvPr/>
        </p:nvSpPr>
        <p:spPr>
          <a:xfrm>
            <a:off x="6656598" y="1833893"/>
            <a:ext cx="594864" cy="594864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2" name="Down Arrow 1">
            <a:extLst>
              <a:ext uri="{FF2B5EF4-FFF2-40B4-BE49-F238E27FC236}">
                <a16:creationId xmlns:a16="http://schemas.microsoft.com/office/drawing/2014/main" id="{AD416676-1E40-406A-9B2E-169EFA60B91D}"/>
              </a:ext>
            </a:extLst>
          </p:cNvPr>
          <p:cNvSpPr/>
          <p:nvPr/>
        </p:nvSpPr>
        <p:spPr>
          <a:xfrm rot="10800000" flipH="1">
            <a:off x="6766719" y="5612761"/>
            <a:ext cx="373963" cy="41996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3" name="Donut 15">
            <a:extLst>
              <a:ext uri="{FF2B5EF4-FFF2-40B4-BE49-F238E27FC236}">
                <a16:creationId xmlns:a16="http://schemas.microsoft.com/office/drawing/2014/main" id="{3067C438-7504-4727-815A-3E58B243FFB5}"/>
              </a:ext>
            </a:extLst>
          </p:cNvPr>
          <p:cNvSpPr/>
          <p:nvPr/>
        </p:nvSpPr>
        <p:spPr>
          <a:xfrm>
            <a:off x="6781332" y="1958236"/>
            <a:ext cx="344733" cy="34618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54" name="Rectangle 1">
            <a:extLst>
              <a:ext uri="{FF2B5EF4-FFF2-40B4-BE49-F238E27FC236}">
                <a16:creationId xmlns:a16="http://schemas.microsoft.com/office/drawing/2014/main" id="{9D2557BD-FDEE-45A3-8324-042B0CB36DEE}"/>
              </a:ext>
            </a:extLst>
          </p:cNvPr>
          <p:cNvSpPr>
            <a:spLocks noChangeAspect="1"/>
          </p:cNvSpPr>
          <p:nvPr/>
        </p:nvSpPr>
        <p:spPr>
          <a:xfrm>
            <a:off x="6784782" y="4698748"/>
            <a:ext cx="352355" cy="35167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5" name="Rounded Rectangle 24">
            <a:extLst>
              <a:ext uri="{FF2B5EF4-FFF2-40B4-BE49-F238E27FC236}">
                <a16:creationId xmlns:a16="http://schemas.microsoft.com/office/drawing/2014/main" id="{D017B82C-C22E-45F6-9394-8CF582FEEEA5}"/>
              </a:ext>
            </a:extLst>
          </p:cNvPr>
          <p:cNvSpPr>
            <a:spLocks noChangeAspect="1"/>
          </p:cNvSpPr>
          <p:nvPr/>
        </p:nvSpPr>
        <p:spPr>
          <a:xfrm>
            <a:off x="6788799" y="3846553"/>
            <a:ext cx="337264" cy="26095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6" name="Freeform 35">
            <a:extLst>
              <a:ext uri="{FF2B5EF4-FFF2-40B4-BE49-F238E27FC236}">
                <a16:creationId xmlns:a16="http://schemas.microsoft.com/office/drawing/2014/main" id="{872A0536-4C83-43C4-A5E4-E256A28E2FEE}"/>
              </a:ext>
            </a:extLst>
          </p:cNvPr>
          <p:cNvSpPr>
            <a:spLocks noChangeAspect="1"/>
          </p:cNvSpPr>
          <p:nvPr/>
        </p:nvSpPr>
        <p:spPr>
          <a:xfrm rot="8580000">
            <a:off x="6788325" y="2888911"/>
            <a:ext cx="331419" cy="33053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09CFA400-18B8-4633-AAD9-CC4AC9D03EE2}"/>
              </a:ext>
            </a:extLst>
          </p:cNvPr>
          <p:cNvSpPr/>
          <p:nvPr/>
        </p:nvSpPr>
        <p:spPr>
          <a:xfrm>
            <a:off x="4488662" y="3794697"/>
            <a:ext cx="966653" cy="55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C3F4E9E9-AE6E-49C5-A46C-A3FEBCB0CBCE}"/>
              </a:ext>
            </a:extLst>
          </p:cNvPr>
          <p:cNvSpPr/>
          <p:nvPr/>
        </p:nvSpPr>
        <p:spPr>
          <a:xfrm>
            <a:off x="4488662" y="3871949"/>
            <a:ext cx="966653" cy="557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DBD09650-7555-43D9-A935-69459AB441AA}"/>
              </a:ext>
            </a:extLst>
          </p:cNvPr>
          <p:cNvSpPr/>
          <p:nvPr/>
        </p:nvSpPr>
        <p:spPr>
          <a:xfrm>
            <a:off x="4488662" y="3949201"/>
            <a:ext cx="966653" cy="5576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4023BCC4-E00A-4165-9FB9-2678B02F2AF5}"/>
              </a:ext>
            </a:extLst>
          </p:cNvPr>
          <p:cNvSpPr/>
          <p:nvPr/>
        </p:nvSpPr>
        <p:spPr>
          <a:xfrm>
            <a:off x="4488662" y="4026453"/>
            <a:ext cx="966653" cy="5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25891BDB-4C5F-40F6-B320-B4E90AD3DE1D}"/>
              </a:ext>
            </a:extLst>
          </p:cNvPr>
          <p:cNvSpPr/>
          <p:nvPr/>
        </p:nvSpPr>
        <p:spPr>
          <a:xfrm>
            <a:off x="4488662" y="4103704"/>
            <a:ext cx="966653" cy="557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926A1A1D-E7F1-439E-92E3-4BE6D768005F}"/>
              </a:ext>
            </a:extLst>
          </p:cNvPr>
          <p:cNvGrpSpPr/>
          <p:nvPr/>
        </p:nvGrpSpPr>
        <p:grpSpPr>
          <a:xfrm>
            <a:off x="1673863" y="3315051"/>
            <a:ext cx="3404656" cy="1346565"/>
            <a:chOff x="903886" y="3331350"/>
            <a:chExt cx="3297058" cy="1304009"/>
          </a:xfrm>
        </p:grpSpPr>
        <p:sp>
          <p:nvSpPr>
            <p:cNvPr id="163" name="Rectangle 34">
              <a:extLst>
                <a:ext uri="{FF2B5EF4-FFF2-40B4-BE49-F238E27FC236}">
                  <a16:creationId xmlns:a16="http://schemas.microsoft.com/office/drawing/2014/main" id="{409BD097-9493-466A-97DE-B545AB99F5BB}"/>
                </a:ext>
              </a:extLst>
            </p:cNvPr>
            <p:cNvSpPr/>
            <p:nvPr/>
          </p:nvSpPr>
          <p:spPr>
            <a:xfrm>
              <a:off x="903886" y="3968006"/>
              <a:ext cx="704227" cy="3600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ECC7F9CF-3B31-480F-90FB-883F0E31C559}"/>
                </a:ext>
              </a:extLst>
            </p:cNvPr>
            <p:cNvGrpSpPr/>
            <p:nvPr/>
          </p:nvGrpSpPr>
          <p:grpSpPr>
            <a:xfrm>
              <a:off x="1475656" y="3331350"/>
              <a:ext cx="2725288" cy="1304009"/>
              <a:chOff x="1475656" y="3331350"/>
              <a:chExt cx="2725288" cy="1304009"/>
            </a:xfrm>
          </p:grpSpPr>
          <p:sp>
            <p:nvSpPr>
              <p:cNvPr id="165" name="Parallelogram 164">
                <a:extLst>
                  <a:ext uri="{FF2B5EF4-FFF2-40B4-BE49-F238E27FC236}">
                    <a16:creationId xmlns:a16="http://schemas.microsoft.com/office/drawing/2014/main" id="{F4DA4716-ADA3-482D-8B6A-AA5AB00A018E}"/>
                  </a:ext>
                </a:extLst>
              </p:cNvPr>
              <p:cNvSpPr/>
              <p:nvPr/>
            </p:nvSpPr>
            <p:spPr>
              <a:xfrm rot="10680000" flipH="1">
                <a:off x="2793780" y="4038224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6" name="Parallelogram 165">
                <a:extLst>
                  <a:ext uri="{FF2B5EF4-FFF2-40B4-BE49-F238E27FC236}">
                    <a16:creationId xmlns:a16="http://schemas.microsoft.com/office/drawing/2014/main" id="{AD46643C-0983-4981-9ED8-A185E221DB4C}"/>
                  </a:ext>
                </a:extLst>
              </p:cNvPr>
              <p:cNvSpPr/>
              <p:nvPr/>
            </p:nvSpPr>
            <p:spPr>
              <a:xfrm rot="10920000">
                <a:off x="2793780" y="3331350"/>
                <a:ext cx="1201835" cy="597135"/>
              </a:xfrm>
              <a:prstGeom prst="parallelogram">
                <a:avLst>
                  <a:gd name="adj" fmla="val 62269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87980BC6-3359-4E0B-84B8-F3A0C9BBB435}"/>
                  </a:ext>
                </a:extLst>
              </p:cNvPr>
              <p:cNvGrpSpPr/>
              <p:nvPr/>
            </p:nvGrpSpPr>
            <p:grpSpPr>
              <a:xfrm>
                <a:off x="1475656" y="3862961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69" name="Trapezoid 33">
                  <a:extLst>
                    <a:ext uri="{FF2B5EF4-FFF2-40B4-BE49-F238E27FC236}">
                      <a16:creationId xmlns:a16="http://schemas.microsoft.com/office/drawing/2014/main" id="{6B2B6B3C-24AD-4898-9C5B-B0099B798C54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0" name="Chord 169">
                  <a:extLst>
                    <a:ext uri="{FF2B5EF4-FFF2-40B4-BE49-F238E27FC236}">
                      <a16:creationId xmlns:a16="http://schemas.microsoft.com/office/drawing/2014/main" id="{809DEE2A-F489-4AED-BEEA-789A2A72AC71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1" name="Trapezoid 37">
                  <a:extLst>
                    <a:ext uri="{FF2B5EF4-FFF2-40B4-BE49-F238E27FC236}">
                      <a16:creationId xmlns:a16="http://schemas.microsoft.com/office/drawing/2014/main" id="{6F6859DA-3132-4B81-BDBC-2473C31C992A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68" name="Parallelogram 167">
                <a:extLst>
                  <a:ext uri="{FF2B5EF4-FFF2-40B4-BE49-F238E27FC236}">
                    <a16:creationId xmlns:a16="http://schemas.microsoft.com/office/drawing/2014/main" id="{4A213342-B521-4A6D-A91C-A70787050841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5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172" name="Freeform 47">
            <a:extLst>
              <a:ext uri="{FF2B5EF4-FFF2-40B4-BE49-F238E27FC236}">
                <a16:creationId xmlns:a16="http://schemas.microsoft.com/office/drawing/2014/main" id="{498A6AD0-40EF-4BB3-945E-DD8D32A78992}"/>
              </a:ext>
            </a:extLst>
          </p:cNvPr>
          <p:cNvSpPr/>
          <p:nvPr/>
        </p:nvSpPr>
        <p:spPr>
          <a:xfrm>
            <a:off x="5453688" y="1833896"/>
            <a:ext cx="1204814" cy="2019981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711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9785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1373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1373 h 1953837"/>
              <a:gd name="connsiteX0" fmla="*/ 457 w 1183065"/>
              <a:gd name="connsiteY0" fmla="*/ 1901373 h 1956143"/>
              <a:gd name="connsiteX1" fmla="*/ 1180112 w 1183065"/>
              <a:gd name="connsiteY1" fmla="*/ 0 h 1956143"/>
              <a:gd name="connsiteX2" fmla="*/ 1183065 w 1183065"/>
              <a:gd name="connsiteY2" fmla="*/ 572452 h 1956143"/>
              <a:gd name="connsiteX3" fmla="*/ 0 w 1183065"/>
              <a:gd name="connsiteY3" fmla="*/ 1956143 h 1956143"/>
              <a:gd name="connsiteX4" fmla="*/ 457 w 1183065"/>
              <a:gd name="connsiteY4" fmla="*/ 1901373 h 195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65" h="1956143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3" name="Freeform 48">
            <a:extLst>
              <a:ext uri="{FF2B5EF4-FFF2-40B4-BE49-F238E27FC236}">
                <a16:creationId xmlns:a16="http://schemas.microsoft.com/office/drawing/2014/main" id="{4834166C-49A3-49D0-8F27-0F1C2CF63CD3}"/>
              </a:ext>
            </a:extLst>
          </p:cNvPr>
          <p:cNvSpPr/>
          <p:nvPr/>
        </p:nvSpPr>
        <p:spPr>
          <a:xfrm>
            <a:off x="5453785" y="2756746"/>
            <a:ext cx="1204719" cy="1171728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8973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4698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4" name="Freeform 49">
            <a:extLst>
              <a:ext uri="{FF2B5EF4-FFF2-40B4-BE49-F238E27FC236}">
                <a16:creationId xmlns:a16="http://schemas.microsoft.com/office/drawing/2014/main" id="{22F92E3A-4114-4088-8F61-F12871E26CBC}"/>
              </a:ext>
            </a:extLst>
          </p:cNvPr>
          <p:cNvSpPr/>
          <p:nvPr/>
        </p:nvSpPr>
        <p:spPr>
          <a:xfrm>
            <a:off x="5453727" y="3679476"/>
            <a:ext cx="1204775" cy="594533"/>
          </a:xfrm>
          <a:custGeom>
            <a:avLst/>
            <a:gdLst>
              <a:gd name="connsiteX0" fmla="*/ 0 w 1182941"/>
              <a:gd name="connsiteY0" fmla="*/ 339925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339925 h 571075"/>
              <a:gd name="connsiteX0" fmla="*/ 0 w 1182941"/>
              <a:gd name="connsiteY0" fmla="*/ 259242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259242 h 571075"/>
              <a:gd name="connsiteX0" fmla="*/ 576 w 1183517"/>
              <a:gd name="connsiteY0" fmla="*/ 259242 h 571075"/>
              <a:gd name="connsiteX1" fmla="*/ 9283 w 1183517"/>
              <a:gd name="connsiteY1" fmla="*/ 305851 h 571075"/>
              <a:gd name="connsiteX2" fmla="*/ 1183517 w 1183517"/>
              <a:gd name="connsiteY2" fmla="*/ 571075 h 571075"/>
              <a:gd name="connsiteX3" fmla="*/ 1183517 w 1183517"/>
              <a:gd name="connsiteY3" fmla="*/ 0 h 571075"/>
              <a:gd name="connsiteX4" fmla="*/ 576 w 1183517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1610 w 1184551"/>
              <a:gd name="connsiteY0" fmla="*/ 259242 h 571075"/>
              <a:gd name="connsiteX1" fmla="*/ 2982 w 1184551"/>
              <a:gd name="connsiteY1" fmla="*/ 303406 h 571075"/>
              <a:gd name="connsiteX2" fmla="*/ 1184551 w 1184551"/>
              <a:gd name="connsiteY2" fmla="*/ 571075 h 571075"/>
              <a:gd name="connsiteX3" fmla="*/ 1184551 w 1184551"/>
              <a:gd name="connsiteY3" fmla="*/ 0 h 571075"/>
              <a:gd name="connsiteX4" fmla="*/ 1610 w 1184551"/>
              <a:gd name="connsiteY4" fmla="*/ 259242 h 571075"/>
              <a:gd name="connsiteX0" fmla="*/ 0 w 1182941"/>
              <a:gd name="connsiteY0" fmla="*/ 259242 h 571075"/>
              <a:gd name="connsiteX1" fmla="*/ 1372 w 1182941"/>
              <a:gd name="connsiteY1" fmla="*/ 303406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66577 h 578410"/>
              <a:gd name="connsiteX1" fmla="*/ 1372 w 1182941"/>
              <a:gd name="connsiteY1" fmla="*/ 310741 h 578410"/>
              <a:gd name="connsiteX2" fmla="*/ 1182941 w 1182941"/>
              <a:gd name="connsiteY2" fmla="*/ 578410 h 578410"/>
              <a:gd name="connsiteX3" fmla="*/ 1180496 w 1182941"/>
              <a:gd name="connsiteY3" fmla="*/ 0 h 578410"/>
              <a:gd name="connsiteX4" fmla="*/ 0 w 1182941"/>
              <a:gd name="connsiteY4" fmla="*/ 266577 h 578410"/>
              <a:gd name="connsiteX0" fmla="*/ 0 w 1182941"/>
              <a:gd name="connsiteY0" fmla="*/ 266577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6577 h 575743"/>
              <a:gd name="connsiteX0" fmla="*/ 0 w 1182941"/>
              <a:gd name="connsiteY0" fmla="*/ 261965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0 w 1182941"/>
              <a:gd name="connsiteY0" fmla="*/ 261965 h 575743"/>
              <a:gd name="connsiteX1" fmla="*/ 1372 w 1182941"/>
              <a:gd name="connsiteY1" fmla="*/ 317659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1982 w 1182585"/>
              <a:gd name="connsiteY0" fmla="*/ 261965 h 575743"/>
              <a:gd name="connsiteX1" fmla="*/ 1016 w 1182585"/>
              <a:gd name="connsiteY1" fmla="*/ 317659 h 575743"/>
              <a:gd name="connsiteX2" fmla="*/ 1182585 w 1182585"/>
              <a:gd name="connsiteY2" fmla="*/ 575743 h 575743"/>
              <a:gd name="connsiteX3" fmla="*/ 1180140 w 1182585"/>
              <a:gd name="connsiteY3" fmla="*/ 0 h 575743"/>
              <a:gd name="connsiteX4" fmla="*/ 1982 w 1182585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7659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  <a:gd name="connsiteX0" fmla="*/ 1940 w 1182543"/>
              <a:gd name="connsiteY0" fmla="*/ 261965 h 575743"/>
              <a:gd name="connsiteX1" fmla="*/ 3312 w 1182543"/>
              <a:gd name="connsiteY1" fmla="*/ 317659 h 575743"/>
              <a:gd name="connsiteX2" fmla="*/ 1182543 w 1182543"/>
              <a:gd name="connsiteY2" fmla="*/ 575743 h 575743"/>
              <a:gd name="connsiteX3" fmla="*/ 1180098 w 1182543"/>
              <a:gd name="connsiteY3" fmla="*/ 0 h 575743"/>
              <a:gd name="connsiteX4" fmla="*/ 1940 w 1182543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5354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26" h="575743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5" name="Freeform 50">
            <a:extLst>
              <a:ext uri="{FF2B5EF4-FFF2-40B4-BE49-F238E27FC236}">
                <a16:creationId xmlns:a16="http://schemas.microsoft.com/office/drawing/2014/main" id="{94421D3D-1D10-4393-B5E2-74BDB5D2F463}"/>
              </a:ext>
            </a:extLst>
          </p:cNvPr>
          <p:cNvSpPr/>
          <p:nvPr/>
        </p:nvSpPr>
        <p:spPr>
          <a:xfrm flipV="1">
            <a:off x="5455871" y="4102851"/>
            <a:ext cx="1202632" cy="2016763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6612"/>
              <a:gd name="connsiteY0" fmla="*/ 1903679 h 1953837"/>
              <a:gd name="connsiteX1" fmla="*/ 1186462 w 1186612"/>
              <a:gd name="connsiteY1" fmla="*/ 0 h 1953837"/>
              <a:gd name="connsiteX2" fmla="*/ 1183065 w 1186612"/>
              <a:gd name="connsiteY2" fmla="*/ 560768 h 1953837"/>
              <a:gd name="connsiteX3" fmla="*/ 0 w 1186612"/>
              <a:gd name="connsiteY3" fmla="*/ 1953837 h 1953837"/>
              <a:gd name="connsiteX4" fmla="*/ 457 w 118661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69183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74518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3 w 1182808"/>
              <a:gd name="connsiteY0" fmla="*/ 1912094 h 1946110"/>
              <a:gd name="connsiteX1" fmla="*/ 1182463 w 1182808"/>
              <a:gd name="connsiteY1" fmla="*/ 0 h 1946110"/>
              <a:gd name="connsiteX2" fmla="*/ 1182611 w 1182808"/>
              <a:gd name="connsiteY2" fmla="*/ 574518 h 1946110"/>
              <a:gd name="connsiteX3" fmla="*/ 6561 w 1182808"/>
              <a:gd name="connsiteY3" fmla="*/ 1946110 h 1946110"/>
              <a:gd name="connsiteX4" fmla="*/ 3 w 1182808"/>
              <a:gd name="connsiteY4" fmla="*/ 1912094 h 1946110"/>
              <a:gd name="connsiteX0" fmla="*/ 8 w 1178136"/>
              <a:gd name="connsiteY0" fmla="*/ 1895953 h 1946110"/>
              <a:gd name="connsiteX1" fmla="*/ 1177791 w 1178136"/>
              <a:gd name="connsiteY1" fmla="*/ 0 h 1946110"/>
              <a:gd name="connsiteX2" fmla="*/ 1177939 w 1178136"/>
              <a:gd name="connsiteY2" fmla="*/ 574518 h 1946110"/>
              <a:gd name="connsiteX3" fmla="*/ 1889 w 1178136"/>
              <a:gd name="connsiteY3" fmla="*/ 1946110 h 1946110"/>
              <a:gd name="connsiteX4" fmla="*/ 8 w 1178136"/>
              <a:gd name="connsiteY4" fmla="*/ 1895953 h 1946110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2795 w 1180923"/>
              <a:gd name="connsiteY0" fmla="*/ 1895953 h 1948415"/>
              <a:gd name="connsiteX1" fmla="*/ 1180578 w 1180923"/>
              <a:gd name="connsiteY1" fmla="*/ 0 h 1948415"/>
              <a:gd name="connsiteX2" fmla="*/ 1180726 w 1180923"/>
              <a:gd name="connsiteY2" fmla="*/ 574518 h 1948415"/>
              <a:gd name="connsiteX3" fmla="*/ 0 w 1180923"/>
              <a:gd name="connsiteY3" fmla="*/ 1948415 h 1948415"/>
              <a:gd name="connsiteX4" fmla="*/ 2795 w 1180923"/>
              <a:gd name="connsiteY4" fmla="*/ 1895953 h 1948415"/>
              <a:gd name="connsiteX0" fmla="*/ 2795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2795 w 1180923"/>
              <a:gd name="connsiteY4" fmla="*/ 1895953 h 1953027"/>
              <a:gd name="connsiteX0" fmla="*/ 456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456 w 1180923"/>
              <a:gd name="connsiteY4" fmla="*/ 1895953 h 195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923" h="1953027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6" name="Freeform 51">
            <a:extLst>
              <a:ext uri="{FF2B5EF4-FFF2-40B4-BE49-F238E27FC236}">
                <a16:creationId xmlns:a16="http://schemas.microsoft.com/office/drawing/2014/main" id="{FE86FB25-861F-44F1-B524-44AD6E245E8F}"/>
              </a:ext>
            </a:extLst>
          </p:cNvPr>
          <p:cNvSpPr/>
          <p:nvPr/>
        </p:nvSpPr>
        <p:spPr>
          <a:xfrm flipV="1">
            <a:off x="5453785" y="4026453"/>
            <a:ext cx="1204719" cy="1174482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5422 h 1137365"/>
              <a:gd name="connsiteX1" fmla="*/ 1182019 w 1182972"/>
              <a:gd name="connsiteY1" fmla="*/ 0 h 1137365"/>
              <a:gd name="connsiteX2" fmla="*/ 1182972 w 1182972"/>
              <a:gd name="connsiteY2" fmla="*/ 576306 h 1137365"/>
              <a:gd name="connsiteX3" fmla="*/ 1522 w 1182972"/>
              <a:gd name="connsiteY3" fmla="*/ 1137365 h 1137365"/>
              <a:gd name="connsiteX4" fmla="*/ 32 w 1182972"/>
              <a:gd name="connsiteY4" fmla="*/ 1085422 h 113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7365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2019-01-04T06:54:46Z</dcterms:modified>
</cp:coreProperties>
</file>