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F41E3A1C-E349-4ABB-9DFB-606733941D27}"/>
              </a:ext>
            </a:extLst>
          </p:cNvPr>
          <p:cNvGrpSpPr/>
          <p:nvPr/>
        </p:nvGrpSpPr>
        <p:grpSpPr>
          <a:xfrm>
            <a:off x="871813" y="3033579"/>
            <a:ext cx="10586762" cy="3239006"/>
            <a:chOff x="948013" y="3190695"/>
            <a:chExt cx="4843194" cy="2724836"/>
          </a:xfrm>
        </p:grpSpPr>
        <p:sp>
          <p:nvSpPr>
            <p:cNvPr id="429" name="Rectangle 3">
              <a:extLst>
                <a:ext uri="{FF2B5EF4-FFF2-40B4-BE49-F238E27FC236}">
                  <a16:creationId xmlns:a16="http://schemas.microsoft.com/office/drawing/2014/main" id="{23A4E755-0582-40EE-8F47-2D6EA933A8B5}"/>
                </a:ext>
              </a:extLst>
            </p:cNvPr>
            <p:cNvSpPr/>
            <p:nvPr/>
          </p:nvSpPr>
          <p:spPr>
            <a:xfrm>
              <a:off x="948013" y="4911409"/>
              <a:ext cx="1244047" cy="100412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Parallelogram 5">
              <a:extLst>
                <a:ext uri="{FF2B5EF4-FFF2-40B4-BE49-F238E27FC236}">
                  <a16:creationId xmlns:a16="http://schemas.microsoft.com/office/drawing/2014/main" id="{4ECED47C-39A1-42BA-9E2E-4F84D51C501C}"/>
                </a:ext>
              </a:extLst>
            </p:cNvPr>
            <p:cNvSpPr/>
            <p:nvPr/>
          </p:nvSpPr>
          <p:spPr>
            <a:xfrm rot="5400000">
              <a:off x="1305111" y="5024656"/>
              <a:ext cx="1433059" cy="348690"/>
            </a:xfrm>
            <a:prstGeom prst="parallelogram">
              <a:avLst>
                <a:gd name="adj" fmla="val 67896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9">
              <a:extLst>
                <a:ext uri="{FF2B5EF4-FFF2-40B4-BE49-F238E27FC236}">
                  <a16:creationId xmlns:a16="http://schemas.microsoft.com/office/drawing/2014/main" id="{8B5F9904-6713-4B8D-ACAB-66F4AE193933}"/>
                </a:ext>
              </a:extLst>
            </p:cNvPr>
            <p:cNvSpPr/>
            <p:nvPr/>
          </p:nvSpPr>
          <p:spPr>
            <a:xfrm>
              <a:off x="1847800" y="4481230"/>
              <a:ext cx="1244047" cy="100412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Parallelogram 5">
              <a:extLst>
                <a:ext uri="{FF2B5EF4-FFF2-40B4-BE49-F238E27FC236}">
                  <a16:creationId xmlns:a16="http://schemas.microsoft.com/office/drawing/2014/main" id="{EE80635E-C0D6-4765-AA33-622B8C6FDC23}"/>
                </a:ext>
              </a:extLst>
            </p:cNvPr>
            <p:cNvSpPr/>
            <p:nvPr/>
          </p:nvSpPr>
          <p:spPr>
            <a:xfrm rot="5400000">
              <a:off x="2206792" y="4594477"/>
              <a:ext cx="1433059" cy="348690"/>
            </a:xfrm>
            <a:prstGeom prst="parallelogram">
              <a:avLst>
                <a:gd name="adj" fmla="val 67896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7">
              <a:extLst>
                <a:ext uri="{FF2B5EF4-FFF2-40B4-BE49-F238E27FC236}">
                  <a16:creationId xmlns:a16="http://schemas.microsoft.com/office/drawing/2014/main" id="{E1E721EF-A4A5-409B-85C7-5517B0ACB8E6}"/>
                </a:ext>
              </a:extLst>
            </p:cNvPr>
            <p:cNvSpPr/>
            <p:nvPr/>
          </p:nvSpPr>
          <p:spPr>
            <a:xfrm>
              <a:off x="2747586" y="4051052"/>
              <a:ext cx="1244047" cy="10041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Parallelogram 5">
              <a:extLst>
                <a:ext uri="{FF2B5EF4-FFF2-40B4-BE49-F238E27FC236}">
                  <a16:creationId xmlns:a16="http://schemas.microsoft.com/office/drawing/2014/main" id="{7944E264-F2EB-4418-86EA-8F0B71EC4AA9}"/>
                </a:ext>
              </a:extLst>
            </p:cNvPr>
            <p:cNvSpPr/>
            <p:nvPr/>
          </p:nvSpPr>
          <p:spPr>
            <a:xfrm rot="5400000">
              <a:off x="3103702" y="4164298"/>
              <a:ext cx="1433059" cy="348690"/>
            </a:xfrm>
            <a:prstGeom prst="parallelogram">
              <a:avLst>
                <a:gd name="adj" fmla="val 6664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3">
              <a:extLst>
                <a:ext uri="{FF2B5EF4-FFF2-40B4-BE49-F238E27FC236}">
                  <a16:creationId xmlns:a16="http://schemas.microsoft.com/office/drawing/2014/main" id="{48571925-662C-4373-A507-2DE4FF3E716C}"/>
                </a:ext>
              </a:extLst>
            </p:cNvPr>
            <p:cNvSpPr/>
            <p:nvPr/>
          </p:nvSpPr>
          <p:spPr>
            <a:xfrm>
              <a:off x="3647373" y="3620873"/>
              <a:ext cx="1244047" cy="10041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Parallelogram 5">
              <a:extLst>
                <a:ext uri="{FF2B5EF4-FFF2-40B4-BE49-F238E27FC236}">
                  <a16:creationId xmlns:a16="http://schemas.microsoft.com/office/drawing/2014/main" id="{939CFF50-E516-4F26-966C-955E0726A40A}"/>
                </a:ext>
              </a:extLst>
            </p:cNvPr>
            <p:cNvSpPr/>
            <p:nvPr/>
          </p:nvSpPr>
          <p:spPr>
            <a:xfrm rot="5400000">
              <a:off x="4004969" y="3734120"/>
              <a:ext cx="1433060" cy="348690"/>
            </a:xfrm>
            <a:prstGeom prst="parallelogram">
              <a:avLst>
                <a:gd name="adj" fmla="val 66646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2">
              <a:extLst>
                <a:ext uri="{FF2B5EF4-FFF2-40B4-BE49-F238E27FC236}">
                  <a16:creationId xmlns:a16="http://schemas.microsoft.com/office/drawing/2014/main" id="{91419026-B36E-4229-A83C-0970442072CD}"/>
                </a:ext>
              </a:extLst>
            </p:cNvPr>
            <p:cNvSpPr/>
            <p:nvPr/>
          </p:nvSpPr>
          <p:spPr>
            <a:xfrm>
              <a:off x="4547160" y="3190695"/>
              <a:ext cx="1244047" cy="10041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8" name="그룹 38">
            <a:extLst>
              <a:ext uri="{FF2B5EF4-FFF2-40B4-BE49-F238E27FC236}">
                <a16:creationId xmlns:a16="http://schemas.microsoft.com/office/drawing/2014/main" id="{28AB697F-D406-4FB3-87D2-78E57B50C4DA}"/>
              </a:ext>
            </a:extLst>
          </p:cNvPr>
          <p:cNvGrpSpPr/>
          <p:nvPr/>
        </p:nvGrpSpPr>
        <p:grpSpPr>
          <a:xfrm>
            <a:off x="1061542" y="5207158"/>
            <a:ext cx="1702963" cy="945365"/>
            <a:chOff x="1464245" y="3861050"/>
            <a:chExt cx="1955627" cy="945365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D09C77F3-FA9A-44C2-B4EB-C65F3EECE01E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623CE8CD-D204-4270-B399-0771CE3D7774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01 CONTENTS</a:t>
              </a:r>
            </a:p>
          </p:txBody>
        </p:sp>
      </p:grpSp>
      <p:grpSp>
        <p:nvGrpSpPr>
          <p:cNvPr id="441" name="그룹 38">
            <a:extLst>
              <a:ext uri="{FF2B5EF4-FFF2-40B4-BE49-F238E27FC236}">
                <a16:creationId xmlns:a16="http://schemas.microsoft.com/office/drawing/2014/main" id="{95010D37-FB28-4D3D-9F56-9A75C937660F}"/>
              </a:ext>
            </a:extLst>
          </p:cNvPr>
          <p:cNvGrpSpPr/>
          <p:nvPr/>
        </p:nvGrpSpPr>
        <p:grpSpPr>
          <a:xfrm>
            <a:off x="3034654" y="4690030"/>
            <a:ext cx="1702963" cy="945365"/>
            <a:chOff x="1464245" y="3861050"/>
            <a:chExt cx="1955627" cy="945365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4B0A6714-C0A0-4FB7-8C66-84D3236FFD24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0E534267-6B8C-4FBC-B52A-AB8B74DA9E18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02 CONTENTS</a:t>
              </a:r>
            </a:p>
          </p:txBody>
        </p:sp>
      </p:grpSp>
      <p:grpSp>
        <p:nvGrpSpPr>
          <p:cNvPr id="444" name="그룹 38">
            <a:extLst>
              <a:ext uri="{FF2B5EF4-FFF2-40B4-BE49-F238E27FC236}">
                <a16:creationId xmlns:a16="http://schemas.microsoft.com/office/drawing/2014/main" id="{973B1DF6-B287-4655-9DD9-D329C4ED4BB0}"/>
              </a:ext>
            </a:extLst>
          </p:cNvPr>
          <p:cNvGrpSpPr/>
          <p:nvPr/>
        </p:nvGrpSpPr>
        <p:grpSpPr>
          <a:xfrm>
            <a:off x="5007766" y="4172901"/>
            <a:ext cx="1702963" cy="945365"/>
            <a:chOff x="1464245" y="3861050"/>
            <a:chExt cx="1955627" cy="945365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E91959D5-C60A-47EC-9C74-CCDDF3ECC68D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AD98BB06-A89D-4036-AC04-158DB132227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03 CONTENTS</a:t>
              </a:r>
            </a:p>
          </p:txBody>
        </p:sp>
      </p:grpSp>
      <p:grpSp>
        <p:nvGrpSpPr>
          <p:cNvPr id="447" name="그룹 38">
            <a:extLst>
              <a:ext uri="{FF2B5EF4-FFF2-40B4-BE49-F238E27FC236}">
                <a16:creationId xmlns:a16="http://schemas.microsoft.com/office/drawing/2014/main" id="{0CF943FF-385E-4D3F-9134-97BC69AE4A27}"/>
              </a:ext>
            </a:extLst>
          </p:cNvPr>
          <p:cNvGrpSpPr/>
          <p:nvPr/>
        </p:nvGrpSpPr>
        <p:grpSpPr>
          <a:xfrm>
            <a:off x="6980877" y="3655772"/>
            <a:ext cx="1702963" cy="945365"/>
            <a:chOff x="1464245" y="3861050"/>
            <a:chExt cx="1955627" cy="945365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E751F7BA-330C-4371-A2A5-D63DC7E8C43B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4248832C-E997-4C7A-BCC4-9BF3B76422C1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04 CONTENTS</a:t>
              </a:r>
            </a:p>
          </p:txBody>
        </p:sp>
      </p:grpSp>
      <p:grpSp>
        <p:nvGrpSpPr>
          <p:cNvPr id="450" name="그룹 38">
            <a:extLst>
              <a:ext uri="{FF2B5EF4-FFF2-40B4-BE49-F238E27FC236}">
                <a16:creationId xmlns:a16="http://schemas.microsoft.com/office/drawing/2014/main" id="{70E361EC-3B94-490E-A077-959C84C63FEA}"/>
              </a:ext>
            </a:extLst>
          </p:cNvPr>
          <p:cNvGrpSpPr/>
          <p:nvPr/>
        </p:nvGrpSpPr>
        <p:grpSpPr>
          <a:xfrm>
            <a:off x="8953988" y="3138644"/>
            <a:ext cx="1702963" cy="945365"/>
            <a:chOff x="1464245" y="3861050"/>
            <a:chExt cx="1955627" cy="945365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69AC1040-3BB5-44E5-9856-6BD8349BF3A4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ABD00252-DCE8-4BD4-9C60-B58310C15271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05 CONTENTS</a:t>
              </a:r>
            </a:p>
          </p:txBody>
        </p:sp>
      </p:grpSp>
      <p:grpSp>
        <p:nvGrpSpPr>
          <p:cNvPr id="453" name="Group 89">
            <a:extLst>
              <a:ext uri="{FF2B5EF4-FFF2-40B4-BE49-F238E27FC236}">
                <a16:creationId xmlns:a16="http://schemas.microsoft.com/office/drawing/2014/main" id="{8D6858AA-04A0-44B4-8CDD-398118DAEDBB}"/>
              </a:ext>
            </a:extLst>
          </p:cNvPr>
          <p:cNvGrpSpPr/>
          <p:nvPr/>
        </p:nvGrpSpPr>
        <p:grpSpPr>
          <a:xfrm>
            <a:off x="10098890" y="1608357"/>
            <a:ext cx="1359685" cy="1359685"/>
            <a:chOff x="9358112" y="2792785"/>
            <a:chExt cx="2371378" cy="2371378"/>
          </a:xfrm>
        </p:grpSpPr>
        <p:grpSp>
          <p:nvGrpSpPr>
            <p:cNvPr id="454" name="Group 45">
              <a:extLst>
                <a:ext uri="{FF2B5EF4-FFF2-40B4-BE49-F238E27FC236}">
                  <a16:creationId xmlns:a16="http://schemas.microsoft.com/office/drawing/2014/main" id="{2B2337DE-A284-4325-B3F2-13B1F3D264A4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456" name="Oval 46">
                <a:extLst>
                  <a:ext uri="{FF2B5EF4-FFF2-40B4-BE49-F238E27FC236}">
                    <a16:creationId xmlns:a16="http://schemas.microsoft.com/office/drawing/2014/main" id="{15215BCF-7E54-464E-9B28-8C04E186FD1E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7" name="Oval 47">
                <a:extLst>
                  <a:ext uri="{FF2B5EF4-FFF2-40B4-BE49-F238E27FC236}">
                    <a16:creationId xmlns:a16="http://schemas.microsoft.com/office/drawing/2014/main" id="{16DA49FA-0072-436D-BD0D-B8CC5C9583F4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8" name="Oval 48">
                <a:extLst>
                  <a:ext uri="{FF2B5EF4-FFF2-40B4-BE49-F238E27FC236}">
                    <a16:creationId xmlns:a16="http://schemas.microsoft.com/office/drawing/2014/main" id="{9F3B08E9-3B1E-40D7-86CC-40D9A4150E63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55" name="Oval 88">
              <a:extLst>
                <a:ext uri="{FF2B5EF4-FFF2-40B4-BE49-F238E27FC236}">
                  <a16:creationId xmlns:a16="http://schemas.microsoft.com/office/drawing/2014/main" id="{CADDB156-FBAA-4CD0-AD2C-ACB7BD70B27F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9" name="Group 38">
            <a:extLst>
              <a:ext uri="{FF2B5EF4-FFF2-40B4-BE49-F238E27FC236}">
                <a16:creationId xmlns:a16="http://schemas.microsoft.com/office/drawing/2014/main" id="{92951F09-B320-44C2-A893-D226C1EAF25A}"/>
              </a:ext>
            </a:extLst>
          </p:cNvPr>
          <p:cNvGrpSpPr/>
          <p:nvPr/>
        </p:nvGrpSpPr>
        <p:grpSpPr>
          <a:xfrm rot="21093442">
            <a:off x="1274769" y="2354577"/>
            <a:ext cx="1726084" cy="2732500"/>
            <a:chOff x="466725" y="902817"/>
            <a:chExt cx="3191513" cy="5052366"/>
          </a:xfrm>
          <a:effectLst/>
        </p:grpSpPr>
        <p:sp>
          <p:nvSpPr>
            <p:cNvPr id="460" name="Freeform: Shape 9">
              <a:extLst>
                <a:ext uri="{FF2B5EF4-FFF2-40B4-BE49-F238E27FC236}">
                  <a16:creationId xmlns:a16="http://schemas.microsoft.com/office/drawing/2014/main" id="{A7ED522A-EE98-4408-B1CC-022B53D3D10A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10">
              <a:extLst>
                <a:ext uri="{FF2B5EF4-FFF2-40B4-BE49-F238E27FC236}">
                  <a16:creationId xmlns:a16="http://schemas.microsoft.com/office/drawing/2014/main" id="{D979A6E7-E661-43ED-B21A-BAD5F1C39A58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14">
              <a:extLst>
                <a:ext uri="{FF2B5EF4-FFF2-40B4-BE49-F238E27FC236}">
                  <a16:creationId xmlns:a16="http://schemas.microsoft.com/office/drawing/2014/main" id="{1F0F9F35-9F1A-48EB-994E-222219292CEC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16">
              <a:extLst>
                <a:ext uri="{FF2B5EF4-FFF2-40B4-BE49-F238E27FC236}">
                  <a16:creationId xmlns:a16="http://schemas.microsoft.com/office/drawing/2014/main" id="{CDA50702-4FDB-457C-8E06-5918667E4042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17">
              <a:extLst>
                <a:ext uri="{FF2B5EF4-FFF2-40B4-BE49-F238E27FC236}">
                  <a16:creationId xmlns:a16="http://schemas.microsoft.com/office/drawing/2014/main" id="{F04DB1C7-7946-453C-9F18-B9EFD7A67656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18">
              <a:extLst>
                <a:ext uri="{FF2B5EF4-FFF2-40B4-BE49-F238E27FC236}">
                  <a16:creationId xmlns:a16="http://schemas.microsoft.com/office/drawing/2014/main" id="{33C72118-6312-4873-A154-CF44A28FA267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19">
              <a:extLst>
                <a:ext uri="{FF2B5EF4-FFF2-40B4-BE49-F238E27FC236}">
                  <a16:creationId xmlns:a16="http://schemas.microsoft.com/office/drawing/2014/main" id="{27C173FD-9669-45AB-B332-52BA4436086D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20">
              <a:extLst>
                <a:ext uri="{FF2B5EF4-FFF2-40B4-BE49-F238E27FC236}">
                  <a16:creationId xmlns:a16="http://schemas.microsoft.com/office/drawing/2014/main" id="{00FFFD24-0DBA-49C6-AC93-620BAB3F269D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21">
              <a:extLst>
                <a:ext uri="{FF2B5EF4-FFF2-40B4-BE49-F238E27FC236}">
                  <a16:creationId xmlns:a16="http://schemas.microsoft.com/office/drawing/2014/main" id="{9D24E184-672A-4B2C-B6AA-B0D5D2036A60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22">
              <a:extLst>
                <a:ext uri="{FF2B5EF4-FFF2-40B4-BE49-F238E27FC236}">
                  <a16:creationId xmlns:a16="http://schemas.microsoft.com/office/drawing/2014/main" id="{862FDEB4-E6F9-463F-9EAD-07CBF0FB06AE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23">
              <a:extLst>
                <a:ext uri="{FF2B5EF4-FFF2-40B4-BE49-F238E27FC236}">
                  <a16:creationId xmlns:a16="http://schemas.microsoft.com/office/drawing/2014/main" id="{91CE4000-061D-4D36-BC01-68957EBBADD2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24">
              <a:extLst>
                <a:ext uri="{FF2B5EF4-FFF2-40B4-BE49-F238E27FC236}">
                  <a16:creationId xmlns:a16="http://schemas.microsoft.com/office/drawing/2014/main" id="{9662C232-23E1-4EEE-85BE-7E523D555331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25">
              <a:extLst>
                <a:ext uri="{FF2B5EF4-FFF2-40B4-BE49-F238E27FC236}">
                  <a16:creationId xmlns:a16="http://schemas.microsoft.com/office/drawing/2014/main" id="{B6A43A18-33BF-4723-A0DC-6353665039FF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26">
              <a:extLst>
                <a:ext uri="{FF2B5EF4-FFF2-40B4-BE49-F238E27FC236}">
                  <a16:creationId xmlns:a16="http://schemas.microsoft.com/office/drawing/2014/main" id="{41E7AC4A-E96A-403C-9A94-D09612712DC2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27">
              <a:extLst>
                <a:ext uri="{FF2B5EF4-FFF2-40B4-BE49-F238E27FC236}">
                  <a16:creationId xmlns:a16="http://schemas.microsoft.com/office/drawing/2014/main" id="{2809CD13-CEDE-49D6-BB4B-9E2B4CF41B0F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chemeClr val="accent5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28">
              <a:extLst>
                <a:ext uri="{FF2B5EF4-FFF2-40B4-BE49-F238E27FC236}">
                  <a16:creationId xmlns:a16="http://schemas.microsoft.com/office/drawing/2014/main" id="{0A0A745F-DA7F-4531-A4C6-D8A61BE6C56E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6" name="Freeform: Shape 29">
            <a:extLst>
              <a:ext uri="{FF2B5EF4-FFF2-40B4-BE49-F238E27FC236}">
                <a16:creationId xmlns:a16="http://schemas.microsoft.com/office/drawing/2014/main" id="{5B3E43D5-C3CA-4B69-9C3E-6B3207ECC8E5}"/>
              </a:ext>
            </a:extLst>
          </p:cNvPr>
          <p:cNvSpPr/>
          <p:nvPr/>
        </p:nvSpPr>
        <p:spPr>
          <a:xfrm rot="20747208" flipH="1">
            <a:off x="3731765" y="3078100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4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77" name="Freeform: Shape 29">
            <a:extLst>
              <a:ext uri="{FF2B5EF4-FFF2-40B4-BE49-F238E27FC236}">
                <a16:creationId xmlns:a16="http://schemas.microsoft.com/office/drawing/2014/main" id="{CC84453F-D4CA-45FF-858D-9F33B507BFE7}"/>
              </a:ext>
            </a:extLst>
          </p:cNvPr>
          <p:cNvSpPr/>
          <p:nvPr/>
        </p:nvSpPr>
        <p:spPr>
          <a:xfrm rot="20747208" flipH="1">
            <a:off x="5442923" y="2720309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3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78" name="Freeform: Shape 29">
            <a:extLst>
              <a:ext uri="{FF2B5EF4-FFF2-40B4-BE49-F238E27FC236}">
                <a16:creationId xmlns:a16="http://schemas.microsoft.com/office/drawing/2014/main" id="{331AFE51-95AB-41C0-A695-5DE7520F7237}"/>
              </a:ext>
            </a:extLst>
          </p:cNvPr>
          <p:cNvSpPr/>
          <p:nvPr/>
        </p:nvSpPr>
        <p:spPr>
          <a:xfrm rot="20747208" flipH="1">
            <a:off x="7154081" y="2362518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2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79" name="Freeform: Shape 29">
            <a:extLst>
              <a:ext uri="{FF2B5EF4-FFF2-40B4-BE49-F238E27FC236}">
                <a16:creationId xmlns:a16="http://schemas.microsoft.com/office/drawing/2014/main" id="{A510BA2A-C382-4AA2-B12E-592DE91BF146}"/>
              </a:ext>
            </a:extLst>
          </p:cNvPr>
          <p:cNvSpPr/>
          <p:nvPr/>
        </p:nvSpPr>
        <p:spPr>
          <a:xfrm flipH="1">
            <a:off x="8969253" y="2158398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1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F1E4EFB8-68A3-4AFA-A36D-F51221F9FC08}"/>
              </a:ext>
            </a:extLst>
          </p:cNvPr>
          <p:cNvSpPr txBox="1"/>
          <p:nvPr/>
        </p:nvSpPr>
        <p:spPr>
          <a:xfrm>
            <a:off x="2682311" y="225115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799B56CF-46AD-4529-98EA-4C452C86A11E}"/>
              </a:ext>
            </a:extLst>
          </p:cNvPr>
          <p:cNvSpPr txBox="1"/>
          <p:nvPr/>
        </p:nvSpPr>
        <p:spPr>
          <a:xfrm>
            <a:off x="2881245" y="3897374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16DA3DEE-7793-40D1-B9BE-3FF2ABD70E92}"/>
              </a:ext>
            </a:extLst>
          </p:cNvPr>
          <p:cNvSpPr txBox="1"/>
          <p:nvPr/>
        </p:nvSpPr>
        <p:spPr>
          <a:xfrm>
            <a:off x="4844691" y="3415144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39A9AF8A-2053-4F41-ADF6-29B21499005B}"/>
              </a:ext>
            </a:extLst>
          </p:cNvPr>
          <p:cNvSpPr txBox="1"/>
          <p:nvPr/>
        </p:nvSpPr>
        <p:spPr>
          <a:xfrm>
            <a:off x="6808137" y="2932915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13C0CC69-2230-4C6A-B740-8A965A487985}"/>
              </a:ext>
            </a:extLst>
          </p:cNvPr>
          <p:cNvSpPr txBox="1"/>
          <p:nvPr/>
        </p:nvSpPr>
        <p:spPr>
          <a:xfrm>
            <a:off x="8771583" y="245068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100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2022-10-31T03:21:53Z</dcterms:modified>
</cp:coreProperties>
</file>