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3" name="Oval 402">
            <a:extLst>
              <a:ext uri="{FF2B5EF4-FFF2-40B4-BE49-F238E27FC236}">
                <a16:creationId xmlns:a16="http://schemas.microsoft.com/office/drawing/2014/main" id="{1D486435-CC61-432C-89A1-C93B048F3D01}"/>
              </a:ext>
            </a:extLst>
          </p:cNvPr>
          <p:cNvSpPr/>
          <p:nvPr/>
        </p:nvSpPr>
        <p:spPr>
          <a:xfrm>
            <a:off x="234388" y="5993861"/>
            <a:ext cx="4584240" cy="448251"/>
          </a:xfrm>
          <a:prstGeom prst="ellipse">
            <a:avLst/>
          </a:prstGeom>
          <a:solidFill>
            <a:schemeClr val="tx1">
              <a:lumMod val="75000"/>
              <a:lumOff val="25000"/>
              <a:alpha val="58000"/>
            </a:schemeClr>
          </a:soli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408" name="Group 407">
            <a:extLst>
              <a:ext uri="{FF2B5EF4-FFF2-40B4-BE49-F238E27FC236}">
                <a16:creationId xmlns:a16="http://schemas.microsoft.com/office/drawing/2014/main" id="{F2052688-58E0-44D2-9432-9EC6277F6B57}"/>
              </a:ext>
            </a:extLst>
          </p:cNvPr>
          <p:cNvGrpSpPr/>
          <p:nvPr/>
        </p:nvGrpSpPr>
        <p:grpSpPr>
          <a:xfrm rot="5400000" flipV="1">
            <a:off x="964379" y="3896869"/>
            <a:ext cx="3020470" cy="3020470"/>
            <a:chOff x="6876256" y="3063517"/>
            <a:chExt cx="1944216" cy="1944216"/>
          </a:xfrm>
          <a:scene3d>
            <a:camera prst="perspectiveLeft">
              <a:rot lat="0" lon="3900000" rev="0"/>
            </a:camera>
            <a:lightRig rig="glow" dir="t"/>
          </a:scene3d>
        </p:grpSpPr>
        <p:sp>
          <p:nvSpPr>
            <p:cNvPr id="409" name="Oval 408">
              <a:extLst>
                <a:ext uri="{FF2B5EF4-FFF2-40B4-BE49-F238E27FC236}">
                  <a16:creationId xmlns:a16="http://schemas.microsoft.com/office/drawing/2014/main" id="{2B666744-2584-459B-905B-008052FE2FED}"/>
                </a:ext>
              </a:extLst>
            </p:cNvPr>
            <p:cNvSpPr/>
            <p:nvPr/>
          </p:nvSpPr>
          <p:spPr>
            <a:xfrm>
              <a:off x="6876256" y="3063517"/>
              <a:ext cx="1944216" cy="1944216"/>
            </a:xfrm>
            <a:prstGeom prst="ellipse">
              <a:avLst/>
            </a:prstGeom>
            <a:solidFill>
              <a:schemeClr val="bg1"/>
            </a:solidFill>
            <a:ln w="165100">
              <a:solidFill>
                <a:schemeClr val="accent4"/>
              </a:solidFill>
            </a:ln>
            <a:sp3d extrusionH="171450" contourW="12700" prstMaterial="plastic">
              <a:extrusionClr>
                <a:schemeClr val="accent4">
                  <a:lumMod val="50000"/>
                </a:schemeClr>
              </a:extrusionClr>
              <a:contourClr>
                <a:schemeClr val="accent4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10" name="Oval 409">
              <a:extLst>
                <a:ext uri="{FF2B5EF4-FFF2-40B4-BE49-F238E27FC236}">
                  <a16:creationId xmlns:a16="http://schemas.microsoft.com/office/drawing/2014/main" id="{40898BBC-2761-4921-B531-E01F70BCDEED}"/>
                </a:ext>
              </a:extLst>
            </p:cNvPr>
            <p:cNvSpPr/>
            <p:nvPr/>
          </p:nvSpPr>
          <p:spPr>
            <a:xfrm>
              <a:off x="7165759" y="3353020"/>
              <a:ext cx="1365211" cy="1365211"/>
            </a:xfrm>
            <a:prstGeom prst="ellipse">
              <a:avLst/>
            </a:prstGeom>
            <a:solidFill>
              <a:schemeClr val="bg1"/>
            </a:solidFill>
            <a:ln w="165100">
              <a:solidFill>
                <a:schemeClr val="accent4"/>
              </a:solidFill>
            </a:ln>
            <a:sp3d extrusionH="171450" contourW="12700">
              <a:extrusionClr>
                <a:schemeClr val="bg1"/>
              </a:extrusionClr>
              <a:contourClr>
                <a:schemeClr val="accent4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11" name="Oval 410">
              <a:extLst>
                <a:ext uri="{FF2B5EF4-FFF2-40B4-BE49-F238E27FC236}">
                  <a16:creationId xmlns:a16="http://schemas.microsoft.com/office/drawing/2014/main" id="{7BD6E1EE-4CE2-46AD-8845-5AD3C76342F8}"/>
                </a:ext>
              </a:extLst>
            </p:cNvPr>
            <p:cNvSpPr/>
            <p:nvPr/>
          </p:nvSpPr>
          <p:spPr>
            <a:xfrm>
              <a:off x="7487073" y="3674334"/>
              <a:ext cx="722583" cy="722583"/>
            </a:xfrm>
            <a:prstGeom prst="ellipse">
              <a:avLst/>
            </a:prstGeom>
            <a:solidFill>
              <a:schemeClr val="accent4"/>
            </a:solidFill>
            <a:ln w="165100">
              <a:solidFill>
                <a:schemeClr val="accent4"/>
              </a:solidFill>
            </a:ln>
            <a:sp3d extrusionH="171450" contourW="12700">
              <a:extrusionClr>
                <a:schemeClr val="bg1"/>
              </a:extrusionClr>
              <a:contourClr>
                <a:schemeClr val="accent4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</p:grp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404" name="Rectangle 403">
            <a:extLst>
              <a:ext uri="{FF2B5EF4-FFF2-40B4-BE49-F238E27FC236}">
                <a16:creationId xmlns:a16="http://schemas.microsoft.com/office/drawing/2014/main" id="{8EA0E55A-A1AD-4AE9-82BF-90E0402A4E36}"/>
              </a:ext>
            </a:extLst>
          </p:cNvPr>
          <p:cNvSpPr/>
          <p:nvPr/>
        </p:nvSpPr>
        <p:spPr>
          <a:xfrm>
            <a:off x="2536886" y="2453319"/>
            <a:ext cx="1580056" cy="457695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5" name="Rectangle 404">
            <a:extLst>
              <a:ext uri="{FF2B5EF4-FFF2-40B4-BE49-F238E27FC236}">
                <a16:creationId xmlns:a16="http://schemas.microsoft.com/office/drawing/2014/main" id="{75A09364-FBCB-410D-BB7A-1CBEEC591E3B}"/>
              </a:ext>
            </a:extLst>
          </p:cNvPr>
          <p:cNvSpPr/>
          <p:nvPr/>
        </p:nvSpPr>
        <p:spPr>
          <a:xfrm>
            <a:off x="2536484" y="3149759"/>
            <a:ext cx="1580056" cy="457695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6" name="Rectangle 405">
            <a:extLst>
              <a:ext uri="{FF2B5EF4-FFF2-40B4-BE49-F238E27FC236}">
                <a16:creationId xmlns:a16="http://schemas.microsoft.com/office/drawing/2014/main" id="{3516127D-62A1-4529-8BAE-393A33DFB145}"/>
              </a:ext>
            </a:extLst>
          </p:cNvPr>
          <p:cNvSpPr/>
          <p:nvPr/>
        </p:nvSpPr>
        <p:spPr>
          <a:xfrm>
            <a:off x="2536082" y="3854908"/>
            <a:ext cx="1580056" cy="457695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7" name="Rectangle 406">
            <a:extLst>
              <a:ext uri="{FF2B5EF4-FFF2-40B4-BE49-F238E27FC236}">
                <a16:creationId xmlns:a16="http://schemas.microsoft.com/office/drawing/2014/main" id="{F2726B47-68B0-49CA-BE8A-D0C9A0EC4A59}"/>
              </a:ext>
            </a:extLst>
          </p:cNvPr>
          <p:cNvSpPr/>
          <p:nvPr/>
        </p:nvSpPr>
        <p:spPr>
          <a:xfrm>
            <a:off x="2536082" y="4560058"/>
            <a:ext cx="1580056" cy="457695"/>
          </a:xfrm>
          <a:prstGeom prst="rect">
            <a:avLst/>
          </a:prstGeom>
          <a:solidFill>
            <a:schemeClr val="accent4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12" name="Group 411">
            <a:extLst>
              <a:ext uri="{FF2B5EF4-FFF2-40B4-BE49-F238E27FC236}">
                <a16:creationId xmlns:a16="http://schemas.microsoft.com/office/drawing/2014/main" id="{9A3D171B-73CA-4B02-BF1F-6C6549B53631}"/>
              </a:ext>
            </a:extLst>
          </p:cNvPr>
          <p:cNvGrpSpPr/>
          <p:nvPr/>
        </p:nvGrpSpPr>
        <p:grpSpPr>
          <a:xfrm>
            <a:off x="2081917" y="1347517"/>
            <a:ext cx="785394" cy="4017727"/>
            <a:chOff x="5703307" y="1253137"/>
            <a:chExt cx="785394" cy="4017727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grpSp>
          <p:nvGrpSpPr>
            <p:cNvPr id="413" name="Group 412">
              <a:extLst>
                <a:ext uri="{FF2B5EF4-FFF2-40B4-BE49-F238E27FC236}">
                  <a16:creationId xmlns:a16="http://schemas.microsoft.com/office/drawing/2014/main" id="{7D7ECE3C-4606-493D-8140-999D55034068}"/>
                </a:ext>
              </a:extLst>
            </p:cNvPr>
            <p:cNvGrpSpPr/>
            <p:nvPr/>
          </p:nvGrpSpPr>
          <p:grpSpPr>
            <a:xfrm rot="5400000">
              <a:off x="4213889" y="2742555"/>
              <a:ext cx="3764230" cy="785394"/>
              <a:chOff x="530382" y="3527998"/>
              <a:chExt cx="3764230" cy="785394"/>
            </a:xfrm>
          </p:grpSpPr>
          <p:sp>
            <p:nvSpPr>
              <p:cNvPr id="415" name="Parallelogram 414">
                <a:extLst>
                  <a:ext uri="{FF2B5EF4-FFF2-40B4-BE49-F238E27FC236}">
                    <a16:creationId xmlns:a16="http://schemas.microsoft.com/office/drawing/2014/main" id="{35F23CA2-D36E-4DA6-B203-06FA1708E3F8}"/>
                  </a:ext>
                </a:extLst>
              </p:cNvPr>
              <p:cNvSpPr/>
              <p:nvPr/>
            </p:nvSpPr>
            <p:spPr>
              <a:xfrm rot="21494940">
                <a:off x="530382" y="3919841"/>
                <a:ext cx="974510" cy="192665"/>
              </a:xfrm>
              <a:prstGeom prst="parallelogram">
                <a:avLst>
                  <a:gd name="adj" fmla="val 192227"/>
                </a:avLst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ko-KR" altLang="en-US"/>
              </a:p>
            </p:txBody>
          </p:sp>
          <p:sp>
            <p:nvSpPr>
              <p:cNvPr id="416" name="Parallelogram 415">
                <a:extLst>
                  <a:ext uri="{FF2B5EF4-FFF2-40B4-BE49-F238E27FC236}">
                    <a16:creationId xmlns:a16="http://schemas.microsoft.com/office/drawing/2014/main" id="{82CF2A86-8B4A-45F4-88EB-21EB79A87454}"/>
                  </a:ext>
                </a:extLst>
              </p:cNvPr>
              <p:cNvSpPr/>
              <p:nvPr/>
            </p:nvSpPr>
            <p:spPr>
              <a:xfrm rot="21480000" flipH="1">
                <a:off x="689802" y="3527998"/>
                <a:ext cx="723856" cy="359650"/>
              </a:xfrm>
              <a:prstGeom prst="parallelogram">
                <a:avLst>
                  <a:gd name="adj" fmla="val 62269"/>
                </a:avLst>
              </a:prstGeom>
              <a:gradFill>
                <a:gsLst>
                  <a:gs pos="0">
                    <a:schemeClr val="accent1">
                      <a:lumMod val="60000"/>
                    </a:schemeClr>
                  </a:gs>
                  <a:gs pos="100000">
                    <a:schemeClr val="accent1">
                      <a:lumMod val="60000"/>
                    </a:schemeClr>
                  </a:gs>
                </a:gsLst>
                <a:lin ang="16200000" scaled="1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ko-KR" altLang="en-US"/>
              </a:p>
            </p:txBody>
          </p:sp>
          <p:sp>
            <p:nvSpPr>
              <p:cNvPr id="417" name="Parallelogram 416">
                <a:extLst>
                  <a:ext uri="{FF2B5EF4-FFF2-40B4-BE49-F238E27FC236}">
                    <a16:creationId xmlns:a16="http://schemas.microsoft.com/office/drawing/2014/main" id="{524EE770-B1F4-4456-A5CE-9E606BA303B3}"/>
                  </a:ext>
                </a:extLst>
              </p:cNvPr>
              <p:cNvSpPr/>
              <p:nvPr/>
            </p:nvSpPr>
            <p:spPr>
              <a:xfrm rot="120000">
                <a:off x="689802" y="3953742"/>
                <a:ext cx="723856" cy="359650"/>
              </a:xfrm>
              <a:prstGeom prst="parallelogram">
                <a:avLst>
                  <a:gd name="adj" fmla="val 62269"/>
                </a:avLst>
              </a:prstGeom>
              <a:solidFill>
                <a:schemeClr val="accent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ko-KR" altLang="en-US"/>
              </a:p>
            </p:txBody>
          </p:sp>
          <p:sp>
            <p:nvSpPr>
              <p:cNvPr id="418" name="Trapezoid 33">
                <a:extLst>
                  <a:ext uri="{FF2B5EF4-FFF2-40B4-BE49-F238E27FC236}">
                    <a16:creationId xmlns:a16="http://schemas.microsoft.com/office/drawing/2014/main" id="{99B449D6-4A60-412C-8178-6E28A48BDC7E}"/>
                  </a:ext>
                </a:extLst>
              </p:cNvPr>
              <p:cNvSpPr/>
              <p:nvPr/>
            </p:nvSpPr>
            <p:spPr>
              <a:xfrm rot="16200000" flipH="1">
                <a:off x="2542709" y="2227452"/>
                <a:ext cx="120526" cy="338328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ko-KR" altLang="en-US"/>
              </a:p>
            </p:txBody>
          </p:sp>
          <p:sp>
            <p:nvSpPr>
              <p:cNvPr id="419" name="Parallelogram 418">
                <a:extLst>
                  <a:ext uri="{FF2B5EF4-FFF2-40B4-BE49-F238E27FC236}">
                    <a16:creationId xmlns:a16="http://schemas.microsoft.com/office/drawing/2014/main" id="{1B5F8FA3-0ED2-4A0A-B0AA-A00C03C2A39A}"/>
                  </a:ext>
                </a:extLst>
              </p:cNvPr>
              <p:cNvSpPr/>
              <p:nvPr/>
            </p:nvSpPr>
            <p:spPr>
              <a:xfrm flipH="1">
                <a:off x="566133" y="3761742"/>
                <a:ext cx="850658" cy="161494"/>
              </a:xfrm>
              <a:prstGeom prst="parallelogram">
                <a:avLst>
                  <a:gd name="adj" fmla="val 205867"/>
                </a:avLst>
              </a:prstGeom>
              <a:solidFill>
                <a:schemeClr val="accent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ko-KR" altLang="en-US"/>
              </a:p>
            </p:txBody>
          </p:sp>
        </p:grpSp>
        <p:sp>
          <p:nvSpPr>
            <p:cNvPr id="414" name="Freeform: Shape 413">
              <a:extLst>
                <a:ext uri="{FF2B5EF4-FFF2-40B4-BE49-F238E27FC236}">
                  <a16:creationId xmlns:a16="http://schemas.microsoft.com/office/drawing/2014/main" id="{200FACD0-55BC-44CC-A38B-E51FA32E9F0E}"/>
                </a:ext>
              </a:extLst>
            </p:cNvPr>
            <p:cNvSpPr/>
            <p:nvPr/>
          </p:nvSpPr>
          <p:spPr>
            <a:xfrm flipH="1">
              <a:off x="6031453" y="4660104"/>
              <a:ext cx="133973" cy="610760"/>
            </a:xfrm>
            <a:custGeom>
              <a:avLst/>
              <a:gdLst>
                <a:gd name="connsiteX0" fmla="*/ 134372 w 148218"/>
                <a:gd name="connsiteY0" fmla="*/ 0 h 610760"/>
                <a:gd name="connsiteX1" fmla="*/ 13846 w 148218"/>
                <a:gd name="connsiteY1" fmla="*/ 0 h 610760"/>
                <a:gd name="connsiteX2" fmla="*/ 0 w 148218"/>
                <a:gd name="connsiteY2" fmla="*/ 393700 h 610760"/>
                <a:gd name="connsiteX3" fmla="*/ 5966 w 148218"/>
                <a:gd name="connsiteY3" fmla="*/ 393700 h 610760"/>
                <a:gd name="connsiteX4" fmla="*/ 15395 w 148218"/>
                <a:gd name="connsiteY4" fmla="*/ 423553 h 610760"/>
                <a:gd name="connsiteX5" fmla="*/ 42763 w 148218"/>
                <a:gd name="connsiteY5" fmla="*/ 446014 h 610760"/>
                <a:gd name="connsiteX6" fmla="*/ 63272 w 148218"/>
                <a:gd name="connsiteY6" fmla="*/ 446036 h 610760"/>
                <a:gd name="connsiteX7" fmla="*/ 63272 w 148218"/>
                <a:gd name="connsiteY7" fmla="*/ 610760 h 610760"/>
                <a:gd name="connsiteX8" fmla="*/ 84954 w 148218"/>
                <a:gd name="connsiteY8" fmla="*/ 610760 h 610760"/>
                <a:gd name="connsiteX9" fmla="*/ 84954 w 148218"/>
                <a:gd name="connsiteY9" fmla="*/ 446059 h 610760"/>
                <a:gd name="connsiteX10" fmla="*/ 105305 w 148218"/>
                <a:gd name="connsiteY10" fmla="*/ 446080 h 610760"/>
                <a:gd name="connsiteX11" fmla="*/ 132726 w 148218"/>
                <a:gd name="connsiteY11" fmla="*/ 423691 h 610760"/>
                <a:gd name="connsiteX12" fmla="*/ 142301 w 148218"/>
                <a:gd name="connsiteY12" fmla="*/ 393700 h 610760"/>
                <a:gd name="connsiteX13" fmla="*/ 148218 w 148218"/>
                <a:gd name="connsiteY13" fmla="*/ 393700 h 610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48218" h="610760">
                  <a:moveTo>
                    <a:pt x="134372" y="0"/>
                  </a:moveTo>
                  <a:lnTo>
                    <a:pt x="13846" y="0"/>
                  </a:lnTo>
                  <a:lnTo>
                    <a:pt x="0" y="393700"/>
                  </a:lnTo>
                  <a:lnTo>
                    <a:pt x="5966" y="393700"/>
                  </a:lnTo>
                  <a:lnTo>
                    <a:pt x="15395" y="423553"/>
                  </a:lnTo>
                  <a:cubicBezTo>
                    <a:pt x="21878" y="432955"/>
                    <a:pt x="31249" y="440802"/>
                    <a:pt x="42763" y="446014"/>
                  </a:cubicBezTo>
                  <a:lnTo>
                    <a:pt x="63272" y="446036"/>
                  </a:lnTo>
                  <a:lnTo>
                    <a:pt x="63272" y="610760"/>
                  </a:lnTo>
                  <a:lnTo>
                    <a:pt x="84954" y="610760"/>
                  </a:lnTo>
                  <a:lnTo>
                    <a:pt x="84954" y="446059"/>
                  </a:lnTo>
                  <a:lnTo>
                    <a:pt x="105305" y="446080"/>
                  </a:lnTo>
                  <a:cubicBezTo>
                    <a:pt x="116828" y="440896"/>
                    <a:pt x="126218" y="433073"/>
                    <a:pt x="132726" y="423691"/>
                  </a:cubicBezTo>
                  <a:lnTo>
                    <a:pt x="142301" y="393700"/>
                  </a:lnTo>
                  <a:lnTo>
                    <a:pt x="148218" y="39370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/>
            </a:p>
          </p:txBody>
        </p:sp>
      </p:grpSp>
      <p:grpSp>
        <p:nvGrpSpPr>
          <p:cNvPr id="420" name="그룹 6">
            <a:extLst>
              <a:ext uri="{FF2B5EF4-FFF2-40B4-BE49-F238E27FC236}">
                <a16:creationId xmlns:a16="http://schemas.microsoft.com/office/drawing/2014/main" id="{3A154392-962B-4A04-9024-BBC710068CF1}"/>
              </a:ext>
            </a:extLst>
          </p:cNvPr>
          <p:cNvGrpSpPr/>
          <p:nvPr/>
        </p:nvGrpSpPr>
        <p:grpSpPr>
          <a:xfrm>
            <a:off x="2300099" y="1578012"/>
            <a:ext cx="2183933" cy="1895581"/>
            <a:chOff x="2097778" y="1265900"/>
            <a:chExt cx="2183932" cy="1895581"/>
          </a:xfrm>
        </p:grpSpPr>
        <p:sp>
          <p:nvSpPr>
            <p:cNvPr id="421" name="Rounded Rectangle 14">
              <a:extLst>
                <a:ext uri="{FF2B5EF4-FFF2-40B4-BE49-F238E27FC236}">
                  <a16:creationId xmlns:a16="http://schemas.microsoft.com/office/drawing/2014/main" id="{AE04D9AF-2F72-4EEF-9C34-F0DFFCDE284B}"/>
                </a:ext>
              </a:extLst>
            </p:cNvPr>
            <p:cNvSpPr/>
            <p:nvPr/>
          </p:nvSpPr>
          <p:spPr>
            <a:xfrm>
              <a:off x="2097778" y="2362580"/>
              <a:ext cx="138452" cy="283691"/>
            </a:xfrm>
            <a:custGeom>
              <a:avLst/>
              <a:gdLst/>
              <a:ahLst/>
              <a:cxnLst/>
              <a:rect l="l" t="t" r="r" b="b"/>
              <a:pathLst>
                <a:path w="142312" h="291601">
                  <a:moveTo>
                    <a:pt x="142312" y="0"/>
                  </a:moveTo>
                  <a:lnTo>
                    <a:pt x="142312" y="291601"/>
                  </a:lnTo>
                  <a:cubicBezTo>
                    <a:pt x="63311" y="290095"/>
                    <a:pt x="0" y="225341"/>
                    <a:pt x="0" y="145800"/>
                  </a:cubicBezTo>
                  <a:cubicBezTo>
                    <a:pt x="0" y="66260"/>
                    <a:pt x="63311" y="1506"/>
                    <a:pt x="142312" y="0"/>
                  </a:cubicBez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22" name="자유형: 도형 117">
              <a:extLst>
                <a:ext uri="{FF2B5EF4-FFF2-40B4-BE49-F238E27FC236}">
                  <a16:creationId xmlns:a16="http://schemas.microsoft.com/office/drawing/2014/main" id="{999B09C1-0AD5-4FE7-81A5-312095021172}"/>
                </a:ext>
              </a:extLst>
            </p:cNvPr>
            <p:cNvSpPr/>
            <p:nvPr/>
          </p:nvSpPr>
          <p:spPr>
            <a:xfrm rot="13500000">
              <a:off x="2297584" y="1177356"/>
              <a:ext cx="1895581" cy="2072670"/>
            </a:xfrm>
            <a:custGeom>
              <a:avLst/>
              <a:gdLst>
                <a:gd name="connsiteX0" fmla="*/ 682524 w 1895581"/>
                <a:gd name="connsiteY0" fmla="*/ 1996592 h 2072670"/>
                <a:gd name="connsiteX1" fmla="*/ 11451 w 1895581"/>
                <a:gd name="connsiteY1" fmla="*/ 2072670 h 2072670"/>
                <a:gd name="connsiteX2" fmla="*/ 0 w 1895581"/>
                <a:gd name="connsiteY2" fmla="*/ 2061220 h 2072670"/>
                <a:gd name="connsiteX3" fmla="*/ 84087 w 1895581"/>
                <a:gd name="connsiteY3" fmla="*/ 1398156 h 2072670"/>
                <a:gd name="connsiteX4" fmla="*/ 196646 w 1895581"/>
                <a:gd name="connsiteY4" fmla="*/ 1572348 h 2072670"/>
                <a:gd name="connsiteX5" fmla="*/ 397728 w 1895581"/>
                <a:gd name="connsiteY5" fmla="*/ 1371267 h 2072670"/>
                <a:gd name="connsiteX6" fmla="*/ 392560 w 1895581"/>
                <a:gd name="connsiteY6" fmla="*/ 1366099 h 2072670"/>
                <a:gd name="connsiteX7" fmla="*/ 1249238 w 1895581"/>
                <a:gd name="connsiteY7" fmla="*/ 509421 h 2072670"/>
                <a:gd name="connsiteX8" fmla="*/ 1255435 w 1895581"/>
                <a:gd name="connsiteY8" fmla="*/ 515618 h 2072670"/>
                <a:gd name="connsiteX9" fmla="*/ 1531526 w 1895581"/>
                <a:gd name="connsiteY9" fmla="*/ 239527 h 2072670"/>
                <a:gd name="connsiteX10" fmla="*/ 1531526 w 1895581"/>
                <a:gd name="connsiteY10" fmla="*/ 0 h 2072670"/>
                <a:gd name="connsiteX11" fmla="*/ 1845973 w 1895581"/>
                <a:gd name="connsiteY11" fmla="*/ 314448 h 2072670"/>
                <a:gd name="connsiteX12" fmla="*/ 1845973 w 1895581"/>
                <a:gd name="connsiteY12" fmla="*/ 553975 h 2072670"/>
                <a:gd name="connsiteX13" fmla="*/ 1556430 w 1895581"/>
                <a:gd name="connsiteY13" fmla="*/ 843519 h 2072670"/>
                <a:gd name="connsiteX14" fmla="*/ 1555636 w 1895581"/>
                <a:gd name="connsiteY14" fmla="*/ 842725 h 2072670"/>
                <a:gd name="connsiteX15" fmla="*/ 712411 w 1895581"/>
                <a:gd name="connsiteY15" fmla="*/ 1685950 h 2072670"/>
                <a:gd name="connsiteX16" fmla="*/ 712175 w 1895581"/>
                <a:gd name="connsiteY16" fmla="*/ 1685715 h 2072670"/>
                <a:gd name="connsiteX17" fmla="*/ 509099 w 1895581"/>
                <a:gd name="connsiteY17" fmla="*/ 1888790 h 2072670"/>
                <a:gd name="connsiteX0" fmla="*/ 682524 w 1895581"/>
                <a:gd name="connsiteY0" fmla="*/ 1996592 h 2072670"/>
                <a:gd name="connsiteX1" fmla="*/ 11451 w 1895581"/>
                <a:gd name="connsiteY1" fmla="*/ 2072670 h 2072670"/>
                <a:gd name="connsiteX2" fmla="*/ 0 w 1895581"/>
                <a:gd name="connsiteY2" fmla="*/ 2061220 h 2072670"/>
                <a:gd name="connsiteX3" fmla="*/ 84087 w 1895581"/>
                <a:gd name="connsiteY3" fmla="*/ 1398156 h 2072670"/>
                <a:gd name="connsiteX4" fmla="*/ 196646 w 1895581"/>
                <a:gd name="connsiteY4" fmla="*/ 1572348 h 2072670"/>
                <a:gd name="connsiteX5" fmla="*/ 397728 w 1895581"/>
                <a:gd name="connsiteY5" fmla="*/ 1371267 h 2072670"/>
                <a:gd name="connsiteX6" fmla="*/ 392560 w 1895581"/>
                <a:gd name="connsiteY6" fmla="*/ 1366099 h 2072670"/>
                <a:gd name="connsiteX7" fmla="*/ 1249238 w 1895581"/>
                <a:gd name="connsiteY7" fmla="*/ 509421 h 2072670"/>
                <a:gd name="connsiteX8" fmla="*/ 1255435 w 1895581"/>
                <a:gd name="connsiteY8" fmla="*/ 515618 h 2072670"/>
                <a:gd name="connsiteX9" fmla="*/ 1531526 w 1895581"/>
                <a:gd name="connsiteY9" fmla="*/ 239527 h 2072670"/>
                <a:gd name="connsiteX10" fmla="*/ 1531526 w 1895581"/>
                <a:gd name="connsiteY10" fmla="*/ 0 h 2072670"/>
                <a:gd name="connsiteX11" fmla="*/ 1845973 w 1895581"/>
                <a:gd name="connsiteY11" fmla="*/ 314448 h 2072670"/>
                <a:gd name="connsiteX12" fmla="*/ 1845973 w 1895581"/>
                <a:gd name="connsiteY12" fmla="*/ 553975 h 2072670"/>
                <a:gd name="connsiteX13" fmla="*/ 1556430 w 1895581"/>
                <a:gd name="connsiteY13" fmla="*/ 843519 h 2072670"/>
                <a:gd name="connsiteX14" fmla="*/ 712411 w 1895581"/>
                <a:gd name="connsiteY14" fmla="*/ 1685950 h 2072670"/>
                <a:gd name="connsiteX15" fmla="*/ 712175 w 1895581"/>
                <a:gd name="connsiteY15" fmla="*/ 1685715 h 2072670"/>
                <a:gd name="connsiteX16" fmla="*/ 509099 w 1895581"/>
                <a:gd name="connsiteY16" fmla="*/ 1888790 h 2072670"/>
                <a:gd name="connsiteX17" fmla="*/ 682524 w 1895581"/>
                <a:gd name="connsiteY17" fmla="*/ 1996592 h 2072670"/>
                <a:gd name="connsiteX0" fmla="*/ 682524 w 1895581"/>
                <a:gd name="connsiteY0" fmla="*/ 1996592 h 2072670"/>
                <a:gd name="connsiteX1" fmla="*/ 11451 w 1895581"/>
                <a:gd name="connsiteY1" fmla="*/ 2072670 h 2072670"/>
                <a:gd name="connsiteX2" fmla="*/ 0 w 1895581"/>
                <a:gd name="connsiteY2" fmla="*/ 2061220 h 2072670"/>
                <a:gd name="connsiteX3" fmla="*/ 84087 w 1895581"/>
                <a:gd name="connsiteY3" fmla="*/ 1398156 h 2072670"/>
                <a:gd name="connsiteX4" fmla="*/ 196646 w 1895581"/>
                <a:gd name="connsiteY4" fmla="*/ 1572348 h 2072670"/>
                <a:gd name="connsiteX5" fmla="*/ 397728 w 1895581"/>
                <a:gd name="connsiteY5" fmla="*/ 1371267 h 2072670"/>
                <a:gd name="connsiteX6" fmla="*/ 392560 w 1895581"/>
                <a:gd name="connsiteY6" fmla="*/ 1366099 h 2072670"/>
                <a:gd name="connsiteX7" fmla="*/ 1249238 w 1895581"/>
                <a:gd name="connsiteY7" fmla="*/ 509421 h 2072670"/>
                <a:gd name="connsiteX8" fmla="*/ 1255435 w 1895581"/>
                <a:gd name="connsiteY8" fmla="*/ 515618 h 2072670"/>
                <a:gd name="connsiteX9" fmla="*/ 1531526 w 1895581"/>
                <a:gd name="connsiteY9" fmla="*/ 239527 h 2072670"/>
                <a:gd name="connsiteX10" fmla="*/ 1531526 w 1895581"/>
                <a:gd name="connsiteY10" fmla="*/ 0 h 2072670"/>
                <a:gd name="connsiteX11" fmla="*/ 1845973 w 1895581"/>
                <a:gd name="connsiteY11" fmla="*/ 314448 h 2072670"/>
                <a:gd name="connsiteX12" fmla="*/ 1845973 w 1895581"/>
                <a:gd name="connsiteY12" fmla="*/ 553975 h 2072670"/>
                <a:gd name="connsiteX13" fmla="*/ 1556430 w 1895581"/>
                <a:gd name="connsiteY13" fmla="*/ 843519 h 2072670"/>
                <a:gd name="connsiteX14" fmla="*/ 712411 w 1895581"/>
                <a:gd name="connsiteY14" fmla="*/ 1685950 h 2072670"/>
                <a:gd name="connsiteX15" fmla="*/ 509099 w 1895581"/>
                <a:gd name="connsiteY15" fmla="*/ 1888790 h 2072670"/>
                <a:gd name="connsiteX16" fmla="*/ 682524 w 1895581"/>
                <a:gd name="connsiteY16" fmla="*/ 1996592 h 2072670"/>
                <a:gd name="connsiteX0" fmla="*/ 682524 w 1895581"/>
                <a:gd name="connsiteY0" fmla="*/ 1996592 h 2072670"/>
                <a:gd name="connsiteX1" fmla="*/ 11451 w 1895581"/>
                <a:gd name="connsiteY1" fmla="*/ 2072670 h 2072670"/>
                <a:gd name="connsiteX2" fmla="*/ 0 w 1895581"/>
                <a:gd name="connsiteY2" fmla="*/ 2061220 h 2072670"/>
                <a:gd name="connsiteX3" fmla="*/ 84087 w 1895581"/>
                <a:gd name="connsiteY3" fmla="*/ 1398156 h 2072670"/>
                <a:gd name="connsiteX4" fmla="*/ 196646 w 1895581"/>
                <a:gd name="connsiteY4" fmla="*/ 1572348 h 2072670"/>
                <a:gd name="connsiteX5" fmla="*/ 397728 w 1895581"/>
                <a:gd name="connsiteY5" fmla="*/ 1371267 h 2072670"/>
                <a:gd name="connsiteX6" fmla="*/ 1249238 w 1895581"/>
                <a:gd name="connsiteY6" fmla="*/ 509421 h 2072670"/>
                <a:gd name="connsiteX7" fmla="*/ 1255435 w 1895581"/>
                <a:gd name="connsiteY7" fmla="*/ 515618 h 2072670"/>
                <a:gd name="connsiteX8" fmla="*/ 1531526 w 1895581"/>
                <a:gd name="connsiteY8" fmla="*/ 239527 h 2072670"/>
                <a:gd name="connsiteX9" fmla="*/ 1531526 w 1895581"/>
                <a:gd name="connsiteY9" fmla="*/ 0 h 2072670"/>
                <a:gd name="connsiteX10" fmla="*/ 1845973 w 1895581"/>
                <a:gd name="connsiteY10" fmla="*/ 314448 h 2072670"/>
                <a:gd name="connsiteX11" fmla="*/ 1845973 w 1895581"/>
                <a:gd name="connsiteY11" fmla="*/ 553975 h 2072670"/>
                <a:gd name="connsiteX12" fmla="*/ 1556430 w 1895581"/>
                <a:gd name="connsiteY12" fmla="*/ 843519 h 2072670"/>
                <a:gd name="connsiteX13" fmla="*/ 712411 w 1895581"/>
                <a:gd name="connsiteY13" fmla="*/ 1685950 h 2072670"/>
                <a:gd name="connsiteX14" fmla="*/ 509099 w 1895581"/>
                <a:gd name="connsiteY14" fmla="*/ 1888790 h 2072670"/>
                <a:gd name="connsiteX15" fmla="*/ 682524 w 1895581"/>
                <a:gd name="connsiteY15" fmla="*/ 1996592 h 2072670"/>
                <a:gd name="connsiteX0" fmla="*/ 682524 w 1895581"/>
                <a:gd name="connsiteY0" fmla="*/ 1996592 h 2072670"/>
                <a:gd name="connsiteX1" fmla="*/ 11451 w 1895581"/>
                <a:gd name="connsiteY1" fmla="*/ 2072670 h 2072670"/>
                <a:gd name="connsiteX2" fmla="*/ 0 w 1895581"/>
                <a:gd name="connsiteY2" fmla="*/ 2061220 h 2072670"/>
                <a:gd name="connsiteX3" fmla="*/ 84087 w 1895581"/>
                <a:gd name="connsiteY3" fmla="*/ 1398156 h 2072670"/>
                <a:gd name="connsiteX4" fmla="*/ 196646 w 1895581"/>
                <a:gd name="connsiteY4" fmla="*/ 1572348 h 2072670"/>
                <a:gd name="connsiteX5" fmla="*/ 1249238 w 1895581"/>
                <a:gd name="connsiteY5" fmla="*/ 509421 h 2072670"/>
                <a:gd name="connsiteX6" fmla="*/ 1255435 w 1895581"/>
                <a:gd name="connsiteY6" fmla="*/ 515618 h 2072670"/>
                <a:gd name="connsiteX7" fmla="*/ 1531526 w 1895581"/>
                <a:gd name="connsiteY7" fmla="*/ 239527 h 2072670"/>
                <a:gd name="connsiteX8" fmla="*/ 1531526 w 1895581"/>
                <a:gd name="connsiteY8" fmla="*/ 0 h 2072670"/>
                <a:gd name="connsiteX9" fmla="*/ 1845973 w 1895581"/>
                <a:gd name="connsiteY9" fmla="*/ 314448 h 2072670"/>
                <a:gd name="connsiteX10" fmla="*/ 1845973 w 1895581"/>
                <a:gd name="connsiteY10" fmla="*/ 553975 h 2072670"/>
                <a:gd name="connsiteX11" fmla="*/ 1556430 w 1895581"/>
                <a:gd name="connsiteY11" fmla="*/ 843519 h 2072670"/>
                <a:gd name="connsiteX12" fmla="*/ 712411 w 1895581"/>
                <a:gd name="connsiteY12" fmla="*/ 1685950 h 2072670"/>
                <a:gd name="connsiteX13" fmla="*/ 509099 w 1895581"/>
                <a:gd name="connsiteY13" fmla="*/ 1888790 h 2072670"/>
                <a:gd name="connsiteX14" fmla="*/ 682524 w 1895581"/>
                <a:gd name="connsiteY14" fmla="*/ 1996592 h 2072670"/>
                <a:gd name="connsiteX0" fmla="*/ 682524 w 1895581"/>
                <a:gd name="connsiteY0" fmla="*/ 1996592 h 2072670"/>
                <a:gd name="connsiteX1" fmla="*/ 11451 w 1895581"/>
                <a:gd name="connsiteY1" fmla="*/ 2072670 h 2072670"/>
                <a:gd name="connsiteX2" fmla="*/ 0 w 1895581"/>
                <a:gd name="connsiteY2" fmla="*/ 2061220 h 2072670"/>
                <a:gd name="connsiteX3" fmla="*/ 84087 w 1895581"/>
                <a:gd name="connsiteY3" fmla="*/ 1398156 h 2072670"/>
                <a:gd name="connsiteX4" fmla="*/ 196646 w 1895581"/>
                <a:gd name="connsiteY4" fmla="*/ 1572348 h 2072670"/>
                <a:gd name="connsiteX5" fmla="*/ 1249238 w 1895581"/>
                <a:gd name="connsiteY5" fmla="*/ 509421 h 2072670"/>
                <a:gd name="connsiteX6" fmla="*/ 1255435 w 1895581"/>
                <a:gd name="connsiteY6" fmla="*/ 515618 h 2072670"/>
                <a:gd name="connsiteX7" fmla="*/ 1531526 w 1895581"/>
                <a:gd name="connsiteY7" fmla="*/ 239527 h 2072670"/>
                <a:gd name="connsiteX8" fmla="*/ 1531526 w 1895581"/>
                <a:gd name="connsiteY8" fmla="*/ 0 h 2072670"/>
                <a:gd name="connsiteX9" fmla="*/ 1845973 w 1895581"/>
                <a:gd name="connsiteY9" fmla="*/ 314448 h 2072670"/>
                <a:gd name="connsiteX10" fmla="*/ 1845973 w 1895581"/>
                <a:gd name="connsiteY10" fmla="*/ 553975 h 2072670"/>
                <a:gd name="connsiteX11" fmla="*/ 1556430 w 1895581"/>
                <a:gd name="connsiteY11" fmla="*/ 843519 h 2072670"/>
                <a:gd name="connsiteX12" fmla="*/ 509099 w 1895581"/>
                <a:gd name="connsiteY12" fmla="*/ 1888790 h 2072670"/>
                <a:gd name="connsiteX13" fmla="*/ 682524 w 1895581"/>
                <a:gd name="connsiteY13" fmla="*/ 1996592 h 2072670"/>
                <a:gd name="connsiteX0" fmla="*/ 682524 w 1895581"/>
                <a:gd name="connsiteY0" fmla="*/ 1996592 h 2072670"/>
                <a:gd name="connsiteX1" fmla="*/ 11451 w 1895581"/>
                <a:gd name="connsiteY1" fmla="*/ 2072670 h 2072670"/>
                <a:gd name="connsiteX2" fmla="*/ 0 w 1895581"/>
                <a:gd name="connsiteY2" fmla="*/ 2061220 h 2072670"/>
                <a:gd name="connsiteX3" fmla="*/ 84087 w 1895581"/>
                <a:gd name="connsiteY3" fmla="*/ 1398156 h 2072670"/>
                <a:gd name="connsiteX4" fmla="*/ 196646 w 1895581"/>
                <a:gd name="connsiteY4" fmla="*/ 1572348 h 2072670"/>
                <a:gd name="connsiteX5" fmla="*/ 1249238 w 1895581"/>
                <a:gd name="connsiteY5" fmla="*/ 509421 h 2072670"/>
                <a:gd name="connsiteX6" fmla="*/ 1255435 w 1895581"/>
                <a:gd name="connsiteY6" fmla="*/ 515618 h 2072670"/>
                <a:gd name="connsiteX7" fmla="*/ 1531526 w 1895581"/>
                <a:gd name="connsiteY7" fmla="*/ 239527 h 2072670"/>
                <a:gd name="connsiteX8" fmla="*/ 1531526 w 1895581"/>
                <a:gd name="connsiteY8" fmla="*/ 0 h 2072670"/>
                <a:gd name="connsiteX9" fmla="*/ 1845973 w 1895581"/>
                <a:gd name="connsiteY9" fmla="*/ 314448 h 2072670"/>
                <a:gd name="connsiteX10" fmla="*/ 1845973 w 1895581"/>
                <a:gd name="connsiteY10" fmla="*/ 553975 h 2072670"/>
                <a:gd name="connsiteX11" fmla="*/ 509099 w 1895581"/>
                <a:gd name="connsiteY11" fmla="*/ 1888790 h 2072670"/>
                <a:gd name="connsiteX12" fmla="*/ 682524 w 1895581"/>
                <a:gd name="connsiteY12" fmla="*/ 1996592 h 2072670"/>
                <a:gd name="connsiteX0" fmla="*/ 682524 w 1895581"/>
                <a:gd name="connsiteY0" fmla="*/ 1996592 h 2072670"/>
                <a:gd name="connsiteX1" fmla="*/ 11451 w 1895581"/>
                <a:gd name="connsiteY1" fmla="*/ 2072670 h 2072670"/>
                <a:gd name="connsiteX2" fmla="*/ 0 w 1895581"/>
                <a:gd name="connsiteY2" fmla="*/ 2061220 h 2072670"/>
                <a:gd name="connsiteX3" fmla="*/ 84087 w 1895581"/>
                <a:gd name="connsiteY3" fmla="*/ 1398156 h 2072670"/>
                <a:gd name="connsiteX4" fmla="*/ 196646 w 1895581"/>
                <a:gd name="connsiteY4" fmla="*/ 1572348 h 2072670"/>
                <a:gd name="connsiteX5" fmla="*/ 1249238 w 1895581"/>
                <a:gd name="connsiteY5" fmla="*/ 509421 h 2072670"/>
                <a:gd name="connsiteX6" fmla="*/ 1531526 w 1895581"/>
                <a:gd name="connsiteY6" fmla="*/ 239527 h 2072670"/>
                <a:gd name="connsiteX7" fmla="*/ 1531526 w 1895581"/>
                <a:gd name="connsiteY7" fmla="*/ 0 h 2072670"/>
                <a:gd name="connsiteX8" fmla="*/ 1845973 w 1895581"/>
                <a:gd name="connsiteY8" fmla="*/ 314448 h 2072670"/>
                <a:gd name="connsiteX9" fmla="*/ 1845973 w 1895581"/>
                <a:gd name="connsiteY9" fmla="*/ 553975 h 2072670"/>
                <a:gd name="connsiteX10" fmla="*/ 509099 w 1895581"/>
                <a:gd name="connsiteY10" fmla="*/ 1888790 h 2072670"/>
                <a:gd name="connsiteX11" fmla="*/ 682524 w 1895581"/>
                <a:gd name="connsiteY11" fmla="*/ 1996592 h 2072670"/>
                <a:gd name="connsiteX0" fmla="*/ 682524 w 1895581"/>
                <a:gd name="connsiteY0" fmla="*/ 1996592 h 2072670"/>
                <a:gd name="connsiteX1" fmla="*/ 11451 w 1895581"/>
                <a:gd name="connsiteY1" fmla="*/ 2072670 h 2072670"/>
                <a:gd name="connsiteX2" fmla="*/ 0 w 1895581"/>
                <a:gd name="connsiteY2" fmla="*/ 2061220 h 2072670"/>
                <a:gd name="connsiteX3" fmla="*/ 84087 w 1895581"/>
                <a:gd name="connsiteY3" fmla="*/ 1398156 h 2072670"/>
                <a:gd name="connsiteX4" fmla="*/ 196646 w 1895581"/>
                <a:gd name="connsiteY4" fmla="*/ 1572348 h 2072670"/>
                <a:gd name="connsiteX5" fmla="*/ 1531526 w 1895581"/>
                <a:gd name="connsiteY5" fmla="*/ 239527 h 2072670"/>
                <a:gd name="connsiteX6" fmla="*/ 1531526 w 1895581"/>
                <a:gd name="connsiteY6" fmla="*/ 0 h 2072670"/>
                <a:gd name="connsiteX7" fmla="*/ 1845973 w 1895581"/>
                <a:gd name="connsiteY7" fmla="*/ 314448 h 2072670"/>
                <a:gd name="connsiteX8" fmla="*/ 1845973 w 1895581"/>
                <a:gd name="connsiteY8" fmla="*/ 553975 h 2072670"/>
                <a:gd name="connsiteX9" fmla="*/ 509099 w 1895581"/>
                <a:gd name="connsiteY9" fmla="*/ 1888790 h 2072670"/>
                <a:gd name="connsiteX10" fmla="*/ 682524 w 1895581"/>
                <a:gd name="connsiteY10" fmla="*/ 1996592 h 2072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895581" h="2072670">
                  <a:moveTo>
                    <a:pt x="682524" y="1996592"/>
                  </a:moveTo>
                  <a:lnTo>
                    <a:pt x="11451" y="2072670"/>
                  </a:lnTo>
                  <a:lnTo>
                    <a:pt x="0" y="2061220"/>
                  </a:lnTo>
                  <a:lnTo>
                    <a:pt x="84087" y="1398156"/>
                  </a:lnTo>
                  <a:lnTo>
                    <a:pt x="196646" y="1572348"/>
                  </a:lnTo>
                  <a:lnTo>
                    <a:pt x="1531526" y="239527"/>
                  </a:lnTo>
                  <a:cubicBezTo>
                    <a:pt x="1597670" y="173383"/>
                    <a:pt x="1597670" y="66144"/>
                    <a:pt x="1531526" y="0"/>
                  </a:cubicBezTo>
                  <a:lnTo>
                    <a:pt x="1845973" y="314448"/>
                  </a:lnTo>
                  <a:cubicBezTo>
                    <a:pt x="1912117" y="380592"/>
                    <a:pt x="1912117" y="487832"/>
                    <a:pt x="1845973" y="553975"/>
                  </a:cubicBezTo>
                  <a:lnTo>
                    <a:pt x="509099" y="1888790"/>
                  </a:lnTo>
                  <a:lnTo>
                    <a:pt x="682524" y="1996592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>
              <a:outerShdw blurRad="38100" dist="127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sz="2701" dirty="0"/>
            </a:p>
          </p:txBody>
        </p:sp>
      </p:grpSp>
      <p:sp>
        <p:nvSpPr>
          <p:cNvPr id="423" name="TextBox 422">
            <a:extLst>
              <a:ext uri="{FF2B5EF4-FFF2-40B4-BE49-F238E27FC236}">
                <a16:creationId xmlns:a16="http://schemas.microsoft.com/office/drawing/2014/main" id="{979E8467-1CB0-44B3-9194-A7318E13056E}"/>
              </a:ext>
            </a:extLst>
          </p:cNvPr>
          <p:cNvSpPr txBox="1"/>
          <p:nvPr/>
        </p:nvSpPr>
        <p:spPr>
          <a:xfrm>
            <a:off x="2875818" y="2314588"/>
            <a:ext cx="158005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Add Contents Title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24" name="자유형: 도형 73">
            <a:extLst>
              <a:ext uri="{FF2B5EF4-FFF2-40B4-BE49-F238E27FC236}">
                <a16:creationId xmlns:a16="http://schemas.microsoft.com/office/drawing/2014/main" id="{9783D4B5-48ED-4A6E-96D4-A8B932286F76}"/>
              </a:ext>
            </a:extLst>
          </p:cNvPr>
          <p:cNvSpPr>
            <a:spLocks noChangeAspect="1"/>
          </p:cNvSpPr>
          <p:nvPr/>
        </p:nvSpPr>
        <p:spPr>
          <a:xfrm>
            <a:off x="2598709" y="2280914"/>
            <a:ext cx="176046" cy="310672"/>
          </a:xfrm>
          <a:custGeom>
            <a:avLst/>
            <a:gdLst>
              <a:gd name="connsiteX0" fmla="*/ 458477 w 915677"/>
              <a:gd name="connsiteY0" fmla="*/ 0 h 1615908"/>
              <a:gd name="connsiteX1" fmla="*/ 915677 w 915677"/>
              <a:gd name="connsiteY1" fmla="*/ 457200 h 1615908"/>
              <a:gd name="connsiteX2" fmla="*/ 714102 w 915677"/>
              <a:gd name="connsiteY2" fmla="*/ 836318 h 1615908"/>
              <a:gd name="connsiteX3" fmla="*/ 664339 w 915677"/>
              <a:gd name="connsiteY3" fmla="*/ 863328 h 1615908"/>
              <a:gd name="connsiteX4" fmla="*/ 914400 w 915677"/>
              <a:gd name="connsiteY4" fmla="*/ 1615908 h 1615908"/>
              <a:gd name="connsiteX5" fmla="*/ 0 w 915677"/>
              <a:gd name="connsiteY5" fmla="*/ 1615908 h 1615908"/>
              <a:gd name="connsiteX6" fmla="*/ 250451 w 915677"/>
              <a:gd name="connsiteY6" fmla="*/ 862153 h 1615908"/>
              <a:gd name="connsiteX7" fmla="*/ 202852 w 915677"/>
              <a:gd name="connsiteY7" fmla="*/ 836318 h 1615908"/>
              <a:gd name="connsiteX8" fmla="*/ 1277 w 915677"/>
              <a:gd name="connsiteY8" fmla="*/ 457200 h 1615908"/>
              <a:gd name="connsiteX9" fmla="*/ 458477 w 915677"/>
              <a:gd name="connsiteY9" fmla="*/ 0 h 16159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15677" h="1615908">
                <a:moveTo>
                  <a:pt x="458477" y="0"/>
                </a:moveTo>
                <a:cubicBezTo>
                  <a:pt x="710982" y="0"/>
                  <a:pt x="915677" y="204695"/>
                  <a:pt x="915677" y="457200"/>
                </a:cubicBezTo>
                <a:cubicBezTo>
                  <a:pt x="915677" y="615016"/>
                  <a:pt x="835718" y="754156"/>
                  <a:pt x="714102" y="836318"/>
                </a:cubicBezTo>
                <a:lnTo>
                  <a:pt x="664339" y="863328"/>
                </a:lnTo>
                <a:lnTo>
                  <a:pt x="914400" y="1615908"/>
                </a:lnTo>
                <a:lnTo>
                  <a:pt x="0" y="1615908"/>
                </a:lnTo>
                <a:lnTo>
                  <a:pt x="250451" y="862153"/>
                </a:lnTo>
                <a:lnTo>
                  <a:pt x="202852" y="836318"/>
                </a:lnTo>
                <a:cubicBezTo>
                  <a:pt x="81236" y="754156"/>
                  <a:pt x="1277" y="615016"/>
                  <a:pt x="1277" y="457200"/>
                </a:cubicBezTo>
                <a:cubicBezTo>
                  <a:pt x="1277" y="204695"/>
                  <a:pt x="205972" y="0"/>
                  <a:pt x="45847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grpSp>
        <p:nvGrpSpPr>
          <p:cNvPr id="425" name="그룹 7">
            <a:extLst>
              <a:ext uri="{FF2B5EF4-FFF2-40B4-BE49-F238E27FC236}">
                <a16:creationId xmlns:a16="http://schemas.microsoft.com/office/drawing/2014/main" id="{48F14EC0-9C1C-4F18-ACAE-E4188517CFB1}"/>
              </a:ext>
            </a:extLst>
          </p:cNvPr>
          <p:cNvGrpSpPr/>
          <p:nvPr/>
        </p:nvGrpSpPr>
        <p:grpSpPr>
          <a:xfrm>
            <a:off x="2300099" y="2254019"/>
            <a:ext cx="2183933" cy="1895581"/>
            <a:chOff x="3912068" y="2691711"/>
            <a:chExt cx="2183932" cy="1895581"/>
          </a:xfrm>
        </p:grpSpPr>
        <p:sp>
          <p:nvSpPr>
            <p:cNvPr id="426" name="Rounded Rectangle 14">
              <a:extLst>
                <a:ext uri="{FF2B5EF4-FFF2-40B4-BE49-F238E27FC236}">
                  <a16:creationId xmlns:a16="http://schemas.microsoft.com/office/drawing/2014/main" id="{DEC2343D-8CD1-4F0E-B3E0-7A226685AEE4}"/>
                </a:ext>
              </a:extLst>
            </p:cNvPr>
            <p:cNvSpPr/>
            <p:nvPr/>
          </p:nvSpPr>
          <p:spPr>
            <a:xfrm>
              <a:off x="3912068" y="3788391"/>
              <a:ext cx="138452" cy="283691"/>
            </a:xfrm>
            <a:custGeom>
              <a:avLst/>
              <a:gdLst/>
              <a:ahLst/>
              <a:cxnLst/>
              <a:rect l="l" t="t" r="r" b="b"/>
              <a:pathLst>
                <a:path w="142312" h="291601">
                  <a:moveTo>
                    <a:pt x="142312" y="0"/>
                  </a:moveTo>
                  <a:lnTo>
                    <a:pt x="142312" y="291601"/>
                  </a:lnTo>
                  <a:cubicBezTo>
                    <a:pt x="63311" y="290095"/>
                    <a:pt x="0" y="225341"/>
                    <a:pt x="0" y="145800"/>
                  </a:cubicBezTo>
                  <a:cubicBezTo>
                    <a:pt x="0" y="66260"/>
                    <a:pt x="63311" y="1506"/>
                    <a:pt x="142312" y="0"/>
                  </a:cubicBez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27" name="자유형: 도형 120">
              <a:extLst>
                <a:ext uri="{FF2B5EF4-FFF2-40B4-BE49-F238E27FC236}">
                  <a16:creationId xmlns:a16="http://schemas.microsoft.com/office/drawing/2014/main" id="{E6C0C757-6C68-47B3-B11D-8F280ED8219B}"/>
                </a:ext>
              </a:extLst>
            </p:cNvPr>
            <p:cNvSpPr/>
            <p:nvPr/>
          </p:nvSpPr>
          <p:spPr>
            <a:xfrm rot="13500000">
              <a:off x="4111874" y="2603167"/>
              <a:ext cx="1895581" cy="2072670"/>
            </a:xfrm>
            <a:custGeom>
              <a:avLst/>
              <a:gdLst>
                <a:gd name="connsiteX0" fmla="*/ 682524 w 1895581"/>
                <a:gd name="connsiteY0" fmla="*/ 1996592 h 2072670"/>
                <a:gd name="connsiteX1" fmla="*/ 11451 w 1895581"/>
                <a:gd name="connsiteY1" fmla="*/ 2072670 h 2072670"/>
                <a:gd name="connsiteX2" fmla="*/ 0 w 1895581"/>
                <a:gd name="connsiteY2" fmla="*/ 2061220 h 2072670"/>
                <a:gd name="connsiteX3" fmla="*/ 84087 w 1895581"/>
                <a:gd name="connsiteY3" fmla="*/ 1398156 h 2072670"/>
                <a:gd name="connsiteX4" fmla="*/ 196646 w 1895581"/>
                <a:gd name="connsiteY4" fmla="*/ 1572348 h 2072670"/>
                <a:gd name="connsiteX5" fmla="*/ 397728 w 1895581"/>
                <a:gd name="connsiteY5" fmla="*/ 1371267 h 2072670"/>
                <a:gd name="connsiteX6" fmla="*/ 392560 w 1895581"/>
                <a:gd name="connsiteY6" fmla="*/ 1366099 h 2072670"/>
                <a:gd name="connsiteX7" fmla="*/ 1249238 w 1895581"/>
                <a:gd name="connsiteY7" fmla="*/ 509421 h 2072670"/>
                <a:gd name="connsiteX8" fmla="*/ 1255435 w 1895581"/>
                <a:gd name="connsiteY8" fmla="*/ 515618 h 2072670"/>
                <a:gd name="connsiteX9" fmla="*/ 1531526 w 1895581"/>
                <a:gd name="connsiteY9" fmla="*/ 239527 h 2072670"/>
                <a:gd name="connsiteX10" fmla="*/ 1531526 w 1895581"/>
                <a:gd name="connsiteY10" fmla="*/ 0 h 2072670"/>
                <a:gd name="connsiteX11" fmla="*/ 1845973 w 1895581"/>
                <a:gd name="connsiteY11" fmla="*/ 314448 h 2072670"/>
                <a:gd name="connsiteX12" fmla="*/ 1845973 w 1895581"/>
                <a:gd name="connsiteY12" fmla="*/ 553975 h 2072670"/>
                <a:gd name="connsiteX13" fmla="*/ 1556430 w 1895581"/>
                <a:gd name="connsiteY13" fmla="*/ 843519 h 2072670"/>
                <a:gd name="connsiteX14" fmla="*/ 1555636 w 1895581"/>
                <a:gd name="connsiteY14" fmla="*/ 842725 h 2072670"/>
                <a:gd name="connsiteX15" fmla="*/ 712411 w 1895581"/>
                <a:gd name="connsiteY15" fmla="*/ 1685950 h 2072670"/>
                <a:gd name="connsiteX16" fmla="*/ 712175 w 1895581"/>
                <a:gd name="connsiteY16" fmla="*/ 1685715 h 2072670"/>
                <a:gd name="connsiteX17" fmla="*/ 509099 w 1895581"/>
                <a:gd name="connsiteY17" fmla="*/ 1888790 h 2072670"/>
                <a:gd name="connsiteX0" fmla="*/ 682524 w 1895581"/>
                <a:gd name="connsiteY0" fmla="*/ 1996592 h 2072670"/>
                <a:gd name="connsiteX1" fmla="*/ 11451 w 1895581"/>
                <a:gd name="connsiteY1" fmla="*/ 2072670 h 2072670"/>
                <a:gd name="connsiteX2" fmla="*/ 0 w 1895581"/>
                <a:gd name="connsiteY2" fmla="*/ 2061220 h 2072670"/>
                <a:gd name="connsiteX3" fmla="*/ 84087 w 1895581"/>
                <a:gd name="connsiteY3" fmla="*/ 1398156 h 2072670"/>
                <a:gd name="connsiteX4" fmla="*/ 196646 w 1895581"/>
                <a:gd name="connsiteY4" fmla="*/ 1572348 h 2072670"/>
                <a:gd name="connsiteX5" fmla="*/ 397728 w 1895581"/>
                <a:gd name="connsiteY5" fmla="*/ 1371267 h 2072670"/>
                <a:gd name="connsiteX6" fmla="*/ 392560 w 1895581"/>
                <a:gd name="connsiteY6" fmla="*/ 1366099 h 2072670"/>
                <a:gd name="connsiteX7" fmla="*/ 1249238 w 1895581"/>
                <a:gd name="connsiteY7" fmla="*/ 509421 h 2072670"/>
                <a:gd name="connsiteX8" fmla="*/ 1255435 w 1895581"/>
                <a:gd name="connsiteY8" fmla="*/ 515618 h 2072670"/>
                <a:gd name="connsiteX9" fmla="*/ 1531526 w 1895581"/>
                <a:gd name="connsiteY9" fmla="*/ 239527 h 2072670"/>
                <a:gd name="connsiteX10" fmla="*/ 1531526 w 1895581"/>
                <a:gd name="connsiteY10" fmla="*/ 0 h 2072670"/>
                <a:gd name="connsiteX11" fmla="*/ 1845973 w 1895581"/>
                <a:gd name="connsiteY11" fmla="*/ 314448 h 2072670"/>
                <a:gd name="connsiteX12" fmla="*/ 1845973 w 1895581"/>
                <a:gd name="connsiteY12" fmla="*/ 553975 h 2072670"/>
                <a:gd name="connsiteX13" fmla="*/ 1556430 w 1895581"/>
                <a:gd name="connsiteY13" fmla="*/ 843519 h 2072670"/>
                <a:gd name="connsiteX14" fmla="*/ 712411 w 1895581"/>
                <a:gd name="connsiteY14" fmla="*/ 1685950 h 2072670"/>
                <a:gd name="connsiteX15" fmla="*/ 712175 w 1895581"/>
                <a:gd name="connsiteY15" fmla="*/ 1685715 h 2072670"/>
                <a:gd name="connsiteX16" fmla="*/ 509099 w 1895581"/>
                <a:gd name="connsiteY16" fmla="*/ 1888790 h 2072670"/>
                <a:gd name="connsiteX17" fmla="*/ 682524 w 1895581"/>
                <a:gd name="connsiteY17" fmla="*/ 1996592 h 2072670"/>
                <a:gd name="connsiteX0" fmla="*/ 682524 w 1895581"/>
                <a:gd name="connsiteY0" fmla="*/ 1996592 h 2072670"/>
                <a:gd name="connsiteX1" fmla="*/ 11451 w 1895581"/>
                <a:gd name="connsiteY1" fmla="*/ 2072670 h 2072670"/>
                <a:gd name="connsiteX2" fmla="*/ 0 w 1895581"/>
                <a:gd name="connsiteY2" fmla="*/ 2061220 h 2072670"/>
                <a:gd name="connsiteX3" fmla="*/ 84087 w 1895581"/>
                <a:gd name="connsiteY3" fmla="*/ 1398156 h 2072670"/>
                <a:gd name="connsiteX4" fmla="*/ 196646 w 1895581"/>
                <a:gd name="connsiteY4" fmla="*/ 1572348 h 2072670"/>
                <a:gd name="connsiteX5" fmla="*/ 397728 w 1895581"/>
                <a:gd name="connsiteY5" fmla="*/ 1371267 h 2072670"/>
                <a:gd name="connsiteX6" fmla="*/ 392560 w 1895581"/>
                <a:gd name="connsiteY6" fmla="*/ 1366099 h 2072670"/>
                <a:gd name="connsiteX7" fmla="*/ 1249238 w 1895581"/>
                <a:gd name="connsiteY7" fmla="*/ 509421 h 2072670"/>
                <a:gd name="connsiteX8" fmla="*/ 1255435 w 1895581"/>
                <a:gd name="connsiteY8" fmla="*/ 515618 h 2072670"/>
                <a:gd name="connsiteX9" fmla="*/ 1531526 w 1895581"/>
                <a:gd name="connsiteY9" fmla="*/ 239527 h 2072670"/>
                <a:gd name="connsiteX10" fmla="*/ 1531526 w 1895581"/>
                <a:gd name="connsiteY10" fmla="*/ 0 h 2072670"/>
                <a:gd name="connsiteX11" fmla="*/ 1845973 w 1895581"/>
                <a:gd name="connsiteY11" fmla="*/ 314448 h 2072670"/>
                <a:gd name="connsiteX12" fmla="*/ 1845973 w 1895581"/>
                <a:gd name="connsiteY12" fmla="*/ 553975 h 2072670"/>
                <a:gd name="connsiteX13" fmla="*/ 1556430 w 1895581"/>
                <a:gd name="connsiteY13" fmla="*/ 843519 h 2072670"/>
                <a:gd name="connsiteX14" fmla="*/ 712411 w 1895581"/>
                <a:gd name="connsiteY14" fmla="*/ 1685950 h 2072670"/>
                <a:gd name="connsiteX15" fmla="*/ 509099 w 1895581"/>
                <a:gd name="connsiteY15" fmla="*/ 1888790 h 2072670"/>
                <a:gd name="connsiteX16" fmla="*/ 682524 w 1895581"/>
                <a:gd name="connsiteY16" fmla="*/ 1996592 h 2072670"/>
                <a:gd name="connsiteX0" fmla="*/ 682524 w 1895581"/>
                <a:gd name="connsiteY0" fmla="*/ 1996592 h 2072670"/>
                <a:gd name="connsiteX1" fmla="*/ 11451 w 1895581"/>
                <a:gd name="connsiteY1" fmla="*/ 2072670 h 2072670"/>
                <a:gd name="connsiteX2" fmla="*/ 0 w 1895581"/>
                <a:gd name="connsiteY2" fmla="*/ 2061220 h 2072670"/>
                <a:gd name="connsiteX3" fmla="*/ 84087 w 1895581"/>
                <a:gd name="connsiteY3" fmla="*/ 1398156 h 2072670"/>
                <a:gd name="connsiteX4" fmla="*/ 196646 w 1895581"/>
                <a:gd name="connsiteY4" fmla="*/ 1572348 h 2072670"/>
                <a:gd name="connsiteX5" fmla="*/ 397728 w 1895581"/>
                <a:gd name="connsiteY5" fmla="*/ 1371267 h 2072670"/>
                <a:gd name="connsiteX6" fmla="*/ 1249238 w 1895581"/>
                <a:gd name="connsiteY6" fmla="*/ 509421 h 2072670"/>
                <a:gd name="connsiteX7" fmla="*/ 1255435 w 1895581"/>
                <a:gd name="connsiteY7" fmla="*/ 515618 h 2072670"/>
                <a:gd name="connsiteX8" fmla="*/ 1531526 w 1895581"/>
                <a:gd name="connsiteY8" fmla="*/ 239527 h 2072670"/>
                <a:gd name="connsiteX9" fmla="*/ 1531526 w 1895581"/>
                <a:gd name="connsiteY9" fmla="*/ 0 h 2072670"/>
                <a:gd name="connsiteX10" fmla="*/ 1845973 w 1895581"/>
                <a:gd name="connsiteY10" fmla="*/ 314448 h 2072670"/>
                <a:gd name="connsiteX11" fmla="*/ 1845973 w 1895581"/>
                <a:gd name="connsiteY11" fmla="*/ 553975 h 2072670"/>
                <a:gd name="connsiteX12" fmla="*/ 1556430 w 1895581"/>
                <a:gd name="connsiteY12" fmla="*/ 843519 h 2072670"/>
                <a:gd name="connsiteX13" fmla="*/ 712411 w 1895581"/>
                <a:gd name="connsiteY13" fmla="*/ 1685950 h 2072670"/>
                <a:gd name="connsiteX14" fmla="*/ 509099 w 1895581"/>
                <a:gd name="connsiteY14" fmla="*/ 1888790 h 2072670"/>
                <a:gd name="connsiteX15" fmla="*/ 682524 w 1895581"/>
                <a:gd name="connsiteY15" fmla="*/ 1996592 h 2072670"/>
                <a:gd name="connsiteX0" fmla="*/ 682524 w 1895581"/>
                <a:gd name="connsiteY0" fmla="*/ 1996592 h 2072670"/>
                <a:gd name="connsiteX1" fmla="*/ 11451 w 1895581"/>
                <a:gd name="connsiteY1" fmla="*/ 2072670 h 2072670"/>
                <a:gd name="connsiteX2" fmla="*/ 0 w 1895581"/>
                <a:gd name="connsiteY2" fmla="*/ 2061220 h 2072670"/>
                <a:gd name="connsiteX3" fmla="*/ 84087 w 1895581"/>
                <a:gd name="connsiteY3" fmla="*/ 1398156 h 2072670"/>
                <a:gd name="connsiteX4" fmla="*/ 196646 w 1895581"/>
                <a:gd name="connsiteY4" fmla="*/ 1572348 h 2072670"/>
                <a:gd name="connsiteX5" fmla="*/ 1249238 w 1895581"/>
                <a:gd name="connsiteY5" fmla="*/ 509421 h 2072670"/>
                <a:gd name="connsiteX6" fmla="*/ 1255435 w 1895581"/>
                <a:gd name="connsiteY6" fmla="*/ 515618 h 2072670"/>
                <a:gd name="connsiteX7" fmla="*/ 1531526 w 1895581"/>
                <a:gd name="connsiteY7" fmla="*/ 239527 h 2072670"/>
                <a:gd name="connsiteX8" fmla="*/ 1531526 w 1895581"/>
                <a:gd name="connsiteY8" fmla="*/ 0 h 2072670"/>
                <a:gd name="connsiteX9" fmla="*/ 1845973 w 1895581"/>
                <a:gd name="connsiteY9" fmla="*/ 314448 h 2072670"/>
                <a:gd name="connsiteX10" fmla="*/ 1845973 w 1895581"/>
                <a:gd name="connsiteY10" fmla="*/ 553975 h 2072670"/>
                <a:gd name="connsiteX11" fmla="*/ 1556430 w 1895581"/>
                <a:gd name="connsiteY11" fmla="*/ 843519 h 2072670"/>
                <a:gd name="connsiteX12" fmla="*/ 712411 w 1895581"/>
                <a:gd name="connsiteY12" fmla="*/ 1685950 h 2072670"/>
                <a:gd name="connsiteX13" fmla="*/ 509099 w 1895581"/>
                <a:gd name="connsiteY13" fmla="*/ 1888790 h 2072670"/>
                <a:gd name="connsiteX14" fmla="*/ 682524 w 1895581"/>
                <a:gd name="connsiteY14" fmla="*/ 1996592 h 2072670"/>
                <a:gd name="connsiteX0" fmla="*/ 682524 w 1895581"/>
                <a:gd name="connsiteY0" fmla="*/ 1996592 h 2072670"/>
                <a:gd name="connsiteX1" fmla="*/ 11451 w 1895581"/>
                <a:gd name="connsiteY1" fmla="*/ 2072670 h 2072670"/>
                <a:gd name="connsiteX2" fmla="*/ 0 w 1895581"/>
                <a:gd name="connsiteY2" fmla="*/ 2061220 h 2072670"/>
                <a:gd name="connsiteX3" fmla="*/ 84087 w 1895581"/>
                <a:gd name="connsiteY3" fmla="*/ 1398156 h 2072670"/>
                <a:gd name="connsiteX4" fmla="*/ 196646 w 1895581"/>
                <a:gd name="connsiteY4" fmla="*/ 1572348 h 2072670"/>
                <a:gd name="connsiteX5" fmla="*/ 1249238 w 1895581"/>
                <a:gd name="connsiteY5" fmla="*/ 509421 h 2072670"/>
                <a:gd name="connsiteX6" fmla="*/ 1255435 w 1895581"/>
                <a:gd name="connsiteY6" fmla="*/ 515618 h 2072670"/>
                <a:gd name="connsiteX7" fmla="*/ 1531526 w 1895581"/>
                <a:gd name="connsiteY7" fmla="*/ 239527 h 2072670"/>
                <a:gd name="connsiteX8" fmla="*/ 1531526 w 1895581"/>
                <a:gd name="connsiteY8" fmla="*/ 0 h 2072670"/>
                <a:gd name="connsiteX9" fmla="*/ 1845973 w 1895581"/>
                <a:gd name="connsiteY9" fmla="*/ 314448 h 2072670"/>
                <a:gd name="connsiteX10" fmla="*/ 1845973 w 1895581"/>
                <a:gd name="connsiteY10" fmla="*/ 553975 h 2072670"/>
                <a:gd name="connsiteX11" fmla="*/ 1556430 w 1895581"/>
                <a:gd name="connsiteY11" fmla="*/ 843519 h 2072670"/>
                <a:gd name="connsiteX12" fmla="*/ 509099 w 1895581"/>
                <a:gd name="connsiteY12" fmla="*/ 1888790 h 2072670"/>
                <a:gd name="connsiteX13" fmla="*/ 682524 w 1895581"/>
                <a:gd name="connsiteY13" fmla="*/ 1996592 h 2072670"/>
                <a:gd name="connsiteX0" fmla="*/ 682524 w 1895581"/>
                <a:gd name="connsiteY0" fmla="*/ 1996592 h 2072670"/>
                <a:gd name="connsiteX1" fmla="*/ 11451 w 1895581"/>
                <a:gd name="connsiteY1" fmla="*/ 2072670 h 2072670"/>
                <a:gd name="connsiteX2" fmla="*/ 0 w 1895581"/>
                <a:gd name="connsiteY2" fmla="*/ 2061220 h 2072670"/>
                <a:gd name="connsiteX3" fmla="*/ 84087 w 1895581"/>
                <a:gd name="connsiteY3" fmla="*/ 1398156 h 2072670"/>
                <a:gd name="connsiteX4" fmla="*/ 196646 w 1895581"/>
                <a:gd name="connsiteY4" fmla="*/ 1572348 h 2072670"/>
                <a:gd name="connsiteX5" fmla="*/ 1249238 w 1895581"/>
                <a:gd name="connsiteY5" fmla="*/ 509421 h 2072670"/>
                <a:gd name="connsiteX6" fmla="*/ 1255435 w 1895581"/>
                <a:gd name="connsiteY6" fmla="*/ 515618 h 2072670"/>
                <a:gd name="connsiteX7" fmla="*/ 1531526 w 1895581"/>
                <a:gd name="connsiteY7" fmla="*/ 239527 h 2072670"/>
                <a:gd name="connsiteX8" fmla="*/ 1531526 w 1895581"/>
                <a:gd name="connsiteY8" fmla="*/ 0 h 2072670"/>
                <a:gd name="connsiteX9" fmla="*/ 1845973 w 1895581"/>
                <a:gd name="connsiteY9" fmla="*/ 314448 h 2072670"/>
                <a:gd name="connsiteX10" fmla="*/ 1845973 w 1895581"/>
                <a:gd name="connsiteY10" fmla="*/ 553975 h 2072670"/>
                <a:gd name="connsiteX11" fmla="*/ 509099 w 1895581"/>
                <a:gd name="connsiteY11" fmla="*/ 1888790 h 2072670"/>
                <a:gd name="connsiteX12" fmla="*/ 682524 w 1895581"/>
                <a:gd name="connsiteY12" fmla="*/ 1996592 h 2072670"/>
                <a:gd name="connsiteX0" fmla="*/ 682524 w 1895581"/>
                <a:gd name="connsiteY0" fmla="*/ 1996592 h 2072670"/>
                <a:gd name="connsiteX1" fmla="*/ 11451 w 1895581"/>
                <a:gd name="connsiteY1" fmla="*/ 2072670 h 2072670"/>
                <a:gd name="connsiteX2" fmla="*/ 0 w 1895581"/>
                <a:gd name="connsiteY2" fmla="*/ 2061220 h 2072670"/>
                <a:gd name="connsiteX3" fmla="*/ 84087 w 1895581"/>
                <a:gd name="connsiteY3" fmla="*/ 1398156 h 2072670"/>
                <a:gd name="connsiteX4" fmla="*/ 196646 w 1895581"/>
                <a:gd name="connsiteY4" fmla="*/ 1572348 h 2072670"/>
                <a:gd name="connsiteX5" fmla="*/ 1249238 w 1895581"/>
                <a:gd name="connsiteY5" fmla="*/ 509421 h 2072670"/>
                <a:gd name="connsiteX6" fmla="*/ 1531526 w 1895581"/>
                <a:gd name="connsiteY6" fmla="*/ 239527 h 2072670"/>
                <a:gd name="connsiteX7" fmla="*/ 1531526 w 1895581"/>
                <a:gd name="connsiteY7" fmla="*/ 0 h 2072670"/>
                <a:gd name="connsiteX8" fmla="*/ 1845973 w 1895581"/>
                <a:gd name="connsiteY8" fmla="*/ 314448 h 2072670"/>
                <a:gd name="connsiteX9" fmla="*/ 1845973 w 1895581"/>
                <a:gd name="connsiteY9" fmla="*/ 553975 h 2072670"/>
                <a:gd name="connsiteX10" fmla="*/ 509099 w 1895581"/>
                <a:gd name="connsiteY10" fmla="*/ 1888790 h 2072670"/>
                <a:gd name="connsiteX11" fmla="*/ 682524 w 1895581"/>
                <a:gd name="connsiteY11" fmla="*/ 1996592 h 2072670"/>
                <a:gd name="connsiteX0" fmla="*/ 682524 w 1895581"/>
                <a:gd name="connsiteY0" fmla="*/ 1996592 h 2072670"/>
                <a:gd name="connsiteX1" fmla="*/ 11451 w 1895581"/>
                <a:gd name="connsiteY1" fmla="*/ 2072670 h 2072670"/>
                <a:gd name="connsiteX2" fmla="*/ 0 w 1895581"/>
                <a:gd name="connsiteY2" fmla="*/ 2061220 h 2072670"/>
                <a:gd name="connsiteX3" fmla="*/ 84087 w 1895581"/>
                <a:gd name="connsiteY3" fmla="*/ 1398156 h 2072670"/>
                <a:gd name="connsiteX4" fmla="*/ 196646 w 1895581"/>
                <a:gd name="connsiteY4" fmla="*/ 1572348 h 2072670"/>
                <a:gd name="connsiteX5" fmla="*/ 1531526 w 1895581"/>
                <a:gd name="connsiteY5" fmla="*/ 239527 h 2072670"/>
                <a:gd name="connsiteX6" fmla="*/ 1531526 w 1895581"/>
                <a:gd name="connsiteY6" fmla="*/ 0 h 2072670"/>
                <a:gd name="connsiteX7" fmla="*/ 1845973 w 1895581"/>
                <a:gd name="connsiteY7" fmla="*/ 314448 h 2072670"/>
                <a:gd name="connsiteX8" fmla="*/ 1845973 w 1895581"/>
                <a:gd name="connsiteY8" fmla="*/ 553975 h 2072670"/>
                <a:gd name="connsiteX9" fmla="*/ 509099 w 1895581"/>
                <a:gd name="connsiteY9" fmla="*/ 1888790 h 2072670"/>
                <a:gd name="connsiteX10" fmla="*/ 682524 w 1895581"/>
                <a:gd name="connsiteY10" fmla="*/ 1996592 h 2072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895581" h="2072670">
                  <a:moveTo>
                    <a:pt x="682524" y="1996592"/>
                  </a:moveTo>
                  <a:lnTo>
                    <a:pt x="11451" y="2072670"/>
                  </a:lnTo>
                  <a:lnTo>
                    <a:pt x="0" y="2061220"/>
                  </a:lnTo>
                  <a:lnTo>
                    <a:pt x="84087" y="1398156"/>
                  </a:lnTo>
                  <a:lnTo>
                    <a:pt x="196646" y="1572348"/>
                  </a:lnTo>
                  <a:lnTo>
                    <a:pt x="1531526" y="239527"/>
                  </a:lnTo>
                  <a:cubicBezTo>
                    <a:pt x="1597670" y="173383"/>
                    <a:pt x="1597670" y="66144"/>
                    <a:pt x="1531526" y="0"/>
                  </a:cubicBezTo>
                  <a:lnTo>
                    <a:pt x="1845973" y="314448"/>
                  </a:lnTo>
                  <a:cubicBezTo>
                    <a:pt x="1912117" y="380592"/>
                    <a:pt x="1912117" y="487832"/>
                    <a:pt x="1845973" y="553975"/>
                  </a:cubicBezTo>
                  <a:lnTo>
                    <a:pt x="509099" y="1888790"/>
                  </a:lnTo>
                  <a:lnTo>
                    <a:pt x="682524" y="1996592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>
              <a:outerShdw blurRad="25400" dist="127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</p:grpSp>
      <p:sp>
        <p:nvSpPr>
          <p:cNvPr id="428" name="TextBox 427">
            <a:extLst>
              <a:ext uri="{FF2B5EF4-FFF2-40B4-BE49-F238E27FC236}">
                <a16:creationId xmlns:a16="http://schemas.microsoft.com/office/drawing/2014/main" id="{6C59D227-1356-49C2-8CE1-FD6B0F9B63AF}"/>
              </a:ext>
            </a:extLst>
          </p:cNvPr>
          <p:cNvSpPr txBox="1"/>
          <p:nvPr/>
        </p:nvSpPr>
        <p:spPr>
          <a:xfrm>
            <a:off x="2877554" y="3002135"/>
            <a:ext cx="158005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Add Contents Title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29" name="Oval 1">
            <a:extLst>
              <a:ext uri="{FF2B5EF4-FFF2-40B4-BE49-F238E27FC236}">
                <a16:creationId xmlns:a16="http://schemas.microsoft.com/office/drawing/2014/main" id="{DA233311-48FB-4226-9C6A-5EBFC789F802}"/>
              </a:ext>
            </a:extLst>
          </p:cNvPr>
          <p:cNvSpPr>
            <a:spLocks noChangeAspect="1"/>
          </p:cNvSpPr>
          <p:nvPr/>
        </p:nvSpPr>
        <p:spPr>
          <a:xfrm>
            <a:off x="2526508" y="2962734"/>
            <a:ext cx="320451" cy="320450"/>
          </a:xfrm>
          <a:custGeom>
            <a:avLst/>
            <a:gdLst/>
            <a:ahLst/>
            <a:cxnLst/>
            <a:rect l="l" t="t" r="r" b="b"/>
            <a:pathLst>
              <a:path w="3848188" h="3848188">
                <a:moveTo>
                  <a:pt x="1531053" y="504131"/>
                </a:moveTo>
                <a:lnTo>
                  <a:pt x="1531053" y="1481511"/>
                </a:lnTo>
                <a:lnTo>
                  <a:pt x="553673" y="1481511"/>
                </a:lnTo>
                <a:lnTo>
                  <a:pt x="553673" y="2263055"/>
                </a:lnTo>
                <a:lnTo>
                  <a:pt x="1531053" y="2263055"/>
                </a:lnTo>
                <a:lnTo>
                  <a:pt x="1531053" y="3240435"/>
                </a:lnTo>
                <a:lnTo>
                  <a:pt x="2312597" y="3240435"/>
                </a:lnTo>
                <a:lnTo>
                  <a:pt x="2312597" y="2263055"/>
                </a:lnTo>
                <a:lnTo>
                  <a:pt x="3289977" y="2263055"/>
                </a:lnTo>
                <a:lnTo>
                  <a:pt x="3289977" y="1481511"/>
                </a:lnTo>
                <a:lnTo>
                  <a:pt x="2312597" y="1481511"/>
                </a:lnTo>
                <a:lnTo>
                  <a:pt x="2312597" y="504131"/>
                </a:lnTo>
                <a:close/>
                <a:moveTo>
                  <a:pt x="1924094" y="0"/>
                </a:moveTo>
                <a:cubicBezTo>
                  <a:pt x="2986742" y="0"/>
                  <a:pt x="3848188" y="861446"/>
                  <a:pt x="3848188" y="1924094"/>
                </a:cubicBezTo>
                <a:cubicBezTo>
                  <a:pt x="3848188" y="2986742"/>
                  <a:pt x="2986742" y="3848188"/>
                  <a:pt x="1924094" y="3848188"/>
                </a:cubicBezTo>
                <a:cubicBezTo>
                  <a:pt x="861446" y="3848188"/>
                  <a:pt x="0" y="2986742"/>
                  <a:pt x="0" y="1924094"/>
                </a:cubicBezTo>
                <a:cubicBezTo>
                  <a:pt x="0" y="861446"/>
                  <a:pt x="861446" y="0"/>
                  <a:pt x="192409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grpSp>
        <p:nvGrpSpPr>
          <p:cNvPr id="430" name="그룹 8">
            <a:extLst>
              <a:ext uri="{FF2B5EF4-FFF2-40B4-BE49-F238E27FC236}">
                <a16:creationId xmlns:a16="http://schemas.microsoft.com/office/drawing/2014/main" id="{7E6DDC62-0781-439D-9DCD-1FAF3C5E1C1E}"/>
              </a:ext>
            </a:extLst>
          </p:cNvPr>
          <p:cNvGrpSpPr/>
          <p:nvPr/>
        </p:nvGrpSpPr>
        <p:grpSpPr>
          <a:xfrm>
            <a:off x="2300099" y="2938735"/>
            <a:ext cx="2183933" cy="1895581"/>
            <a:chOff x="6720625" y="4117522"/>
            <a:chExt cx="2183932" cy="1895581"/>
          </a:xfrm>
        </p:grpSpPr>
        <p:sp>
          <p:nvSpPr>
            <p:cNvPr id="431" name="Rounded Rectangle 14">
              <a:extLst>
                <a:ext uri="{FF2B5EF4-FFF2-40B4-BE49-F238E27FC236}">
                  <a16:creationId xmlns:a16="http://schemas.microsoft.com/office/drawing/2014/main" id="{366821F8-21AE-426A-91AC-C7DD89E70132}"/>
                </a:ext>
              </a:extLst>
            </p:cNvPr>
            <p:cNvSpPr/>
            <p:nvPr/>
          </p:nvSpPr>
          <p:spPr>
            <a:xfrm>
              <a:off x="6720625" y="5214202"/>
              <a:ext cx="138452" cy="283691"/>
            </a:xfrm>
            <a:custGeom>
              <a:avLst/>
              <a:gdLst/>
              <a:ahLst/>
              <a:cxnLst/>
              <a:rect l="l" t="t" r="r" b="b"/>
              <a:pathLst>
                <a:path w="142312" h="291601">
                  <a:moveTo>
                    <a:pt x="142312" y="0"/>
                  </a:moveTo>
                  <a:lnTo>
                    <a:pt x="142312" y="291601"/>
                  </a:lnTo>
                  <a:cubicBezTo>
                    <a:pt x="63311" y="290095"/>
                    <a:pt x="0" y="225341"/>
                    <a:pt x="0" y="145800"/>
                  </a:cubicBezTo>
                  <a:cubicBezTo>
                    <a:pt x="0" y="66260"/>
                    <a:pt x="63311" y="1506"/>
                    <a:pt x="142312" y="0"/>
                  </a:cubicBezTo>
                  <a:close/>
                </a:path>
              </a:pathLst>
            </a:custGeom>
            <a:solidFill>
              <a:schemeClr val="accent3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  <p:sp>
          <p:nvSpPr>
            <p:cNvPr id="432" name="자유형: 도형 123">
              <a:extLst>
                <a:ext uri="{FF2B5EF4-FFF2-40B4-BE49-F238E27FC236}">
                  <a16:creationId xmlns:a16="http://schemas.microsoft.com/office/drawing/2014/main" id="{25EE81F5-C863-433A-A354-D4C9FACE97D6}"/>
                </a:ext>
              </a:extLst>
            </p:cNvPr>
            <p:cNvSpPr/>
            <p:nvPr/>
          </p:nvSpPr>
          <p:spPr>
            <a:xfrm rot="13500000">
              <a:off x="6920431" y="4028978"/>
              <a:ext cx="1895581" cy="2072670"/>
            </a:xfrm>
            <a:custGeom>
              <a:avLst/>
              <a:gdLst>
                <a:gd name="connsiteX0" fmla="*/ 682524 w 1895581"/>
                <a:gd name="connsiteY0" fmla="*/ 1996592 h 2072670"/>
                <a:gd name="connsiteX1" fmla="*/ 11451 w 1895581"/>
                <a:gd name="connsiteY1" fmla="*/ 2072670 h 2072670"/>
                <a:gd name="connsiteX2" fmla="*/ 0 w 1895581"/>
                <a:gd name="connsiteY2" fmla="*/ 2061220 h 2072670"/>
                <a:gd name="connsiteX3" fmla="*/ 84087 w 1895581"/>
                <a:gd name="connsiteY3" fmla="*/ 1398156 h 2072670"/>
                <a:gd name="connsiteX4" fmla="*/ 196646 w 1895581"/>
                <a:gd name="connsiteY4" fmla="*/ 1572348 h 2072670"/>
                <a:gd name="connsiteX5" fmla="*/ 397728 w 1895581"/>
                <a:gd name="connsiteY5" fmla="*/ 1371267 h 2072670"/>
                <a:gd name="connsiteX6" fmla="*/ 392560 w 1895581"/>
                <a:gd name="connsiteY6" fmla="*/ 1366099 h 2072670"/>
                <a:gd name="connsiteX7" fmla="*/ 1249238 w 1895581"/>
                <a:gd name="connsiteY7" fmla="*/ 509421 h 2072670"/>
                <a:gd name="connsiteX8" fmla="*/ 1255435 w 1895581"/>
                <a:gd name="connsiteY8" fmla="*/ 515618 h 2072670"/>
                <a:gd name="connsiteX9" fmla="*/ 1531526 w 1895581"/>
                <a:gd name="connsiteY9" fmla="*/ 239527 h 2072670"/>
                <a:gd name="connsiteX10" fmla="*/ 1531526 w 1895581"/>
                <a:gd name="connsiteY10" fmla="*/ 0 h 2072670"/>
                <a:gd name="connsiteX11" fmla="*/ 1845973 w 1895581"/>
                <a:gd name="connsiteY11" fmla="*/ 314448 h 2072670"/>
                <a:gd name="connsiteX12" fmla="*/ 1845973 w 1895581"/>
                <a:gd name="connsiteY12" fmla="*/ 553975 h 2072670"/>
                <a:gd name="connsiteX13" fmla="*/ 1556430 w 1895581"/>
                <a:gd name="connsiteY13" fmla="*/ 843519 h 2072670"/>
                <a:gd name="connsiteX14" fmla="*/ 1555636 w 1895581"/>
                <a:gd name="connsiteY14" fmla="*/ 842725 h 2072670"/>
                <a:gd name="connsiteX15" fmla="*/ 712411 w 1895581"/>
                <a:gd name="connsiteY15" fmla="*/ 1685950 h 2072670"/>
                <a:gd name="connsiteX16" fmla="*/ 712175 w 1895581"/>
                <a:gd name="connsiteY16" fmla="*/ 1685715 h 2072670"/>
                <a:gd name="connsiteX17" fmla="*/ 509099 w 1895581"/>
                <a:gd name="connsiteY17" fmla="*/ 1888790 h 2072670"/>
                <a:gd name="connsiteX0" fmla="*/ 682524 w 1895581"/>
                <a:gd name="connsiteY0" fmla="*/ 1996592 h 2072670"/>
                <a:gd name="connsiteX1" fmla="*/ 11451 w 1895581"/>
                <a:gd name="connsiteY1" fmla="*/ 2072670 h 2072670"/>
                <a:gd name="connsiteX2" fmla="*/ 0 w 1895581"/>
                <a:gd name="connsiteY2" fmla="*/ 2061220 h 2072670"/>
                <a:gd name="connsiteX3" fmla="*/ 84087 w 1895581"/>
                <a:gd name="connsiteY3" fmla="*/ 1398156 h 2072670"/>
                <a:gd name="connsiteX4" fmla="*/ 196646 w 1895581"/>
                <a:gd name="connsiteY4" fmla="*/ 1572348 h 2072670"/>
                <a:gd name="connsiteX5" fmla="*/ 397728 w 1895581"/>
                <a:gd name="connsiteY5" fmla="*/ 1371267 h 2072670"/>
                <a:gd name="connsiteX6" fmla="*/ 392560 w 1895581"/>
                <a:gd name="connsiteY6" fmla="*/ 1366099 h 2072670"/>
                <a:gd name="connsiteX7" fmla="*/ 1249238 w 1895581"/>
                <a:gd name="connsiteY7" fmla="*/ 509421 h 2072670"/>
                <a:gd name="connsiteX8" fmla="*/ 1255435 w 1895581"/>
                <a:gd name="connsiteY8" fmla="*/ 515618 h 2072670"/>
                <a:gd name="connsiteX9" fmla="*/ 1531526 w 1895581"/>
                <a:gd name="connsiteY9" fmla="*/ 239527 h 2072670"/>
                <a:gd name="connsiteX10" fmla="*/ 1531526 w 1895581"/>
                <a:gd name="connsiteY10" fmla="*/ 0 h 2072670"/>
                <a:gd name="connsiteX11" fmla="*/ 1845973 w 1895581"/>
                <a:gd name="connsiteY11" fmla="*/ 314448 h 2072670"/>
                <a:gd name="connsiteX12" fmla="*/ 1845973 w 1895581"/>
                <a:gd name="connsiteY12" fmla="*/ 553975 h 2072670"/>
                <a:gd name="connsiteX13" fmla="*/ 1556430 w 1895581"/>
                <a:gd name="connsiteY13" fmla="*/ 843519 h 2072670"/>
                <a:gd name="connsiteX14" fmla="*/ 712411 w 1895581"/>
                <a:gd name="connsiteY14" fmla="*/ 1685950 h 2072670"/>
                <a:gd name="connsiteX15" fmla="*/ 712175 w 1895581"/>
                <a:gd name="connsiteY15" fmla="*/ 1685715 h 2072670"/>
                <a:gd name="connsiteX16" fmla="*/ 509099 w 1895581"/>
                <a:gd name="connsiteY16" fmla="*/ 1888790 h 2072670"/>
                <a:gd name="connsiteX17" fmla="*/ 682524 w 1895581"/>
                <a:gd name="connsiteY17" fmla="*/ 1996592 h 2072670"/>
                <a:gd name="connsiteX0" fmla="*/ 682524 w 1895581"/>
                <a:gd name="connsiteY0" fmla="*/ 1996592 h 2072670"/>
                <a:gd name="connsiteX1" fmla="*/ 11451 w 1895581"/>
                <a:gd name="connsiteY1" fmla="*/ 2072670 h 2072670"/>
                <a:gd name="connsiteX2" fmla="*/ 0 w 1895581"/>
                <a:gd name="connsiteY2" fmla="*/ 2061220 h 2072670"/>
                <a:gd name="connsiteX3" fmla="*/ 84087 w 1895581"/>
                <a:gd name="connsiteY3" fmla="*/ 1398156 h 2072670"/>
                <a:gd name="connsiteX4" fmla="*/ 196646 w 1895581"/>
                <a:gd name="connsiteY4" fmla="*/ 1572348 h 2072670"/>
                <a:gd name="connsiteX5" fmla="*/ 397728 w 1895581"/>
                <a:gd name="connsiteY5" fmla="*/ 1371267 h 2072670"/>
                <a:gd name="connsiteX6" fmla="*/ 392560 w 1895581"/>
                <a:gd name="connsiteY6" fmla="*/ 1366099 h 2072670"/>
                <a:gd name="connsiteX7" fmla="*/ 1249238 w 1895581"/>
                <a:gd name="connsiteY7" fmla="*/ 509421 h 2072670"/>
                <a:gd name="connsiteX8" fmla="*/ 1255435 w 1895581"/>
                <a:gd name="connsiteY8" fmla="*/ 515618 h 2072670"/>
                <a:gd name="connsiteX9" fmla="*/ 1531526 w 1895581"/>
                <a:gd name="connsiteY9" fmla="*/ 239527 h 2072670"/>
                <a:gd name="connsiteX10" fmla="*/ 1531526 w 1895581"/>
                <a:gd name="connsiteY10" fmla="*/ 0 h 2072670"/>
                <a:gd name="connsiteX11" fmla="*/ 1845973 w 1895581"/>
                <a:gd name="connsiteY11" fmla="*/ 314448 h 2072670"/>
                <a:gd name="connsiteX12" fmla="*/ 1845973 w 1895581"/>
                <a:gd name="connsiteY12" fmla="*/ 553975 h 2072670"/>
                <a:gd name="connsiteX13" fmla="*/ 1556430 w 1895581"/>
                <a:gd name="connsiteY13" fmla="*/ 843519 h 2072670"/>
                <a:gd name="connsiteX14" fmla="*/ 712411 w 1895581"/>
                <a:gd name="connsiteY14" fmla="*/ 1685950 h 2072670"/>
                <a:gd name="connsiteX15" fmla="*/ 509099 w 1895581"/>
                <a:gd name="connsiteY15" fmla="*/ 1888790 h 2072670"/>
                <a:gd name="connsiteX16" fmla="*/ 682524 w 1895581"/>
                <a:gd name="connsiteY16" fmla="*/ 1996592 h 2072670"/>
                <a:gd name="connsiteX0" fmla="*/ 682524 w 1895581"/>
                <a:gd name="connsiteY0" fmla="*/ 1996592 h 2072670"/>
                <a:gd name="connsiteX1" fmla="*/ 11451 w 1895581"/>
                <a:gd name="connsiteY1" fmla="*/ 2072670 h 2072670"/>
                <a:gd name="connsiteX2" fmla="*/ 0 w 1895581"/>
                <a:gd name="connsiteY2" fmla="*/ 2061220 h 2072670"/>
                <a:gd name="connsiteX3" fmla="*/ 84087 w 1895581"/>
                <a:gd name="connsiteY3" fmla="*/ 1398156 h 2072670"/>
                <a:gd name="connsiteX4" fmla="*/ 196646 w 1895581"/>
                <a:gd name="connsiteY4" fmla="*/ 1572348 h 2072670"/>
                <a:gd name="connsiteX5" fmla="*/ 397728 w 1895581"/>
                <a:gd name="connsiteY5" fmla="*/ 1371267 h 2072670"/>
                <a:gd name="connsiteX6" fmla="*/ 1249238 w 1895581"/>
                <a:gd name="connsiteY6" fmla="*/ 509421 h 2072670"/>
                <a:gd name="connsiteX7" fmla="*/ 1255435 w 1895581"/>
                <a:gd name="connsiteY7" fmla="*/ 515618 h 2072670"/>
                <a:gd name="connsiteX8" fmla="*/ 1531526 w 1895581"/>
                <a:gd name="connsiteY8" fmla="*/ 239527 h 2072670"/>
                <a:gd name="connsiteX9" fmla="*/ 1531526 w 1895581"/>
                <a:gd name="connsiteY9" fmla="*/ 0 h 2072670"/>
                <a:gd name="connsiteX10" fmla="*/ 1845973 w 1895581"/>
                <a:gd name="connsiteY10" fmla="*/ 314448 h 2072670"/>
                <a:gd name="connsiteX11" fmla="*/ 1845973 w 1895581"/>
                <a:gd name="connsiteY11" fmla="*/ 553975 h 2072670"/>
                <a:gd name="connsiteX12" fmla="*/ 1556430 w 1895581"/>
                <a:gd name="connsiteY12" fmla="*/ 843519 h 2072670"/>
                <a:gd name="connsiteX13" fmla="*/ 712411 w 1895581"/>
                <a:gd name="connsiteY13" fmla="*/ 1685950 h 2072670"/>
                <a:gd name="connsiteX14" fmla="*/ 509099 w 1895581"/>
                <a:gd name="connsiteY14" fmla="*/ 1888790 h 2072670"/>
                <a:gd name="connsiteX15" fmla="*/ 682524 w 1895581"/>
                <a:gd name="connsiteY15" fmla="*/ 1996592 h 2072670"/>
                <a:gd name="connsiteX0" fmla="*/ 682524 w 1895581"/>
                <a:gd name="connsiteY0" fmla="*/ 1996592 h 2072670"/>
                <a:gd name="connsiteX1" fmla="*/ 11451 w 1895581"/>
                <a:gd name="connsiteY1" fmla="*/ 2072670 h 2072670"/>
                <a:gd name="connsiteX2" fmla="*/ 0 w 1895581"/>
                <a:gd name="connsiteY2" fmla="*/ 2061220 h 2072670"/>
                <a:gd name="connsiteX3" fmla="*/ 84087 w 1895581"/>
                <a:gd name="connsiteY3" fmla="*/ 1398156 h 2072670"/>
                <a:gd name="connsiteX4" fmla="*/ 196646 w 1895581"/>
                <a:gd name="connsiteY4" fmla="*/ 1572348 h 2072670"/>
                <a:gd name="connsiteX5" fmla="*/ 1249238 w 1895581"/>
                <a:gd name="connsiteY5" fmla="*/ 509421 h 2072670"/>
                <a:gd name="connsiteX6" fmla="*/ 1255435 w 1895581"/>
                <a:gd name="connsiteY6" fmla="*/ 515618 h 2072670"/>
                <a:gd name="connsiteX7" fmla="*/ 1531526 w 1895581"/>
                <a:gd name="connsiteY7" fmla="*/ 239527 h 2072670"/>
                <a:gd name="connsiteX8" fmla="*/ 1531526 w 1895581"/>
                <a:gd name="connsiteY8" fmla="*/ 0 h 2072670"/>
                <a:gd name="connsiteX9" fmla="*/ 1845973 w 1895581"/>
                <a:gd name="connsiteY9" fmla="*/ 314448 h 2072670"/>
                <a:gd name="connsiteX10" fmla="*/ 1845973 w 1895581"/>
                <a:gd name="connsiteY10" fmla="*/ 553975 h 2072670"/>
                <a:gd name="connsiteX11" fmla="*/ 1556430 w 1895581"/>
                <a:gd name="connsiteY11" fmla="*/ 843519 h 2072670"/>
                <a:gd name="connsiteX12" fmla="*/ 712411 w 1895581"/>
                <a:gd name="connsiteY12" fmla="*/ 1685950 h 2072670"/>
                <a:gd name="connsiteX13" fmla="*/ 509099 w 1895581"/>
                <a:gd name="connsiteY13" fmla="*/ 1888790 h 2072670"/>
                <a:gd name="connsiteX14" fmla="*/ 682524 w 1895581"/>
                <a:gd name="connsiteY14" fmla="*/ 1996592 h 2072670"/>
                <a:gd name="connsiteX0" fmla="*/ 682524 w 1895581"/>
                <a:gd name="connsiteY0" fmla="*/ 1996592 h 2072670"/>
                <a:gd name="connsiteX1" fmla="*/ 11451 w 1895581"/>
                <a:gd name="connsiteY1" fmla="*/ 2072670 h 2072670"/>
                <a:gd name="connsiteX2" fmla="*/ 0 w 1895581"/>
                <a:gd name="connsiteY2" fmla="*/ 2061220 h 2072670"/>
                <a:gd name="connsiteX3" fmla="*/ 84087 w 1895581"/>
                <a:gd name="connsiteY3" fmla="*/ 1398156 h 2072670"/>
                <a:gd name="connsiteX4" fmla="*/ 196646 w 1895581"/>
                <a:gd name="connsiteY4" fmla="*/ 1572348 h 2072670"/>
                <a:gd name="connsiteX5" fmla="*/ 1249238 w 1895581"/>
                <a:gd name="connsiteY5" fmla="*/ 509421 h 2072670"/>
                <a:gd name="connsiteX6" fmla="*/ 1255435 w 1895581"/>
                <a:gd name="connsiteY6" fmla="*/ 515618 h 2072670"/>
                <a:gd name="connsiteX7" fmla="*/ 1531526 w 1895581"/>
                <a:gd name="connsiteY7" fmla="*/ 239527 h 2072670"/>
                <a:gd name="connsiteX8" fmla="*/ 1531526 w 1895581"/>
                <a:gd name="connsiteY8" fmla="*/ 0 h 2072670"/>
                <a:gd name="connsiteX9" fmla="*/ 1845973 w 1895581"/>
                <a:gd name="connsiteY9" fmla="*/ 314448 h 2072670"/>
                <a:gd name="connsiteX10" fmla="*/ 1845973 w 1895581"/>
                <a:gd name="connsiteY10" fmla="*/ 553975 h 2072670"/>
                <a:gd name="connsiteX11" fmla="*/ 1556430 w 1895581"/>
                <a:gd name="connsiteY11" fmla="*/ 843519 h 2072670"/>
                <a:gd name="connsiteX12" fmla="*/ 509099 w 1895581"/>
                <a:gd name="connsiteY12" fmla="*/ 1888790 h 2072670"/>
                <a:gd name="connsiteX13" fmla="*/ 682524 w 1895581"/>
                <a:gd name="connsiteY13" fmla="*/ 1996592 h 2072670"/>
                <a:gd name="connsiteX0" fmla="*/ 682524 w 1895581"/>
                <a:gd name="connsiteY0" fmla="*/ 1996592 h 2072670"/>
                <a:gd name="connsiteX1" fmla="*/ 11451 w 1895581"/>
                <a:gd name="connsiteY1" fmla="*/ 2072670 h 2072670"/>
                <a:gd name="connsiteX2" fmla="*/ 0 w 1895581"/>
                <a:gd name="connsiteY2" fmla="*/ 2061220 h 2072670"/>
                <a:gd name="connsiteX3" fmla="*/ 84087 w 1895581"/>
                <a:gd name="connsiteY3" fmla="*/ 1398156 h 2072670"/>
                <a:gd name="connsiteX4" fmla="*/ 196646 w 1895581"/>
                <a:gd name="connsiteY4" fmla="*/ 1572348 h 2072670"/>
                <a:gd name="connsiteX5" fmla="*/ 1249238 w 1895581"/>
                <a:gd name="connsiteY5" fmla="*/ 509421 h 2072670"/>
                <a:gd name="connsiteX6" fmla="*/ 1255435 w 1895581"/>
                <a:gd name="connsiteY6" fmla="*/ 515618 h 2072670"/>
                <a:gd name="connsiteX7" fmla="*/ 1531526 w 1895581"/>
                <a:gd name="connsiteY7" fmla="*/ 239527 h 2072670"/>
                <a:gd name="connsiteX8" fmla="*/ 1531526 w 1895581"/>
                <a:gd name="connsiteY8" fmla="*/ 0 h 2072670"/>
                <a:gd name="connsiteX9" fmla="*/ 1845973 w 1895581"/>
                <a:gd name="connsiteY9" fmla="*/ 314448 h 2072670"/>
                <a:gd name="connsiteX10" fmla="*/ 1845973 w 1895581"/>
                <a:gd name="connsiteY10" fmla="*/ 553975 h 2072670"/>
                <a:gd name="connsiteX11" fmla="*/ 509099 w 1895581"/>
                <a:gd name="connsiteY11" fmla="*/ 1888790 h 2072670"/>
                <a:gd name="connsiteX12" fmla="*/ 682524 w 1895581"/>
                <a:gd name="connsiteY12" fmla="*/ 1996592 h 2072670"/>
                <a:gd name="connsiteX0" fmla="*/ 682524 w 1895581"/>
                <a:gd name="connsiteY0" fmla="*/ 1996592 h 2072670"/>
                <a:gd name="connsiteX1" fmla="*/ 11451 w 1895581"/>
                <a:gd name="connsiteY1" fmla="*/ 2072670 h 2072670"/>
                <a:gd name="connsiteX2" fmla="*/ 0 w 1895581"/>
                <a:gd name="connsiteY2" fmla="*/ 2061220 h 2072670"/>
                <a:gd name="connsiteX3" fmla="*/ 84087 w 1895581"/>
                <a:gd name="connsiteY3" fmla="*/ 1398156 h 2072670"/>
                <a:gd name="connsiteX4" fmla="*/ 196646 w 1895581"/>
                <a:gd name="connsiteY4" fmla="*/ 1572348 h 2072670"/>
                <a:gd name="connsiteX5" fmla="*/ 1249238 w 1895581"/>
                <a:gd name="connsiteY5" fmla="*/ 509421 h 2072670"/>
                <a:gd name="connsiteX6" fmla="*/ 1531526 w 1895581"/>
                <a:gd name="connsiteY6" fmla="*/ 239527 h 2072670"/>
                <a:gd name="connsiteX7" fmla="*/ 1531526 w 1895581"/>
                <a:gd name="connsiteY7" fmla="*/ 0 h 2072670"/>
                <a:gd name="connsiteX8" fmla="*/ 1845973 w 1895581"/>
                <a:gd name="connsiteY8" fmla="*/ 314448 h 2072670"/>
                <a:gd name="connsiteX9" fmla="*/ 1845973 w 1895581"/>
                <a:gd name="connsiteY9" fmla="*/ 553975 h 2072670"/>
                <a:gd name="connsiteX10" fmla="*/ 509099 w 1895581"/>
                <a:gd name="connsiteY10" fmla="*/ 1888790 h 2072670"/>
                <a:gd name="connsiteX11" fmla="*/ 682524 w 1895581"/>
                <a:gd name="connsiteY11" fmla="*/ 1996592 h 2072670"/>
                <a:gd name="connsiteX0" fmla="*/ 682524 w 1895581"/>
                <a:gd name="connsiteY0" fmla="*/ 1996592 h 2072670"/>
                <a:gd name="connsiteX1" fmla="*/ 11451 w 1895581"/>
                <a:gd name="connsiteY1" fmla="*/ 2072670 h 2072670"/>
                <a:gd name="connsiteX2" fmla="*/ 0 w 1895581"/>
                <a:gd name="connsiteY2" fmla="*/ 2061220 h 2072670"/>
                <a:gd name="connsiteX3" fmla="*/ 84087 w 1895581"/>
                <a:gd name="connsiteY3" fmla="*/ 1398156 h 2072670"/>
                <a:gd name="connsiteX4" fmla="*/ 196646 w 1895581"/>
                <a:gd name="connsiteY4" fmla="*/ 1572348 h 2072670"/>
                <a:gd name="connsiteX5" fmla="*/ 1531526 w 1895581"/>
                <a:gd name="connsiteY5" fmla="*/ 239527 h 2072670"/>
                <a:gd name="connsiteX6" fmla="*/ 1531526 w 1895581"/>
                <a:gd name="connsiteY6" fmla="*/ 0 h 2072670"/>
                <a:gd name="connsiteX7" fmla="*/ 1845973 w 1895581"/>
                <a:gd name="connsiteY7" fmla="*/ 314448 h 2072670"/>
                <a:gd name="connsiteX8" fmla="*/ 1845973 w 1895581"/>
                <a:gd name="connsiteY8" fmla="*/ 553975 h 2072670"/>
                <a:gd name="connsiteX9" fmla="*/ 509099 w 1895581"/>
                <a:gd name="connsiteY9" fmla="*/ 1888790 h 2072670"/>
                <a:gd name="connsiteX10" fmla="*/ 682524 w 1895581"/>
                <a:gd name="connsiteY10" fmla="*/ 1996592 h 2072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895581" h="2072670">
                  <a:moveTo>
                    <a:pt x="682524" y="1996592"/>
                  </a:moveTo>
                  <a:lnTo>
                    <a:pt x="11451" y="2072670"/>
                  </a:lnTo>
                  <a:lnTo>
                    <a:pt x="0" y="2061220"/>
                  </a:lnTo>
                  <a:lnTo>
                    <a:pt x="84087" y="1398156"/>
                  </a:lnTo>
                  <a:lnTo>
                    <a:pt x="196646" y="1572348"/>
                  </a:lnTo>
                  <a:lnTo>
                    <a:pt x="1531526" y="239527"/>
                  </a:lnTo>
                  <a:cubicBezTo>
                    <a:pt x="1597670" y="173383"/>
                    <a:pt x="1597670" y="66144"/>
                    <a:pt x="1531526" y="0"/>
                  </a:cubicBezTo>
                  <a:lnTo>
                    <a:pt x="1845973" y="314448"/>
                  </a:lnTo>
                  <a:cubicBezTo>
                    <a:pt x="1912117" y="380592"/>
                    <a:pt x="1912117" y="487832"/>
                    <a:pt x="1845973" y="553975"/>
                  </a:cubicBezTo>
                  <a:lnTo>
                    <a:pt x="509099" y="1888790"/>
                  </a:lnTo>
                  <a:lnTo>
                    <a:pt x="682524" y="199659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ffectLst>
              <a:outerShdw blurRad="25400" dist="127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</p:grpSp>
      <p:sp>
        <p:nvSpPr>
          <p:cNvPr id="433" name="TextBox 432">
            <a:extLst>
              <a:ext uri="{FF2B5EF4-FFF2-40B4-BE49-F238E27FC236}">
                <a16:creationId xmlns:a16="http://schemas.microsoft.com/office/drawing/2014/main" id="{105736DB-83C7-4ABF-8EE3-E6DC3CC78380}"/>
              </a:ext>
            </a:extLst>
          </p:cNvPr>
          <p:cNvSpPr txBox="1"/>
          <p:nvPr/>
        </p:nvSpPr>
        <p:spPr>
          <a:xfrm>
            <a:off x="2879290" y="3689683"/>
            <a:ext cx="158005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Add Contents Title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34" name="Rounded Rectangle 1">
            <a:extLst>
              <a:ext uri="{FF2B5EF4-FFF2-40B4-BE49-F238E27FC236}">
                <a16:creationId xmlns:a16="http://schemas.microsoft.com/office/drawing/2014/main" id="{3DF87251-A455-4BBA-A6CF-9F0A24DEFCC5}"/>
              </a:ext>
            </a:extLst>
          </p:cNvPr>
          <p:cNvSpPr>
            <a:spLocks noChangeAspect="1"/>
          </p:cNvSpPr>
          <p:nvPr/>
        </p:nvSpPr>
        <p:spPr>
          <a:xfrm>
            <a:off x="2591787" y="3654331"/>
            <a:ext cx="189890" cy="320450"/>
          </a:xfrm>
          <a:custGeom>
            <a:avLst/>
            <a:gdLst/>
            <a:ahLst/>
            <a:cxnLst/>
            <a:rect l="l" t="t" r="r" b="b"/>
            <a:pathLst>
              <a:path w="2337548" h="3944720">
                <a:moveTo>
                  <a:pt x="2013548" y="1242075"/>
                </a:moveTo>
                <a:lnTo>
                  <a:pt x="2337548" y="1242075"/>
                </a:lnTo>
                <a:lnTo>
                  <a:pt x="2337548" y="1945866"/>
                </a:lnTo>
                <a:lnTo>
                  <a:pt x="2337548" y="1962155"/>
                </a:lnTo>
                <a:lnTo>
                  <a:pt x="2336798" y="1962155"/>
                </a:lnTo>
                <a:cubicBezTo>
                  <a:pt x="2330129" y="2597501"/>
                  <a:pt x="1898450" y="3121603"/>
                  <a:pt x="1336990" y="3208701"/>
                </a:cubicBezTo>
                <a:lnTo>
                  <a:pt x="1336990" y="3620720"/>
                </a:lnTo>
                <a:lnTo>
                  <a:pt x="1895070" y="3620720"/>
                </a:lnTo>
                <a:lnTo>
                  <a:pt x="1895070" y="3944720"/>
                </a:lnTo>
                <a:lnTo>
                  <a:pt x="454910" y="3944720"/>
                </a:lnTo>
                <a:lnTo>
                  <a:pt x="454910" y="3620720"/>
                </a:lnTo>
                <a:lnTo>
                  <a:pt x="1012990" y="3620720"/>
                </a:lnTo>
                <a:lnTo>
                  <a:pt x="1012990" y="3210585"/>
                </a:lnTo>
                <a:cubicBezTo>
                  <a:pt x="447376" y="3129632"/>
                  <a:pt x="8655" y="2604919"/>
                  <a:pt x="389" y="1964536"/>
                </a:cubicBezTo>
                <a:lnTo>
                  <a:pt x="0" y="1964536"/>
                </a:lnTo>
                <a:lnTo>
                  <a:pt x="0" y="1244456"/>
                </a:lnTo>
                <a:lnTo>
                  <a:pt x="324000" y="1244456"/>
                </a:lnTo>
                <a:lnTo>
                  <a:pt x="324000" y="1964536"/>
                </a:lnTo>
                <a:lnTo>
                  <a:pt x="323361" y="1964536"/>
                </a:lnTo>
                <a:cubicBezTo>
                  <a:pt x="331926" y="2486037"/>
                  <a:pt x="710705" y="2903701"/>
                  <a:pt x="1173940" y="2900510"/>
                </a:cubicBezTo>
                <a:cubicBezTo>
                  <a:pt x="1634302" y="2897337"/>
                  <a:pt x="2006933" y="2479634"/>
                  <a:pt x="2014006" y="1962155"/>
                </a:cubicBezTo>
                <a:lnTo>
                  <a:pt x="2013548" y="1962155"/>
                </a:lnTo>
                <a:close/>
                <a:moveTo>
                  <a:pt x="1168773" y="0"/>
                </a:moveTo>
                <a:cubicBezTo>
                  <a:pt x="1546536" y="0"/>
                  <a:pt x="1852773" y="306237"/>
                  <a:pt x="1852773" y="684000"/>
                </a:cubicBezTo>
                <a:lnTo>
                  <a:pt x="1852773" y="1980000"/>
                </a:lnTo>
                <a:cubicBezTo>
                  <a:pt x="1852773" y="2357763"/>
                  <a:pt x="1546536" y="2664000"/>
                  <a:pt x="1168773" y="2664000"/>
                </a:cubicBezTo>
                <a:cubicBezTo>
                  <a:pt x="791010" y="2664000"/>
                  <a:pt x="484773" y="2357763"/>
                  <a:pt x="484773" y="1980000"/>
                </a:cubicBezTo>
                <a:lnTo>
                  <a:pt x="484773" y="684000"/>
                </a:lnTo>
                <a:cubicBezTo>
                  <a:pt x="484773" y="306237"/>
                  <a:pt x="791010" y="0"/>
                  <a:pt x="116877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 dirty="0">
              <a:solidFill>
                <a:schemeClr val="tx1"/>
              </a:solidFill>
            </a:endParaRPr>
          </a:p>
        </p:txBody>
      </p:sp>
      <p:grpSp>
        <p:nvGrpSpPr>
          <p:cNvPr id="435" name="그룹 9">
            <a:extLst>
              <a:ext uri="{FF2B5EF4-FFF2-40B4-BE49-F238E27FC236}">
                <a16:creationId xmlns:a16="http://schemas.microsoft.com/office/drawing/2014/main" id="{975B3C44-BB08-4ED8-BC3B-0A92EE7B4B5A}"/>
              </a:ext>
            </a:extLst>
          </p:cNvPr>
          <p:cNvGrpSpPr/>
          <p:nvPr/>
        </p:nvGrpSpPr>
        <p:grpSpPr>
          <a:xfrm>
            <a:off x="2300099" y="3623450"/>
            <a:ext cx="2183933" cy="1895581"/>
            <a:chOff x="9529182" y="5543333"/>
            <a:chExt cx="2183932" cy="1895581"/>
          </a:xfrm>
        </p:grpSpPr>
        <p:sp>
          <p:nvSpPr>
            <p:cNvPr id="436" name="Rounded Rectangle 14">
              <a:extLst>
                <a:ext uri="{FF2B5EF4-FFF2-40B4-BE49-F238E27FC236}">
                  <a16:creationId xmlns:a16="http://schemas.microsoft.com/office/drawing/2014/main" id="{C76F15BC-4180-47AE-93BA-E30E3133D543}"/>
                </a:ext>
              </a:extLst>
            </p:cNvPr>
            <p:cNvSpPr/>
            <p:nvPr/>
          </p:nvSpPr>
          <p:spPr>
            <a:xfrm>
              <a:off x="9529182" y="6640013"/>
              <a:ext cx="138452" cy="283691"/>
            </a:xfrm>
            <a:custGeom>
              <a:avLst/>
              <a:gdLst/>
              <a:ahLst/>
              <a:cxnLst/>
              <a:rect l="l" t="t" r="r" b="b"/>
              <a:pathLst>
                <a:path w="142312" h="291601">
                  <a:moveTo>
                    <a:pt x="142312" y="0"/>
                  </a:moveTo>
                  <a:lnTo>
                    <a:pt x="142312" y="291601"/>
                  </a:lnTo>
                  <a:cubicBezTo>
                    <a:pt x="63311" y="290095"/>
                    <a:pt x="0" y="225341"/>
                    <a:pt x="0" y="145800"/>
                  </a:cubicBezTo>
                  <a:cubicBezTo>
                    <a:pt x="0" y="66260"/>
                    <a:pt x="63311" y="1506"/>
                    <a:pt x="142312" y="0"/>
                  </a:cubicBezTo>
                  <a:close/>
                </a:path>
              </a:pathLst>
            </a:custGeom>
            <a:solidFill>
              <a:schemeClr val="accent4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37" name="자유형: 도형 126">
              <a:extLst>
                <a:ext uri="{FF2B5EF4-FFF2-40B4-BE49-F238E27FC236}">
                  <a16:creationId xmlns:a16="http://schemas.microsoft.com/office/drawing/2014/main" id="{9E4D8BE1-B75B-40BC-B492-1E5DAB0672BE}"/>
                </a:ext>
              </a:extLst>
            </p:cNvPr>
            <p:cNvSpPr/>
            <p:nvPr/>
          </p:nvSpPr>
          <p:spPr>
            <a:xfrm rot="13500000">
              <a:off x="9728988" y="5454789"/>
              <a:ext cx="1895581" cy="2072670"/>
            </a:xfrm>
            <a:custGeom>
              <a:avLst/>
              <a:gdLst>
                <a:gd name="connsiteX0" fmla="*/ 682524 w 1895581"/>
                <a:gd name="connsiteY0" fmla="*/ 1996592 h 2072670"/>
                <a:gd name="connsiteX1" fmla="*/ 11451 w 1895581"/>
                <a:gd name="connsiteY1" fmla="*/ 2072670 h 2072670"/>
                <a:gd name="connsiteX2" fmla="*/ 0 w 1895581"/>
                <a:gd name="connsiteY2" fmla="*/ 2061220 h 2072670"/>
                <a:gd name="connsiteX3" fmla="*/ 84087 w 1895581"/>
                <a:gd name="connsiteY3" fmla="*/ 1398156 h 2072670"/>
                <a:gd name="connsiteX4" fmla="*/ 196646 w 1895581"/>
                <a:gd name="connsiteY4" fmla="*/ 1572348 h 2072670"/>
                <a:gd name="connsiteX5" fmla="*/ 397728 w 1895581"/>
                <a:gd name="connsiteY5" fmla="*/ 1371267 h 2072670"/>
                <a:gd name="connsiteX6" fmla="*/ 392560 w 1895581"/>
                <a:gd name="connsiteY6" fmla="*/ 1366099 h 2072670"/>
                <a:gd name="connsiteX7" fmla="*/ 1249238 w 1895581"/>
                <a:gd name="connsiteY7" fmla="*/ 509421 h 2072670"/>
                <a:gd name="connsiteX8" fmla="*/ 1255435 w 1895581"/>
                <a:gd name="connsiteY8" fmla="*/ 515618 h 2072670"/>
                <a:gd name="connsiteX9" fmla="*/ 1531526 w 1895581"/>
                <a:gd name="connsiteY9" fmla="*/ 239527 h 2072670"/>
                <a:gd name="connsiteX10" fmla="*/ 1531526 w 1895581"/>
                <a:gd name="connsiteY10" fmla="*/ 0 h 2072670"/>
                <a:gd name="connsiteX11" fmla="*/ 1845973 w 1895581"/>
                <a:gd name="connsiteY11" fmla="*/ 314448 h 2072670"/>
                <a:gd name="connsiteX12" fmla="*/ 1845973 w 1895581"/>
                <a:gd name="connsiteY12" fmla="*/ 553975 h 2072670"/>
                <a:gd name="connsiteX13" fmla="*/ 1556430 w 1895581"/>
                <a:gd name="connsiteY13" fmla="*/ 843519 h 2072670"/>
                <a:gd name="connsiteX14" fmla="*/ 1555636 w 1895581"/>
                <a:gd name="connsiteY14" fmla="*/ 842725 h 2072670"/>
                <a:gd name="connsiteX15" fmla="*/ 712411 w 1895581"/>
                <a:gd name="connsiteY15" fmla="*/ 1685950 h 2072670"/>
                <a:gd name="connsiteX16" fmla="*/ 712175 w 1895581"/>
                <a:gd name="connsiteY16" fmla="*/ 1685715 h 2072670"/>
                <a:gd name="connsiteX17" fmla="*/ 509099 w 1895581"/>
                <a:gd name="connsiteY17" fmla="*/ 1888790 h 2072670"/>
                <a:gd name="connsiteX0" fmla="*/ 682524 w 1895581"/>
                <a:gd name="connsiteY0" fmla="*/ 1996592 h 2072670"/>
                <a:gd name="connsiteX1" fmla="*/ 11451 w 1895581"/>
                <a:gd name="connsiteY1" fmla="*/ 2072670 h 2072670"/>
                <a:gd name="connsiteX2" fmla="*/ 0 w 1895581"/>
                <a:gd name="connsiteY2" fmla="*/ 2061220 h 2072670"/>
                <a:gd name="connsiteX3" fmla="*/ 84087 w 1895581"/>
                <a:gd name="connsiteY3" fmla="*/ 1398156 h 2072670"/>
                <a:gd name="connsiteX4" fmla="*/ 196646 w 1895581"/>
                <a:gd name="connsiteY4" fmla="*/ 1572348 h 2072670"/>
                <a:gd name="connsiteX5" fmla="*/ 397728 w 1895581"/>
                <a:gd name="connsiteY5" fmla="*/ 1371267 h 2072670"/>
                <a:gd name="connsiteX6" fmla="*/ 392560 w 1895581"/>
                <a:gd name="connsiteY6" fmla="*/ 1366099 h 2072670"/>
                <a:gd name="connsiteX7" fmla="*/ 1249238 w 1895581"/>
                <a:gd name="connsiteY7" fmla="*/ 509421 h 2072670"/>
                <a:gd name="connsiteX8" fmla="*/ 1255435 w 1895581"/>
                <a:gd name="connsiteY8" fmla="*/ 515618 h 2072670"/>
                <a:gd name="connsiteX9" fmla="*/ 1531526 w 1895581"/>
                <a:gd name="connsiteY9" fmla="*/ 239527 h 2072670"/>
                <a:gd name="connsiteX10" fmla="*/ 1531526 w 1895581"/>
                <a:gd name="connsiteY10" fmla="*/ 0 h 2072670"/>
                <a:gd name="connsiteX11" fmla="*/ 1845973 w 1895581"/>
                <a:gd name="connsiteY11" fmla="*/ 314448 h 2072670"/>
                <a:gd name="connsiteX12" fmla="*/ 1845973 w 1895581"/>
                <a:gd name="connsiteY12" fmla="*/ 553975 h 2072670"/>
                <a:gd name="connsiteX13" fmla="*/ 1556430 w 1895581"/>
                <a:gd name="connsiteY13" fmla="*/ 843519 h 2072670"/>
                <a:gd name="connsiteX14" fmla="*/ 712411 w 1895581"/>
                <a:gd name="connsiteY14" fmla="*/ 1685950 h 2072670"/>
                <a:gd name="connsiteX15" fmla="*/ 712175 w 1895581"/>
                <a:gd name="connsiteY15" fmla="*/ 1685715 h 2072670"/>
                <a:gd name="connsiteX16" fmla="*/ 509099 w 1895581"/>
                <a:gd name="connsiteY16" fmla="*/ 1888790 h 2072670"/>
                <a:gd name="connsiteX17" fmla="*/ 682524 w 1895581"/>
                <a:gd name="connsiteY17" fmla="*/ 1996592 h 2072670"/>
                <a:gd name="connsiteX0" fmla="*/ 682524 w 1895581"/>
                <a:gd name="connsiteY0" fmla="*/ 1996592 h 2072670"/>
                <a:gd name="connsiteX1" fmla="*/ 11451 w 1895581"/>
                <a:gd name="connsiteY1" fmla="*/ 2072670 h 2072670"/>
                <a:gd name="connsiteX2" fmla="*/ 0 w 1895581"/>
                <a:gd name="connsiteY2" fmla="*/ 2061220 h 2072670"/>
                <a:gd name="connsiteX3" fmla="*/ 84087 w 1895581"/>
                <a:gd name="connsiteY3" fmla="*/ 1398156 h 2072670"/>
                <a:gd name="connsiteX4" fmla="*/ 196646 w 1895581"/>
                <a:gd name="connsiteY4" fmla="*/ 1572348 h 2072670"/>
                <a:gd name="connsiteX5" fmla="*/ 397728 w 1895581"/>
                <a:gd name="connsiteY5" fmla="*/ 1371267 h 2072670"/>
                <a:gd name="connsiteX6" fmla="*/ 392560 w 1895581"/>
                <a:gd name="connsiteY6" fmla="*/ 1366099 h 2072670"/>
                <a:gd name="connsiteX7" fmla="*/ 1249238 w 1895581"/>
                <a:gd name="connsiteY7" fmla="*/ 509421 h 2072670"/>
                <a:gd name="connsiteX8" fmla="*/ 1255435 w 1895581"/>
                <a:gd name="connsiteY8" fmla="*/ 515618 h 2072670"/>
                <a:gd name="connsiteX9" fmla="*/ 1531526 w 1895581"/>
                <a:gd name="connsiteY9" fmla="*/ 239527 h 2072670"/>
                <a:gd name="connsiteX10" fmla="*/ 1531526 w 1895581"/>
                <a:gd name="connsiteY10" fmla="*/ 0 h 2072670"/>
                <a:gd name="connsiteX11" fmla="*/ 1845973 w 1895581"/>
                <a:gd name="connsiteY11" fmla="*/ 314448 h 2072670"/>
                <a:gd name="connsiteX12" fmla="*/ 1845973 w 1895581"/>
                <a:gd name="connsiteY12" fmla="*/ 553975 h 2072670"/>
                <a:gd name="connsiteX13" fmla="*/ 1556430 w 1895581"/>
                <a:gd name="connsiteY13" fmla="*/ 843519 h 2072670"/>
                <a:gd name="connsiteX14" fmla="*/ 712411 w 1895581"/>
                <a:gd name="connsiteY14" fmla="*/ 1685950 h 2072670"/>
                <a:gd name="connsiteX15" fmla="*/ 509099 w 1895581"/>
                <a:gd name="connsiteY15" fmla="*/ 1888790 h 2072670"/>
                <a:gd name="connsiteX16" fmla="*/ 682524 w 1895581"/>
                <a:gd name="connsiteY16" fmla="*/ 1996592 h 2072670"/>
                <a:gd name="connsiteX0" fmla="*/ 682524 w 1895581"/>
                <a:gd name="connsiteY0" fmla="*/ 1996592 h 2072670"/>
                <a:gd name="connsiteX1" fmla="*/ 11451 w 1895581"/>
                <a:gd name="connsiteY1" fmla="*/ 2072670 h 2072670"/>
                <a:gd name="connsiteX2" fmla="*/ 0 w 1895581"/>
                <a:gd name="connsiteY2" fmla="*/ 2061220 h 2072670"/>
                <a:gd name="connsiteX3" fmla="*/ 84087 w 1895581"/>
                <a:gd name="connsiteY3" fmla="*/ 1398156 h 2072670"/>
                <a:gd name="connsiteX4" fmla="*/ 196646 w 1895581"/>
                <a:gd name="connsiteY4" fmla="*/ 1572348 h 2072670"/>
                <a:gd name="connsiteX5" fmla="*/ 397728 w 1895581"/>
                <a:gd name="connsiteY5" fmla="*/ 1371267 h 2072670"/>
                <a:gd name="connsiteX6" fmla="*/ 1249238 w 1895581"/>
                <a:gd name="connsiteY6" fmla="*/ 509421 h 2072670"/>
                <a:gd name="connsiteX7" fmla="*/ 1255435 w 1895581"/>
                <a:gd name="connsiteY7" fmla="*/ 515618 h 2072670"/>
                <a:gd name="connsiteX8" fmla="*/ 1531526 w 1895581"/>
                <a:gd name="connsiteY8" fmla="*/ 239527 h 2072670"/>
                <a:gd name="connsiteX9" fmla="*/ 1531526 w 1895581"/>
                <a:gd name="connsiteY9" fmla="*/ 0 h 2072670"/>
                <a:gd name="connsiteX10" fmla="*/ 1845973 w 1895581"/>
                <a:gd name="connsiteY10" fmla="*/ 314448 h 2072670"/>
                <a:gd name="connsiteX11" fmla="*/ 1845973 w 1895581"/>
                <a:gd name="connsiteY11" fmla="*/ 553975 h 2072670"/>
                <a:gd name="connsiteX12" fmla="*/ 1556430 w 1895581"/>
                <a:gd name="connsiteY12" fmla="*/ 843519 h 2072670"/>
                <a:gd name="connsiteX13" fmla="*/ 712411 w 1895581"/>
                <a:gd name="connsiteY13" fmla="*/ 1685950 h 2072670"/>
                <a:gd name="connsiteX14" fmla="*/ 509099 w 1895581"/>
                <a:gd name="connsiteY14" fmla="*/ 1888790 h 2072670"/>
                <a:gd name="connsiteX15" fmla="*/ 682524 w 1895581"/>
                <a:gd name="connsiteY15" fmla="*/ 1996592 h 2072670"/>
                <a:gd name="connsiteX0" fmla="*/ 682524 w 1895581"/>
                <a:gd name="connsiteY0" fmla="*/ 1996592 h 2072670"/>
                <a:gd name="connsiteX1" fmla="*/ 11451 w 1895581"/>
                <a:gd name="connsiteY1" fmla="*/ 2072670 h 2072670"/>
                <a:gd name="connsiteX2" fmla="*/ 0 w 1895581"/>
                <a:gd name="connsiteY2" fmla="*/ 2061220 h 2072670"/>
                <a:gd name="connsiteX3" fmla="*/ 84087 w 1895581"/>
                <a:gd name="connsiteY3" fmla="*/ 1398156 h 2072670"/>
                <a:gd name="connsiteX4" fmla="*/ 196646 w 1895581"/>
                <a:gd name="connsiteY4" fmla="*/ 1572348 h 2072670"/>
                <a:gd name="connsiteX5" fmla="*/ 1249238 w 1895581"/>
                <a:gd name="connsiteY5" fmla="*/ 509421 h 2072670"/>
                <a:gd name="connsiteX6" fmla="*/ 1255435 w 1895581"/>
                <a:gd name="connsiteY6" fmla="*/ 515618 h 2072670"/>
                <a:gd name="connsiteX7" fmla="*/ 1531526 w 1895581"/>
                <a:gd name="connsiteY7" fmla="*/ 239527 h 2072670"/>
                <a:gd name="connsiteX8" fmla="*/ 1531526 w 1895581"/>
                <a:gd name="connsiteY8" fmla="*/ 0 h 2072670"/>
                <a:gd name="connsiteX9" fmla="*/ 1845973 w 1895581"/>
                <a:gd name="connsiteY9" fmla="*/ 314448 h 2072670"/>
                <a:gd name="connsiteX10" fmla="*/ 1845973 w 1895581"/>
                <a:gd name="connsiteY10" fmla="*/ 553975 h 2072670"/>
                <a:gd name="connsiteX11" fmla="*/ 1556430 w 1895581"/>
                <a:gd name="connsiteY11" fmla="*/ 843519 h 2072670"/>
                <a:gd name="connsiteX12" fmla="*/ 712411 w 1895581"/>
                <a:gd name="connsiteY12" fmla="*/ 1685950 h 2072670"/>
                <a:gd name="connsiteX13" fmla="*/ 509099 w 1895581"/>
                <a:gd name="connsiteY13" fmla="*/ 1888790 h 2072670"/>
                <a:gd name="connsiteX14" fmla="*/ 682524 w 1895581"/>
                <a:gd name="connsiteY14" fmla="*/ 1996592 h 2072670"/>
                <a:gd name="connsiteX0" fmla="*/ 682524 w 1895581"/>
                <a:gd name="connsiteY0" fmla="*/ 1996592 h 2072670"/>
                <a:gd name="connsiteX1" fmla="*/ 11451 w 1895581"/>
                <a:gd name="connsiteY1" fmla="*/ 2072670 h 2072670"/>
                <a:gd name="connsiteX2" fmla="*/ 0 w 1895581"/>
                <a:gd name="connsiteY2" fmla="*/ 2061220 h 2072670"/>
                <a:gd name="connsiteX3" fmla="*/ 84087 w 1895581"/>
                <a:gd name="connsiteY3" fmla="*/ 1398156 h 2072670"/>
                <a:gd name="connsiteX4" fmla="*/ 196646 w 1895581"/>
                <a:gd name="connsiteY4" fmla="*/ 1572348 h 2072670"/>
                <a:gd name="connsiteX5" fmla="*/ 1249238 w 1895581"/>
                <a:gd name="connsiteY5" fmla="*/ 509421 h 2072670"/>
                <a:gd name="connsiteX6" fmla="*/ 1255435 w 1895581"/>
                <a:gd name="connsiteY6" fmla="*/ 515618 h 2072670"/>
                <a:gd name="connsiteX7" fmla="*/ 1531526 w 1895581"/>
                <a:gd name="connsiteY7" fmla="*/ 239527 h 2072670"/>
                <a:gd name="connsiteX8" fmla="*/ 1531526 w 1895581"/>
                <a:gd name="connsiteY8" fmla="*/ 0 h 2072670"/>
                <a:gd name="connsiteX9" fmla="*/ 1845973 w 1895581"/>
                <a:gd name="connsiteY9" fmla="*/ 314448 h 2072670"/>
                <a:gd name="connsiteX10" fmla="*/ 1845973 w 1895581"/>
                <a:gd name="connsiteY10" fmla="*/ 553975 h 2072670"/>
                <a:gd name="connsiteX11" fmla="*/ 1556430 w 1895581"/>
                <a:gd name="connsiteY11" fmla="*/ 843519 h 2072670"/>
                <a:gd name="connsiteX12" fmla="*/ 509099 w 1895581"/>
                <a:gd name="connsiteY12" fmla="*/ 1888790 h 2072670"/>
                <a:gd name="connsiteX13" fmla="*/ 682524 w 1895581"/>
                <a:gd name="connsiteY13" fmla="*/ 1996592 h 2072670"/>
                <a:gd name="connsiteX0" fmla="*/ 682524 w 1895581"/>
                <a:gd name="connsiteY0" fmla="*/ 1996592 h 2072670"/>
                <a:gd name="connsiteX1" fmla="*/ 11451 w 1895581"/>
                <a:gd name="connsiteY1" fmla="*/ 2072670 h 2072670"/>
                <a:gd name="connsiteX2" fmla="*/ 0 w 1895581"/>
                <a:gd name="connsiteY2" fmla="*/ 2061220 h 2072670"/>
                <a:gd name="connsiteX3" fmla="*/ 84087 w 1895581"/>
                <a:gd name="connsiteY3" fmla="*/ 1398156 h 2072670"/>
                <a:gd name="connsiteX4" fmla="*/ 196646 w 1895581"/>
                <a:gd name="connsiteY4" fmla="*/ 1572348 h 2072670"/>
                <a:gd name="connsiteX5" fmla="*/ 1249238 w 1895581"/>
                <a:gd name="connsiteY5" fmla="*/ 509421 h 2072670"/>
                <a:gd name="connsiteX6" fmla="*/ 1255435 w 1895581"/>
                <a:gd name="connsiteY6" fmla="*/ 515618 h 2072670"/>
                <a:gd name="connsiteX7" fmla="*/ 1531526 w 1895581"/>
                <a:gd name="connsiteY7" fmla="*/ 239527 h 2072670"/>
                <a:gd name="connsiteX8" fmla="*/ 1531526 w 1895581"/>
                <a:gd name="connsiteY8" fmla="*/ 0 h 2072670"/>
                <a:gd name="connsiteX9" fmla="*/ 1845973 w 1895581"/>
                <a:gd name="connsiteY9" fmla="*/ 314448 h 2072670"/>
                <a:gd name="connsiteX10" fmla="*/ 1845973 w 1895581"/>
                <a:gd name="connsiteY10" fmla="*/ 553975 h 2072670"/>
                <a:gd name="connsiteX11" fmla="*/ 509099 w 1895581"/>
                <a:gd name="connsiteY11" fmla="*/ 1888790 h 2072670"/>
                <a:gd name="connsiteX12" fmla="*/ 682524 w 1895581"/>
                <a:gd name="connsiteY12" fmla="*/ 1996592 h 2072670"/>
                <a:gd name="connsiteX0" fmla="*/ 682524 w 1895581"/>
                <a:gd name="connsiteY0" fmla="*/ 1996592 h 2072670"/>
                <a:gd name="connsiteX1" fmla="*/ 11451 w 1895581"/>
                <a:gd name="connsiteY1" fmla="*/ 2072670 h 2072670"/>
                <a:gd name="connsiteX2" fmla="*/ 0 w 1895581"/>
                <a:gd name="connsiteY2" fmla="*/ 2061220 h 2072670"/>
                <a:gd name="connsiteX3" fmla="*/ 84087 w 1895581"/>
                <a:gd name="connsiteY3" fmla="*/ 1398156 h 2072670"/>
                <a:gd name="connsiteX4" fmla="*/ 196646 w 1895581"/>
                <a:gd name="connsiteY4" fmla="*/ 1572348 h 2072670"/>
                <a:gd name="connsiteX5" fmla="*/ 1249238 w 1895581"/>
                <a:gd name="connsiteY5" fmla="*/ 509421 h 2072670"/>
                <a:gd name="connsiteX6" fmla="*/ 1531526 w 1895581"/>
                <a:gd name="connsiteY6" fmla="*/ 239527 h 2072670"/>
                <a:gd name="connsiteX7" fmla="*/ 1531526 w 1895581"/>
                <a:gd name="connsiteY7" fmla="*/ 0 h 2072670"/>
                <a:gd name="connsiteX8" fmla="*/ 1845973 w 1895581"/>
                <a:gd name="connsiteY8" fmla="*/ 314448 h 2072670"/>
                <a:gd name="connsiteX9" fmla="*/ 1845973 w 1895581"/>
                <a:gd name="connsiteY9" fmla="*/ 553975 h 2072670"/>
                <a:gd name="connsiteX10" fmla="*/ 509099 w 1895581"/>
                <a:gd name="connsiteY10" fmla="*/ 1888790 h 2072670"/>
                <a:gd name="connsiteX11" fmla="*/ 682524 w 1895581"/>
                <a:gd name="connsiteY11" fmla="*/ 1996592 h 2072670"/>
                <a:gd name="connsiteX0" fmla="*/ 682524 w 1895581"/>
                <a:gd name="connsiteY0" fmla="*/ 1996592 h 2072670"/>
                <a:gd name="connsiteX1" fmla="*/ 11451 w 1895581"/>
                <a:gd name="connsiteY1" fmla="*/ 2072670 h 2072670"/>
                <a:gd name="connsiteX2" fmla="*/ 0 w 1895581"/>
                <a:gd name="connsiteY2" fmla="*/ 2061220 h 2072670"/>
                <a:gd name="connsiteX3" fmla="*/ 84087 w 1895581"/>
                <a:gd name="connsiteY3" fmla="*/ 1398156 h 2072670"/>
                <a:gd name="connsiteX4" fmla="*/ 196646 w 1895581"/>
                <a:gd name="connsiteY4" fmla="*/ 1572348 h 2072670"/>
                <a:gd name="connsiteX5" fmla="*/ 1531526 w 1895581"/>
                <a:gd name="connsiteY5" fmla="*/ 239527 h 2072670"/>
                <a:gd name="connsiteX6" fmla="*/ 1531526 w 1895581"/>
                <a:gd name="connsiteY6" fmla="*/ 0 h 2072670"/>
                <a:gd name="connsiteX7" fmla="*/ 1845973 w 1895581"/>
                <a:gd name="connsiteY7" fmla="*/ 314448 h 2072670"/>
                <a:gd name="connsiteX8" fmla="*/ 1845973 w 1895581"/>
                <a:gd name="connsiteY8" fmla="*/ 553975 h 2072670"/>
                <a:gd name="connsiteX9" fmla="*/ 509099 w 1895581"/>
                <a:gd name="connsiteY9" fmla="*/ 1888790 h 2072670"/>
                <a:gd name="connsiteX10" fmla="*/ 682524 w 1895581"/>
                <a:gd name="connsiteY10" fmla="*/ 1996592 h 2072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895581" h="2072670">
                  <a:moveTo>
                    <a:pt x="682524" y="1996592"/>
                  </a:moveTo>
                  <a:lnTo>
                    <a:pt x="11451" y="2072670"/>
                  </a:lnTo>
                  <a:lnTo>
                    <a:pt x="0" y="2061220"/>
                  </a:lnTo>
                  <a:lnTo>
                    <a:pt x="84087" y="1398156"/>
                  </a:lnTo>
                  <a:lnTo>
                    <a:pt x="196646" y="1572348"/>
                  </a:lnTo>
                  <a:lnTo>
                    <a:pt x="1531526" y="239527"/>
                  </a:lnTo>
                  <a:cubicBezTo>
                    <a:pt x="1597670" y="173383"/>
                    <a:pt x="1597670" y="66144"/>
                    <a:pt x="1531526" y="0"/>
                  </a:cubicBezTo>
                  <a:lnTo>
                    <a:pt x="1845973" y="314448"/>
                  </a:lnTo>
                  <a:cubicBezTo>
                    <a:pt x="1912117" y="380592"/>
                    <a:pt x="1912117" y="487832"/>
                    <a:pt x="1845973" y="553975"/>
                  </a:cubicBezTo>
                  <a:lnTo>
                    <a:pt x="509099" y="1888790"/>
                  </a:lnTo>
                  <a:lnTo>
                    <a:pt x="682524" y="1996592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>
              <a:outerShdw blurRad="25400" dist="127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</p:grpSp>
      <p:sp>
        <p:nvSpPr>
          <p:cNvPr id="438" name="TextBox 437">
            <a:extLst>
              <a:ext uri="{FF2B5EF4-FFF2-40B4-BE49-F238E27FC236}">
                <a16:creationId xmlns:a16="http://schemas.microsoft.com/office/drawing/2014/main" id="{5CCE4284-63F8-472E-9D0C-54C2C2CD3063}"/>
              </a:ext>
            </a:extLst>
          </p:cNvPr>
          <p:cNvSpPr txBox="1"/>
          <p:nvPr/>
        </p:nvSpPr>
        <p:spPr>
          <a:xfrm>
            <a:off x="2881026" y="4377230"/>
            <a:ext cx="158005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Add Contents Title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39" name="자유형: 도형 69">
            <a:extLst>
              <a:ext uri="{FF2B5EF4-FFF2-40B4-BE49-F238E27FC236}">
                <a16:creationId xmlns:a16="http://schemas.microsoft.com/office/drawing/2014/main" id="{3E805EE3-E38C-4338-935A-7966DF8B31F6}"/>
              </a:ext>
            </a:extLst>
          </p:cNvPr>
          <p:cNvSpPr>
            <a:spLocks noChangeAspect="1"/>
          </p:cNvSpPr>
          <p:nvPr/>
        </p:nvSpPr>
        <p:spPr>
          <a:xfrm>
            <a:off x="2587763" y="4345928"/>
            <a:ext cx="197938" cy="320450"/>
          </a:xfrm>
          <a:custGeom>
            <a:avLst/>
            <a:gdLst>
              <a:gd name="connsiteX0" fmla="*/ 2288503 w 2628868"/>
              <a:gd name="connsiteY0" fmla="*/ 1437588 h 4255963"/>
              <a:gd name="connsiteX1" fmla="*/ 2055285 w 2628868"/>
              <a:gd name="connsiteY1" fmla="*/ 1235542 h 4255963"/>
              <a:gd name="connsiteX2" fmla="*/ 1750484 w 2628868"/>
              <a:gd name="connsiteY2" fmla="*/ 709069 h 4255963"/>
              <a:gd name="connsiteX3" fmla="*/ 1768957 w 2628868"/>
              <a:gd name="connsiteY3" fmla="*/ 395033 h 4255963"/>
              <a:gd name="connsiteX4" fmla="*/ 2507866 w 2628868"/>
              <a:gd name="connsiteY4" fmla="*/ 1244778 h 4255963"/>
              <a:gd name="connsiteX5" fmla="*/ 2288503 w 2628868"/>
              <a:gd name="connsiteY5" fmla="*/ 1437588 h 4255963"/>
              <a:gd name="connsiteX6" fmla="*/ 914400 w 2628868"/>
              <a:gd name="connsiteY6" fmla="*/ 2567085 h 4255963"/>
              <a:gd name="connsiteX7" fmla="*/ 0 w 2628868"/>
              <a:gd name="connsiteY7" fmla="*/ 1375594 h 4255963"/>
              <a:gd name="connsiteX8" fmla="*/ 886691 w 2628868"/>
              <a:gd name="connsiteY8" fmla="*/ 378067 h 4255963"/>
              <a:gd name="connsiteX9" fmla="*/ 886691 w 2628868"/>
              <a:gd name="connsiteY9" fmla="*/ 784467 h 4255963"/>
              <a:gd name="connsiteX10" fmla="*/ 905164 w 2628868"/>
              <a:gd name="connsiteY10" fmla="*/ 1310939 h 4255963"/>
              <a:gd name="connsiteX11" fmla="*/ 914400 w 2628868"/>
              <a:gd name="connsiteY11" fmla="*/ 2567085 h 4255963"/>
              <a:gd name="connsiteX12" fmla="*/ 1742177 w 2628868"/>
              <a:gd name="connsiteY12" fmla="*/ 3864625 h 4255963"/>
              <a:gd name="connsiteX13" fmla="*/ 1742177 w 2628868"/>
              <a:gd name="connsiteY13" fmla="*/ 3458225 h 4255963"/>
              <a:gd name="connsiteX14" fmla="*/ 1723704 w 2628868"/>
              <a:gd name="connsiteY14" fmla="*/ 2931753 h 4255963"/>
              <a:gd name="connsiteX15" fmla="*/ 1714468 w 2628868"/>
              <a:gd name="connsiteY15" fmla="*/ 1675607 h 4255963"/>
              <a:gd name="connsiteX16" fmla="*/ 2628868 w 2628868"/>
              <a:gd name="connsiteY16" fmla="*/ 2867098 h 4255963"/>
              <a:gd name="connsiteX17" fmla="*/ 1742177 w 2628868"/>
              <a:gd name="connsiteY17" fmla="*/ 3864625 h 4255963"/>
              <a:gd name="connsiteX18" fmla="*/ 886690 w 2628868"/>
              <a:gd name="connsiteY18" fmla="*/ 3869411 h 4255963"/>
              <a:gd name="connsiteX19" fmla="*/ 147781 w 2628868"/>
              <a:gd name="connsiteY19" fmla="*/ 3019666 h 4255963"/>
              <a:gd name="connsiteX20" fmla="*/ 600362 w 2628868"/>
              <a:gd name="connsiteY20" fmla="*/ 3028902 h 4255963"/>
              <a:gd name="connsiteX21" fmla="*/ 905163 w 2628868"/>
              <a:gd name="connsiteY21" fmla="*/ 3555375 h 4255963"/>
              <a:gd name="connsiteX22" fmla="*/ 1303568 w 2628868"/>
              <a:gd name="connsiteY22" fmla="*/ 4255963 h 4255963"/>
              <a:gd name="connsiteX23" fmla="*/ 1142559 w 2628868"/>
              <a:gd name="connsiteY23" fmla="*/ 4094954 h 4255963"/>
              <a:gd name="connsiteX24" fmla="*/ 1142560 w 2628868"/>
              <a:gd name="connsiteY24" fmla="*/ 161009 h 4255963"/>
              <a:gd name="connsiteX25" fmla="*/ 1303569 w 2628868"/>
              <a:gd name="connsiteY25" fmla="*/ 0 h 4255963"/>
              <a:gd name="connsiteX26" fmla="*/ 1303568 w 2628868"/>
              <a:gd name="connsiteY26" fmla="*/ 1 h 4255963"/>
              <a:gd name="connsiteX27" fmla="*/ 1464577 w 2628868"/>
              <a:gd name="connsiteY27" fmla="*/ 161010 h 4255963"/>
              <a:gd name="connsiteX28" fmla="*/ 1464577 w 2628868"/>
              <a:gd name="connsiteY28" fmla="*/ 4094954 h 4255963"/>
              <a:gd name="connsiteX29" fmla="*/ 1303568 w 2628868"/>
              <a:gd name="connsiteY29" fmla="*/ 4255963 h 42559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2628868" h="4255963">
                <a:moveTo>
                  <a:pt x="2288503" y="1437588"/>
                </a:moveTo>
                <a:cubicBezTo>
                  <a:pt x="2182285" y="1436434"/>
                  <a:pt x="2073758" y="1369470"/>
                  <a:pt x="2055285" y="1235542"/>
                </a:cubicBezTo>
                <a:cubicBezTo>
                  <a:pt x="2061443" y="1112391"/>
                  <a:pt x="2086071" y="822985"/>
                  <a:pt x="1750484" y="709069"/>
                </a:cubicBezTo>
                <a:lnTo>
                  <a:pt x="1768957" y="395033"/>
                </a:lnTo>
                <a:cubicBezTo>
                  <a:pt x="2326220" y="493554"/>
                  <a:pt x="2495550" y="915347"/>
                  <a:pt x="2507866" y="1244778"/>
                </a:cubicBezTo>
                <a:cubicBezTo>
                  <a:pt x="2498630" y="1374088"/>
                  <a:pt x="2394721" y="1438743"/>
                  <a:pt x="2288503" y="1437588"/>
                </a:cubicBezTo>
                <a:close/>
                <a:moveTo>
                  <a:pt x="914400" y="2567085"/>
                </a:moveTo>
                <a:cubicBezTo>
                  <a:pt x="193965" y="2299230"/>
                  <a:pt x="9236" y="1745049"/>
                  <a:pt x="0" y="1375594"/>
                </a:cubicBezTo>
                <a:cubicBezTo>
                  <a:pt x="36947" y="923011"/>
                  <a:pt x="360218" y="415012"/>
                  <a:pt x="886691" y="378067"/>
                </a:cubicBezTo>
                <a:lnTo>
                  <a:pt x="886691" y="784467"/>
                </a:lnTo>
                <a:cubicBezTo>
                  <a:pt x="689648" y="818333"/>
                  <a:pt x="548024" y="1193946"/>
                  <a:pt x="905164" y="1310939"/>
                </a:cubicBezTo>
                <a:cubicBezTo>
                  <a:pt x="908243" y="1729654"/>
                  <a:pt x="911321" y="2148370"/>
                  <a:pt x="914400" y="2567085"/>
                </a:cubicBezTo>
                <a:close/>
                <a:moveTo>
                  <a:pt x="1742177" y="3864625"/>
                </a:moveTo>
                <a:lnTo>
                  <a:pt x="1742177" y="3458225"/>
                </a:lnTo>
                <a:cubicBezTo>
                  <a:pt x="1939220" y="3424359"/>
                  <a:pt x="2080844" y="3048746"/>
                  <a:pt x="1723704" y="2931753"/>
                </a:cubicBezTo>
                <a:cubicBezTo>
                  <a:pt x="1720625" y="2513038"/>
                  <a:pt x="1717547" y="2094322"/>
                  <a:pt x="1714468" y="1675607"/>
                </a:cubicBezTo>
                <a:cubicBezTo>
                  <a:pt x="2434903" y="1943462"/>
                  <a:pt x="2619632" y="2497643"/>
                  <a:pt x="2628868" y="2867098"/>
                </a:cubicBezTo>
                <a:cubicBezTo>
                  <a:pt x="2591921" y="3319681"/>
                  <a:pt x="2268650" y="3827680"/>
                  <a:pt x="1742177" y="3864625"/>
                </a:cubicBezTo>
                <a:close/>
                <a:moveTo>
                  <a:pt x="886690" y="3869411"/>
                </a:moveTo>
                <a:cubicBezTo>
                  <a:pt x="329427" y="3770890"/>
                  <a:pt x="160097" y="3349097"/>
                  <a:pt x="147781" y="3019666"/>
                </a:cubicBezTo>
                <a:cubicBezTo>
                  <a:pt x="166253" y="2761046"/>
                  <a:pt x="563416" y="2761047"/>
                  <a:pt x="600362" y="3028902"/>
                </a:cubicBezTo>
                <a:cubicBezTo>
                  <a:pt x="594204" y="3152053"/>
                  <a:pt x="569576" y="3441459"/>
                  <a:pt x="905163" y="3555375"/>
                </a:cubicBezTo>
                <a:close/>
                <a:moveTo>
                  <a:pt x="1303568" y="4255963"/>
                </a:moveTo>
                <a:cubicBezTo>
                  <a:pt x="1214645" y="4255963"/>
                  <a:pt x="1142559" y="4183877"/>
                  <a:pt x="1142559" y="4094954"/>
                </a:cubicBezTo>
                <a:cubicBezTo>
                  <a:pt x="1142559" y="2783639"/>
                  <a:pt x="1142560" y="1472324"/>
                  <a:pt x="1142560" y="161009"/>
                </a:cubicBezTo>
                <a:cubicBezTo>
                  <a:pt x="1142560" y="72086"/>
                  <a:pt x="1214646" y="0"/>
                  <a:pt x="1303569" y="0"/>
                </a:cubicBezTo>
                <a:lnTo>
                  <a:pt x="1303568" y="1"/>
                </a:lnTo>
                <a:cubicBezTo>
                  <a:pt x="1392491" y="1"/>
                  <a:pt x="1464577" y="72087"/>
                  <a:pt x="1464577" y="161010"/>
                </a:cubicBezTo>
                <a:lnTo>
                  <a:pt x="1464577" y="4094954"/>
                </a:lnTo>
                <a:cubicBezTo>
                  <a:pt x="1464577" y="4183877"/>
                  <a:pt x="1392491" y="4255963"/>
                  <a:pt x="1303568" y="425596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 dirty="0"/>
          </a:p>
        </p:txBody>
      </p:sp>
      <p:sp>
        <p:nvSpPr>
          <p:cNvPr id="440" name="TextBox 439">
            <a:extLst>
              <a:ext uri="{FF2B5EF4-FFF2-40B4-BE49-F238E27FC236}">
                <a16:creationId xmlns:a16="http://schemas.microsoft.com/office/drawing/2014/main" id="{D595205C-80A1-4320-B09E-2CBAE1A8665F}"/>
              </a:ext>
            </a:extLst>
          </p:cNvPr>
          <p:cNvSpPr txBox="1"/>
          <p:nvPr/>
        </p:nvSpPr>
        <p:spPr>
          <a:xfrm>
            <a:off x="5622211" y="1696710"/>
            <a:ext cx="601149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41" name="Oval 21">
            <a:extLst>
              <a:ext uri="{FF2B5EF4-FFF2-40B4-BE49-F238E27FC236}">
                <a16:creationId xmlns:a16="http://schemas.microsoft.com/office/drawing/2014/main" id="{2E653B0F-D104-4DC4-9839-63213DBD4C5E}"/>
              </a:ext>
            </a:extLst>
          </p:cNvPr>
          <p:cNvSpPr>
            <a:spLocks noChangeAspect="1"/>
          </p:cNvSpPr>
          <p:nvPr/>
        </p:nvSpPr>
        <p:spPr>
          <a:xfrm rot="20700000">
            <a:off x="9825607" y="2688496"/>
            <a:ext cx="655915" cy="532802"/>
          </a:xfrm>
          <a:custGeom>
            <a:avLst/>
            <a:gdLst/>
            <a:ahLst/>
            <a:cxnLst/>
            <a:rect l="l" t="t" r="r" b="b"/>
            <a:pathLst>
              <a:path w="4088377" h="3321003">
                <a:moveTo>
                  <a:pt x="1365628" y="1622218"/>
                </a:moveTo>
                <a:cubicBezTo>
                  <a:pt x="1121373" y="1556771"/>
                  <a:pt x="870309" y="1701722"/>
                  <a:pt x="804861" y="1945977"/>
                </a:cubicBezTo>
                <a:cubicBezTo>
                  <a:pt x="739413" y="2190232"/>
                  <a:pt x="884365" y="2441296"/>
                  <a:pt x="1128620" y="2506744"/>
                </a:cubicBezTo>
                <a:cubicBezTo>
                  <a:pt x="1372875" y="2572191"/>
                  <a:pt x="1623939" y="2427240"/>
                  <a:pt x="1689387" y="2182985"/>
                </a:cubicBezTo>
                <a:cubicBezTo>
                  <a:pt x="1754835" y="1938730"/>
                  <a:pt x="1609883" y="1687666"/>
                  <a:pt x="1365628" y="1622218"/>
                </a:cubicBezTo>
                <a:close/>
                <a:moveTo>
                  <a:pt x="1447099" y="1318163"/>
                </a:moveTo>
                <a:cubicBezTo>
                  <a:pt x="1859279" y="1428606"/>
                  <a:pt x="2103885" y="1852277"/>
                  <a:pt x="1993442" y="2264456"/>
                </a:cubicBezTo>
                <a:cubicBezTo>
                  <a:pt x="1882999" y="2676636"/>
                  <a:pt x="1459328" y="2921242"/>
                  <a:pt x="1047149" y="2810799"/>
                </a:cubicBezTo>
                <a:cubicBezTo>
                  <a:pt x="634969" y="2700356"/>
                  <a:pt x="390363" y="2276685"/>
                  <a:pt x="500806" y="1864505"/>
                </a:cubicBezTo>
                <a:cubicBezTo>
                  <a:pt x="611249" y="1452326"/>
                  <a:pt x="1034920" y="1207720"/>
                  <a:pt x="1447099" y="1318163"/>
                </a:cubicBezTo>
                <a:close/>
                <a:moveTo>
                  <a:pt x="1476725" y="1207597"/>
                </a:moveTo>
                <a:cubicBezTo>
                  <a:pt x="1003481" y="1080792"/>
                  <a:pt x="517045" y="1361635"/>
                  <a:pt x="390240" y="1834879"/>
                </a:cubicBezTo>
                <a:cubicBezTo>
                  <a:pt x="263435" y="2308124"/>
                  <a:pt x="544279" y="2794559"/>
                  <a:pt x="1017523" y="2921365"/>
                </a:cubicBezTo>
                <a:cubicBezTo>
                  <a:pt x="1490767" y="3048170"/>
                  <a:pt x="1977202" y="2767326"/>
                  <a:pt x="2104008" y="2294082"/>
                </a:cubicBezTo>
                <a:cubicBezTo>
                  <a:pt x="2230813" y="1820838"/>
                  <a:pt x="1949969" y="1334403"/>
                  <a:pt x="1476725" y="1207597"/>
                </a:cubicBezTo>
                <a:close/>
                <a:moveTo>
                  <a:pt x="3290290" y="1590224"/>
                </a:moveTo>
                <a:cubicBezTo>
                  <a:pt x="3269727" y="1586016"/>
                  <a:pt x="3248437" y="1583806"/>
                  <a:pt x="3226630" y="1583806"/>
                </a:cubicBezTo>
                <a:cubicBezTo>
                  <a:pt x="3052179" y="1583806"/>
                  <a:pt x="2910758" y="1725227"/>
                  <a:pt x="2910758" y="1899678"/>
                </a:cubicBezTo>
                <a:cubicBezTo>
                  <a:pt x="2910758" y="2074130"/>
                  <a:pt x="3052179" y="2215551"/>
                  <a:pt x="3226630" y="2215550"/>
                </a:cubicBezTo>
                <a:cubicBezTo>
                  <a:pt x="3401082" y="2215551"/>
                  <a:pt x="3542503" y="2074130"/>
                  <a:pt x="3542502" y="1899678"/>
                </a:cubicBezTo>
                <a:cubicBezTo>
                  <a:pt x="3542503" y="1747033"/>
                  <a:pt x="3434228" y="1619677"/>
                  <a:pt x="3290290" y="1590224"/>
                </a:cubicBezTo>
                <a:close/>
                <a:moveTo>
                  <a:pt x="3334055" y="1377473"/>
                </a:moveTo>
                <a:cubicBezTo>
                  <a:pt x="3576950" y="1427177"/>
                  <a:pt x="3759665" y="1642090"/>
                  <a:pt x="3759665" y="1899678"/>
                </a:cubicBezTo>
                <a:cubicBezTo>
                  <a:pt x="3759665" y="2194064"/>
                  <a:pt x="3521017" y="2432713"/>
                  <a:pt x="3226630" y="2432713"/>
                </a:cubicBezTo>
                <a:cubicBezTo>
                  <a:pt x="2932244" y="2432712"/>
                  <a:pt x="2693596" y="2194065"/>
                  <a:pt x="2693596" y="1899678"/>
                </a:cubicBezTo>
                <a:cubicBezTo>
                  <a:pt x="2693596" y="1605292"/>
                  <a:pt x="2932244" y="1366644"/>
                  <a:pt x="3226630" y="1366644"/>
                </a:cubicBezTo>
                <a:cubicBezTo>
                  <a:pt x="3263429" y="1366644"/>
                  <a:pt x="3299356" y="1370373"/>
                  <a:pt x="3334055" y="1377473"/>
                </a:cubicBezTo>
                <a:close/>
                <a:moveTo>
                  <a:pt x="1391137" y="789478"/>
                </a:moveTo>
                <a:lnTo>
                  <a:pt x="1759910" y="888290"/>
                </a:lnTo>
                <a:lnTo>
                  <a:pt x="1754625" y="1202375"/>
                </a:lnTo>
                <a:lnTo>
                  <a:pt x="1744979" y="1199790"/>
                </a:lnTo>
                <a:cubicBezTo>
                  <a:pt x="1823578" y="1244024"/>
                  <a:pt x="1894617" y="1298265"/>
                  <a:pt x="1954704" y="1362586"/>
                </a:cubicBezTo>
                <a:lnTo>
                  <a:pt x="2234317" y="1293059"/>
                </a:lnTo>
                <a:lnTo>
                  <a:pt x="2413554" y="1630152"/>
                </a:lnTo>
                <a:lnTo>
                  <a:pt x="2214321" y="1809770"/>
                </a:lnTo>
                <a:cubicBezTo>
                  <a:pt x="2239296" y="1900740"/>
                  <a:pt x="2251067" y="1995997"/>
                  <a:pt x="2246841" y="2092825"/>
                </a:cubicBezTo>
                <a:lnTo>
                  <a:pt x="2495698" y="2230974"/>
                </a:lnTo>
                <a:lnTo>
                  <a:pt x="2396885" y="2599747"/>
                </a:lnTo>
                <a:lnTo>
                  <a:pt x="2094912" y="2594668"/>
                </a:lnTo>
                <a:cubicBezTo>
                  <a:pt x="2056732" y="2658461"/>
                  <a:pt x="2010475" y="2715996"/>
                  <a:pt x="1958644" y="2767359"/>
                </a:cubicBezTo>
                <a:lnTo>
                  <a:pt x="2057814" y="3026193"/>
                </a:lnTo>
                <a:lnTo>
                  <a:pt x="1745078" y="3245174"/>
                </a:lnTo>
                <a:lnTo>
                  <a:pt x="1507869" y="3039237"/>
                </a:lnTo>
                <a:lnTo>
                  <a:pt x="1536736" y="3019025"/>
                </a:lnTo>
                <a:cubicBezTo>
                  <a:pt x="1445878" y="3048429"/>
                  <a:pt x="1349798" y="3062567"/>
                  <a:pt x="1251837" y="3062021"/>
                </a:cubicBezTo>
                <a:lnTo>
                  <a:pt x="1108065" y="3321003"/>
                </a:lnTo>
                <a:lnTo>
                  <a:pt x="739291" y="3222191"/>
                </a:lnTo>
                <a:lnTo>
                  <a:pt x="744274" y="2926021"/>
                </a:lnTo>
                <a:cubicBezTo>
                  <a:pt x="666128" y="2881484"/>
                  <a:pt x="595548" y="2827017"/>
                  <a:pt x="535891" y="2762576"/>
                </a:cubicBezTo>
                <a:lnTo>
                  <a:pt x="540671" y="2772825"/>
                </a:lnTo>
                <a:lnTo>
                  <a:pt x="232276" y="2832568"/>
                </a:lnTo>
                <a:lnTo>
                  <a:pt x="70927" y="2486556"/>
                </a:lnTo>
                <a:lnTo>
                  <a:pt x="279495" y="2317444"/>
                </a:lnTo>
                <a:cubicBezTo>
                  <a:pt x="257233" y="2235849"/>
                  <a:pt x="245603" y="2150814"/>
                  <a:pt x="245586" y="2064274"/>
                </a:cubicBezTo>
                <a:lnTo>
                  <a:pt x="0" y="1927940"/>
                </a:lnTo>
                <a:lnTo>
                  <a:pt x="98812" y="1559167"/>
                </a:lnTo>
                <a:lnTo>
                  <a:pt x="380240" y="1563901"/>
                </a:lnTo>
                <a:cubicBezTo>
                  <a:pt x="418421" y="1496524"/>
                  <a:pt x="464524" y="1435092"/>
                  <a:pt x="516679" y="1380105"/>
                </a:cubicBezTo>
                <a:lnTo>
                  <a:pt x="422419" y="1089378"/>
                </a:lnTo>
                <a:lnTo>
                  <a:pt x="746189" y="887063"/>
                </a:lnTo>
                <a:lnTo>
                  <a:pt x="972292" y="1105134"/>
                </a:lnTo>
                <a:lnTo>
                  <a:pt x="970019" y="1106554"/>
                </a:lnTo>
                <a:cubicBezTo>
                  <a:pt x="1058903" y="1078586"/>
                  <a:pt x="1152743" y="1065659"/>
                  <a:pt x="1248316" y="1066709"/>
                </a:cubicBezTo>
                <a:lnTo>
                  <a:pt x="1238669" y="1064125"/>
                </a:lnTo>
                <a:close/>
                <a:moveTo>
                  <a:pt x="3349970" y="1300109"/>
                </a:moveTo>
                <a:cubicBezTo>
                  <a:pt x="3310130" y="1291957"/>
                  <a:pt x="3268880" y="1287676"/>
                  <a:pt x="3226630" y="1287676"/>
                </a:cubicBezTo>
                <a:cubicBezTo>
                  <a:pt x="2888631" y="1287676"/>
                  <a:pt x="2614628" y="1561679"/>
                  <a:pt x="2614628" y="1899678"/>
                </a:cubicBezTo>
                <a:cubicBezTo>
                  <a:pt x="2614628" y="2237678"/>
                  <a:pt x="2888630" y="2511680"/>
                  <a:pt x="3226630" y="2511681"/>
                </a:cubicBezTo>
                <a:cubicBezTo>
                  <a:pt x="3564630" y="2511681"/>
                  <a:pt x="3838633" y="2237678"/>
                  <a:pt x="3838633" y="1899678"/>
                </a:cubicBezTo>
                <a:cubicBezTo>
                  <a:pt x="3838632" y="1603928"/>
                  <a:pt x="3628849" y="1357176"/>
                  <a:pt x="3349970" y="1300109"/>
                </a:cubicBezTo>
                <a:close/>
                <a:moveTo>
                  <a:pt x="3358324" y="1024334"/>
                </a:moveTo>
                <a:lnTo>
                  <a:pt x="3410883" y="1234575"/>
                </a:lnTo>
                <a:lnTo>
                  <a:pt x="3403994" y="1234575"/>
                </a:lnTo>
                <a:cubicBezTo>
                  <a:pt x="3464268" y="1250018"/>
                  <a:pt x="3521292" y="1273478"/>
                  <a:pt x="3572818" y="1305612"/>
                </a:cubicBezTo>
                <a:lnTo>
                  <a:pt x="3746730" y="1209354"/>
                </a:lnTo>
                <a:lnTo>
                  <a:pt x="3926358" y="1401981"/>
                </a:lnTo>
                <a:lnTo>
                  <a:pt x="3825667" y="1557247"/>
                </a:lnTo>
                <a:cubicBezTo>
                  <a:pt x="3858552" y="1613408"/>
                  <a:pt x="3883404" y="1674784"/>
                  <a:pt x="3897877" y="1740062"/>
                </a:cubicBezTo>
                <a:lnTo>
                  <a:pt x="4088377" y="1787686"/>
                </a:lnTo>
                <a:lnTo>
                  <a:pt x="4088377" y="2051071"/>
                </a:lnTo>
                <a:lnTo>
                  <a:pt x="3886243" y="2101605"/>
                </a:lnTo>
                <a:cubicBezTo>
                  <a:pt x="3872191" y="2150933"/>
                  <a:pt x="3851639" y="2197531"/>
                  <a:pt x="3826272" y="2241013"/>
                </a:cubicBezTo>
                <a:lnTo>
                  <a:pt x="3938572" y="2395786"/>
                </a:lnTo>
                <a:lnTo>
                  <a:pt x="3769272" y="2597551"/>
                </a:lnTo>
                <a:lnTo>
                  <a:pt x="3574432" y="2502674"/>
                </a:lnTo>
                <a:lnTo>
                  <a:pt x="3590059" y="2484050"/>
                </a:lnTo>
                <a:cubicBezTo>
                  <a:pt x="3534764" y="2519868"/>
                  <a:pt x="3473263" y="2546445"/>
                  <a:pt x="3407886" y="2563572"/>
                </a:cubicBezTo>
                <a:lnTo>
                  <a:pt x="3358323" y="2761823"/>
                </a:lnTo>
                <a:lnTo>
                  <a:pt x="3094938" y="2761823"/>
                </a:lnTo>
                <a:lnTo>
                  <a:pt x="3045375" y="2563574"/>
                </a:lnTo>
                <a:cubicBezTo>
                  <a:pt x="2985349" y="2547848"/>
                  <a:pt x="2928591" y="2524155"/>
                  <a:pt x="2877330" y="2491865"/>
                </a:cubicBezTo>
                <a:lnTo>
                  <a:pt x="2882346" y="2497841"/>
                </a:lnTo>
                <a:lnTo>
                  <a:pt x="2687507" y="2592718"/>
                </a:lnTo>
                <a:lnTo>
                  <a:pt x="2518206" y="2390954"/>
                </a:lnTo>
                <a:lnTo>
                  <a:pt x="2626994" y="2241021"/>
                </a:lnTo>
                <a:cubicBezTo>
                  <a:pt x="2597591" y="2190623"/>
                  <a:pt x="2574657" y="2136035"/>
                  <a:pt x="2559194" y="2078370"/>
                </a:cubicBezTo>
                <a:lnTo>
                  <a:pt x="2371198" y="2031371"/>
                </a:lnTo>
                <a:lnTo>
                  <a:pt x="2371198" y="1767986"/>
                </a:lnTo>
                <a:lnTo>
                  <a:pt x="2559579" y="1720890"/>
                </a:lnTo>
                <a:cubicBezTo>
                  <a:pt x="2572992" y="1669175"/>
                  <a:pt x="2592745" y="1620006"/>
                  <a:pt x="2617681" y="1574051"/>
                </a:cubicBezTo>
                <a:lnTo>
                  <a:pt x="2502958" y="1397149"/>
                </a:lnTo>
                <a:lnTo>
                  <a:pt x="2682587" y="1204520"/>
                </a:lnTo>
                <a:lnTo>
                  <a:pt x="2872193" y="1309466"/>
                </a:lnTo>
                <a:lnTo>
                  <a:pt x="2870932" y="1310818"/>
                </a:lnTo>
                <a:cubicBezTo>
                  <a:pt x="2925169" y="1276310"/>
                  <a:pt x="2985393" y="1250941"/>
                  <a:pt x="3049268" y="1234575"/>
                </a:cubicBezTo>
                <a:lnTo>
                  <a:pt x="3042378" y="1234576"/>
                </a:lnTo>
                <a:lnTo>
                  <a:pt x="3094939" y="1024334"/>
                </a:lnTo>
                <a:close/>
                <a:moveTo>
                  <a:pt x="2786480" y="402820"/>
                </a:moveTo>
                <a:cubicBezTo>
                  <a:pt x="2745900" y="389943"/>
                  <a:pt x="2701172" y="388627"/>
                  <a:pt x="2657264" y="401580"/>
                </a:cubicBezTo>
                <a:cubicBezTo>
                  <a:pt x="2540176" y="436121"/>
                  <a:pt x="2473258" y="559041"/>
                  <a:pt x="2507800" y="676128"/>
                </a:cubicBezTo>
                <a:cubicBezTo>
                  <a:pt x="2542340" y="793216"/>
                  <a:pt x="2665260" y="860133"/>
                  <a:pt x="2782348" y="825592"/>
                </a:cubicBezTo>
                <a:cubicBezTo>
                  <a:pt x="2899435" y="791051"/>
                  <a:pt x="2966353" y="668132"/>
                  <a:pt x="2931812" y="551045"/>
                </a:cubicBezTo>
                <a:cubicBezTo>
                  <a:pt x="2910223" y="477864"/>
                  <a:pt x="2854113" y="424282"/>
                  <a:pt x="2786480" y="402820"/>
                </a:cubicBezTo>
                <a:close/>
                <a:moveTo>
                  <a:pt x="2932202" y="47278"/>
                </a:moveTo>
                <a:lnTo>
                  <a:pt x="3090904" y="140999"/>
                </a:lnTo>
                <a:lnTo>
                  <a:pt x="3054065" y="265147"/>
                </a:lnTo>
                <a:cubicBezTo>
                  <a:pt x="3087256" y="296329"/>
                  <a:pt x="3116089" y="332603"/>
                  <a:pt x="3138727" y="373550"/>
                </a:cubicBezTo>
                <a:lnTo>
                  <a:pt x="3276016" y="367796"/>
                </a:lnTo>
                <a:lnTo>
                  <a:pt x="3328165" y="544574"/>
                </a:lnTo>
                <a:lnTo>
                  <a:pt x="3202503" y="618514"/>
                </a:lnTo>
                <a:cubicBezTo>
                  <a:pt x="3202838" y="654403"/>
                  <a:pt x="3198271" y="689748"/>
                  <a:pt x="3189855" y="723955"/>
                </a:cubicBezTo>
                <a:lnTo>
                  <a:pt x="3295873" y="805599"/>
                </a:lnTo>
                <a:lnTo>
                  <a:pt x="3222192" y="974540"/>
                </a:lnTo>
                <a:lnTo>
                  <a:pt x="3072634" y="949439"/>
                </a:lnTo>
                <a:lnTo>
                  <a:pt x="3079435" y="933845"/>
                </a:lnTo>
                <a:cubicBezTo>
                  <a:pt x="3049413" y="968833"/>
                  <a:pt x="3013398" y="998848"/>
                  <a:pt x="2972910" y="1023288"/>
                </a:cubicBezTo>
                <a:lnTo>
                  <a:pt x="2978897" y="1166163"/>
                </a:lnTo>
                <a:lnTo>
                  <a:pt x="2802119" y="1218312"/>
                </a:lnTo>
                <a:lnTo>
                  <a:pt x="2729602" y="1095065"/>
                </a:lnTo>
                <a:cubicBezTo>
                  <a:pt x="2686199" y="1096396"/>
                  <a:pt x="2643414" y="1091732"/>
                  <a:pt x="2602615" y="1080209"/>
                </a:cubicBezTo>
                <a:lnTo>
                  <a:pt x="2607165" y="1083226"/>
                </a:lnTo>
                <a:lnTo>
                  <a:pt x="2495179" y="1185484"/>
                </a:lnTo>
                <a:lnTo>
                  <a:pt x="2341599" y="1083585"/>
                </a:lnTo>
                <a:lnTo>
                  <a:pt x="2384929" y="961414"/>
                </a:lnTo>
                <a:cubicBezTo>
                  <a:pt x="2355215" y="933409"/>
                  <a:pt x="2329015" y="901312"/>
                  <a:pt x="2307218" y="865670"/>
                </a:cubicBezTo>
                <a:lnTo>
                  <a:pt x="2171734" y="871348"/>
                </a:lnTo>
                <a:lnTo>
                  <a:pt x="2119584" y="694571"/>
                </a:lnTo>
                <a:lnTo>
                  <a:pt x="2236697" y="625662"/>
                </a:lnTo>
                <a:cubicBezTo>
                  <a:pt x="2235459" y="588297"/>
                  <a:pt x="2238982" y="551385"/>
                  <a:pt x="2246620" y="515603"/>
                </a:cubicBezTo>
                <a:lnTo>
                  <a:pt x="2134594" y="419585"/>
                </a:lnTo>
                <a:lnTo>
                  <a:pt x="2217016" y="254732"/>
                </a:lnTo>
                <a:lnTo>
                  <a:pt x="2365055" y="287627"/>
                </a:lnTo>
                <a:lnTo>
                  <a:pt x="2364476" y="288784"/>
                </a:lnTo>
                <a:cubicBezTo>
                  <a:pt x="2394046" y="254885"/>
                  <a:pt x="2429444" y="225933"/>
                  <a:pt x="2469075" y="202302"/>
                </a:cubicBezTo>
                <a:lnTo>
                  <a:pt x="2464452" y="203666"/>
                </a:lnTo>
                <a:lnTo>
                  <a:pt x="2458102" y="52150"/>
                </a:lnTo>
                <a:lnTo>
                  <a:pt x="2634880" y="0"/>
                </a:lnTo>
                <a:lnTo>
                  <a:pt x="2711784" y="130703"/>
                </a:lnTo>
                <a:lnTo>
                  <a:pt x="2707159" y="132067"/>
                </a:lnTo>
                <a:cubicBezTo>
                  <a:pt x="2750672" y="130497"/>
                  <a:pt x="2793590" y="134953"/>
                  <a:pt x="2834535" y="14631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442" name="Rounded Rectangle 4">
            <a:extLst>
              <a:ext uri="{FF2B5EF4-FFF2-40B4-BE49-F238E27FC236}">
                <a16:creationId xmlns:a16="http://schemas.microsoft.com/office/drawing/2014/main" id="{F3EE7CEB-F45A-4B66-99AA-29D7DEE88D1E}"/>
              </a:ext>
            </a:extLst>
          </p:cNvPr>
          <p:cNvSpPr>
            <a:spLocks noChangeAspect="1"/>
          </p:cNvSpPr>
          <p:nvPr/>
        </p:nvSpPr>
        <p:spPr>
          <a:xfrm>
            <a:off x="6622005" y="2699626"/>
            <a:ext cx="720000" cy="510546"/>
          </a:xfrm>
          <a:custGeom>
            <a:avLst/>
            <a:gdLst/>
            <a:ahLst/>
            <a:cxnLst/>
            <a:rect l="l" t="t" r="r" b="b"/>
            <a:pathLst>
              <a:path w="3960000" h="2808000">
                <a:moveTo>
                  <a:pt x="2137982" y="2165237"/>
                </a:moveTo>
                <a:lnTo>
                  <a:pt x="2111402" y="2204211"/>
                </a:lnTo>
                <a:lnTo>
                  <a:pt x="2137982" y="2204211"/>
                </a:lnTo>
                <a:close/>
                <a:moveTo>
                  <a:pt x="2635730" y="2101964"/>
                </a:moveTo>
                <a:cubicBezTo>
                  <a:pt x="2615812" y="2101964"/>
                  <a:pt x="2599666" y="2142287"/>
                  <a:pt x="2599666" y="2192028"/>
                </a:cubicBezTo>
                <a:cubicBezTo>
                  <a:pt x="2599666" y="2241769"/>
                  <a:pt x="2615812" y="2282092"/>
                  <a:pt x="2635730" y="2282092"/>
                </a:cubicBezTo>
                <a:cubicBezTo>
                  <a:pt x="2655648" y="2282092"/>
                  <a:pt x="2671794" y="2241769"/>
                  <a:pt x="2671794" y="2192028"/>
                </a:cubicBezTo>
                <a:cubicBezTo>
                  <a:pt x="2671794" y="2142287"/>
                  <a:pt x="2655648" y="2101964"/>
                  <a:pt x="2635730" y="2101964"/>
                </a:cubicBezTo>
                <a:close/>
                <a:moveTo>
                  <a:pt x="1280012" y="2101964"/>
                </a:moveTo>
                <a:cubicBezTo>
                  <a:pt x="1260094" y="2101964"/>
                  <a:pt x="1243948" y="2142287"/>
                  <a:pt x="1243948" y="2192028"/>
                </a:cubicBezTo>
                <a:cubicBezTo>
                  <a:pt x="1243948" y="2241769"/>
                  <a:pt x="1260094" y="2282092"/>
                  <a:pt x="1280012" y="2282092"/>
                </a:cubicBezTo>
                <a:cubicBezTo>
                  <a:pt x="1299930" y="2282092"/>
                  <a:pt x="1316076" y="2241769"/>
                  <a:pt x="1316076" y="2192028"/>
                </a:cubicBezTo>
                <a:cubicBezTo>
                  <a:pt x="1316076" y="2142287"/>
                  <a:pt x="1299930" y="2101964"/>
                  <a:pt x="1280012" y="2101964"/>
                </a:cubicBezTo>
                <a:close/>
                <a:moveTo>
                  <a:pt x="2138296" y="2025749"/>
                </a:moveTo>
                <a:lnTo>
                  <a:pt x="2139137" y="2026323"/>
                </a:lnTo>
                <a:lnTo>
                  <a:pt x="2216315" y="2026323"/>
                </a:lnTo>
                <a:lnTo>
                  <a:pt x="2216315" y="2204211"/>
                </a:lnTo>
                <a:lnTo>
                  <a:pt x="2256063" y="2204211"/>
                </a:lnTo>
                <a:lnTo>
                  <a:pt x="2256063" y="2282544"/>
                </a:lnTo>
                <a:lnTo>
                  <a:pt x="2216315" y="2282544"/>
                </a:lnTo>
                <a:lnTo>
                  <a:pt x="2216315" y="2357732"/>
                </a:lnTo>
                <a:lnTo>
                  <a:pt x="2137982" y="2357732"/>
                </a:lnTo>
                <a:lnTo>
                  <a:pt x="2137982" y="2282544"/>
                </a:lnTo>
                <a:lnTo>
                  <a:pt x="2015039" y="2282544"/>
                </a:lnTo>
                <a:lnTo>
                  <a:pt x="2015039" y="2208059"/>
                </a:lnTo>
                <a:lnTo>
                  <a:pt x="2014304" y="2207558"/>
                </a:lnTo>
                <a:lnTo>
                  <a:pt x="2015039" y="2206481"/>
                </a:lnTo>
                <a:lnTo>
                  <a:pt x="2015039" y="2204211"/>
                </a:lnTo>
                <a:lnTo>
                  <a:pt x="2016587" y="2204211"/>
                </a:lnTo>
                <a:close/>
                <a:moveTo>
                  <a:pt x="1855876" y="2017651"/>
                </a:moveTo>
                <a:cubicBezTo>
                  <a:pt x="1914135" y="2017257"/>
                  <a:pt x="1961791" y="2063958"/>
                  <a:pt x="1962577" y="2122214"/>
                </a:cubicBezTo>
                <a:cubicBezTo>
                  <a:pt x="1962954" y="2150145"/>
                  <a:pt x="1952489" y="2175712"/>
                  <a:pt x="1934995" y="2194820"/>
                </a:cubicBezTo>
                <a:cubicBezTo>
                  <a:pt x="1952694" y="2214184"/>
                  <a:pt x="1963194" y="2240138"/>
                  <a:pt x="1962560" y="2268406"/>
                </a:cubicBezTo>
                <a:cubicBezTo>
                  <a:pt x="1961260" y="2326468"/>
                  <a:pt x="1913477" y="2372672"/>
                  <a:pt x="1855404" y="2372021"/>
                </a:cubicBezTo>
                <a:cubicBezTo>
                  <a:pt x="1797331" y="2371371"/>
                  <a:pt x="1750595" y="2324109"/>
                  <a:pt x="1750595" y="2266032"/>
                </a:cubicBezTo>
                <a:lnTo>
                  <a:pt x="1826499" y="2266032"/>
                </a:lnTo>
                <a:cubicBezTo>
                  <a:pt x="1826499" y="2282520"/>
                  <a:pt x="1839767" y="2295938"/>
                  <a:pt x="1856254" y="2296122"/>
                </a:cubicBezTo>
                <a:cubicBezTo>
                  <a:pt x="1872741" y="2296307"/>
                  <a:pt x="1886306" y="2283190"/>
                  <a:pt x="1886676" y="2266706"/>
                </a:cubicBezTo>
                <a:cubicBezTo>
                  <a:pt x="1887039" y="2250493"/>
                  <a:pt x="1874503" y="2236962"/>
                  <a:pt x="1858407" y="2236065"/>
                </a:cubicBezTo>
                <a:lnTo>
                  <a:pt x="1814193" y="2236065"/>
                </a:lnTo>
                <a:lnTo>
                  <a:pt x="1814193" y="2152552"/>
                </a:lnTo>
                <a:lnTo>
                  <a:pt x="1857384" y="2152552"/>
                </a:lnTo>
                <a:cubicBezTo>
                  <a:pt x="1873190" y="2152141"/>
                  <a:pt x="1885741" y="2139089"/>
                  <a:pt x="1885527" y="2123254"/>
                </a:cubicBezTo>
                <a:cubicBezTo>
                  <a:pt x="1885313" y="2107349"/>
                  <a:pt x="1872302" y="2094598"/>
                  <a:pt x="1856396" y="2094706"/>
                </a:cubicBezTo>
                <a:cubicBezTo>
                  <a:pt x="1840490" y="2094813"/>
                  <a:pt x="1827652" y="2107738"/>
                  <a:pt x="1827652" y="2123644"/>
                </a:cubicBezTo>
                <a:lnTo>
                  <a:pt x="1750595" y="2123644"/>
                </a:lnTo>
                <a:cubicBezTo>
                  <a:pt x="1750595" y="2065383"/>
                  <a:pt x="1797616" y="2018044"/>
                  <a:pt x="1855876" y="2017651"/>
                </a:cubicBezTo>
                <a:close/>
                <a:moveTo>
                  <a:pt x="2930344" y="2012028"/>
                </a:moveTo>
                <a:cubicBezTo>
                  <a:pt x="2996416" y="2014229"/>
                  <a:pt x="3045968" y="2074602"/>
                  <a:pt x="3038901" y="2136479"/>
                </a:cubicBezTo>
                <a:cubicBezTo>
                  <a:pt x="3029916" y="2202312"/>
                  <a:pt x="2982346" y="2231435"/>
                  <a:pt x="2939412" y="2275597"/>
                </a:cubicBezTo>
                <a:lnTo>
                  <a:pt x="3031192" y="2275597"/>
                </a:lnTo>
                <a:lnTo>
                  <a:pt x="3031192" y="2357732"/>
                </a:lnTo>
                <a:lnTo>
                  <a:pt x="2819358" y="2357732"/>
                </a:lnTo>
                <a:cubicBezTo>
                  <a:pt x="2819409" y="2335416"/>
                  <a:pt x="2820521" y="2314113"/>
                  <a:pt x="2820571" y="2291797"/>
                </a:cubicBezTo>
                <a:cubicBezTo>
                  <a:pt x="2870625" y="2240158"/>
                  <a:pt x="2905662" y="2213324"/>
                  <a:pt x="2965770" y="2143601"/>
                </a:cubicBezTo>
                <a:cubicBezTo>
                  <a:pt x="2980233" y="2116927"/>
                  <a:pt x="2957264" y="2092452"/>
                  <a:pt x="2931831" y="2093607"/>
                </a:cubicBezTo>
                <a:cubicBezTo>
                  <a:pt x="2910102" y="2094595"/>
                  <a:pt x="2891536" y="2110969"/>
                  <a:pt x="2889885" y="2139461"/>
                </a:cubicBezTo>
                <a:lnTo>
                  <a:pt x="2818945" y="2139461"/>
                </a:lnTo>
                <a:cubicBezTo>
                  <a:pt x="2821421" y="2064364"/>
                  <a:pt x="2869776" y="2012037"/>
                  <a:pt x="2930344" y="2012028"/>
                </a:cubicBezTo>
                <a:close/>
                <a:moveTo>
                  <a:pt x="2635730" y="2012028"/>
                </a:moveTo>
                <a:cubicBezTo>
                  <a:pt x="2705318" y="2012028"/>
                  <a:pt x="2761730" y="2092617"/>
                  <a:pt x="2761730" y="2192028"/>
                </a:cubicBezTo>
                <a:cubicBezTo>
                  <a:pt x="2761730" y="2291439"/>
                  <a:pt x="2705318" y="2372028"/>
                  <a:pt x="2635730" y="2372028"/>
                </a:cubicBezTo>
                <a:cubicBezTo>
                  <a:pt x="2566142" y="2372028"/>
                  <a:pt x="2509730" y="2291439"/>
                  <a:pt x="2509730" y="2192028"/>
                </a:cubicBezTo>
                <a:cubicBezTo>
                  <a:pt x="2509730" y="2092617"/>
                  <a:pt x="2566142" y="2012028"/>
                  <a:pt x="2635730" y="2012028"/>
                </a:cubicBezTo>
                <a:close/>
                <a:moveTo>
                  <a:pt x="2436237" y="2012028"/>
                </a:moveTo>
                <a:lnTo>
                  <a:pt x="2436206" y="2012510"/>
                </a:lnTo>
                <a:lnTo>
                  <a:pt x="2452515" y="2012510"/>
                </a:lnTo>
                <a:lnTo>
                  <a:pt x="2452515" y="2372028"/>
                </a:lnTo>
                <a:lnTo>
                  <a:pt x="2364870" y="2372028"/>
                </a:lnTo>
                <a:lnTo>
                  <a:pt x="2364870" y="2101874"/>
                </a:lnTo>
                <a:cubicBezTo>
                  <a:pt x="2347394" y="2108434"/>
                  <a:pt x="2328091" y="2111607"/>
                  <a:pt x="2308515" y="2111039"/>
                </a:cubicBezTo>
                <a:lnTo>
                  <a:pt x="2311564" y="2043892"/>
                </a:lnTo>
                <a:cubicBezTo>
                  <a:pt x="2321741" y="2044066"/>
                  <a:pt x="2331771" y="2042373"/>
                  <a:pt x="2340372" y="2039030"/>
                </a:cubicBezTo>
                <a:cubicBezTo>
                  <a:pt x="2355279" y="2033236"/>
                  <a:pt x="2364268" y="2023137"/>
                  <a:pt x="2364156" y="2012310"/>
                </a:cubicBezTo>
                <a:cubicBezTo>
                  <a:pt x="2388183" y="2012216"/>
                  <a:pt x="2412210" y="2012122"/>
                  <a:pt x="2436237" y="2012028"/>
                </a:cubicBezTo>
                <a:close/>
                <a:moveTo>
                  <a:pt x="1574625" y="2012028"/>
                </a:moveTo>
                <a:cubicBezTo>
                  <a:pt x="1640698" y="2014229"/>
                  <a:pt x="1690250" y="2074602"/>
                  <a:pt x="1683183" y="2136479"/>
                </a:cubicBezTo>
                <a:cubicBezTo>
                  <a:pt x="1674198" y="2202312"/>
                  <a:pt x="1626628" y="2231435"/>
                  <a:pt x="1583694" y="2275597"/>
                </a:cubicBezTo>
                <a:lnTo>
                  <a:pt x="1675474" y="2275597"/>
                </a:lnTo>
                <a:lnTo>
                  <a:pt x="1675474" y="2357732"/>
                </a:lnTo>
                <a:lnTo>
                  <a:pt x="1463640" y="2357732"/>
                </a:lnTo>
                <a:cubicBezTo>
                  <a:pt x="1463691" y="2335416"/>
                  <a:pt x="1464802" y="2314113"/>
                  <a:pt x="1464853" y="2291797"/>
                </a:cubicBezTo>
                <a:cubicBezTo>
                  <a:pt x="1514907" y="2240158"/>
                  <a:pt x="1549943" y="2213324"/>
                  <a:pt x="1610052" y="2143601"/>
                </a:cubicBezTo>
                <a:cubicBezTo>
                  <a:pt x="1624515" y="2116927"/>
                  <a:pt x="1601546" y="2092452"/>
                  <a:pt x="1576112" y="2093607"/>
                </a:cubicBezTo>
                <a:cubicBezTo>
                  <a:pt x="1554383" y="2094595"/>
                  <a:pt x="1535817" y="2110969"/>
                  <a:pt x="1534167" y="2139461"/>
                </a:cubicBezTo>
                <a:lnTo>
                  <a:pt x="1463227" y="2139461"/>
                </a:lnTo>
                <a:cubicBezTo>
                  <a:pt x="1465703" y="2064364"/>
                  <a:pt x="1514058" y="2012037"/>
                  <a:pt x="1574625" y="2012028"/>
                </a:cubicBezTo>
                <a:close/>
                <a:moveTo>
                  <a:pt x="1280012" y="2012028"/>
                </a:moveTo>
                <a:cubicBezTo>
                  <a:pt x="1349600" y="2012028"/>
                  <a:pt x="1406012" y="2092617"/>
                  <a:pt x="1406012" y="2192028"/>
                </a:cubicBezTo>
                <a:cubicBezTo>
                  <a:pt x="1406012" y="2291439"/>
                  <a:pt x="1349600" y="2372028"/>
                  <a:pt x="1280012" y="2372028"/>
                </a:cubicBezTo>
                <a:cubicBezTo>
                  <a:pt x="1210424" y="2372028"/>
                  <a:pt x="1154012" y="2291439"/>
                  <a:pt x="1154012" y="2192028"/>
                </a:cubicBezTo>
                <a:cubicBezTo>
                  <a:pt x="1154012" y="2092617"/>
                  <a:pt x="1210424" y="2012028"/>
                  <a:pt x="1280012" y="2012028"/>
                </a:cubicBezTo>
                <a:close/>
                <a:moveTo>
                  <a:pt x="1080519" y="2012028"/>
                </a:moveTo>
                <a:lnTo>
                  <a:pt x="1080488" y="2012510"/>
                </a:lnTo>
                <a:lnTo>
                  <a:pt x="1096797" y="2012510"/>
                </a:lnTo>
                <a:lnTo>
                  <a:pt x="1096797" y="2372028"/>
                </a:lnTo>
                <a:lnTo>
                  <a:pt x="1009152" y="2372028"/>
                </a:lnTo>
                <a:lnTo>
                  <a:pt x="1009152" y="2101874"/>
                </a:lnTo>
                <a:cubicBezTo>
                  <a:pt x="991676" y="2108434"/>
                  <a:pt x="972373" y="2111607"/>
                  <a:pt x="952797" y="2111039"/>
                </a:cubicBezTo>
                <a:lnTo>
                  <a:pt x="955846" y="2043892"/>
                </a:lnTo>
                <a:cubicBezTo>
                  <a:pt x="966023" y="2044066"/>
                  <a:pt x="976053" y="2042373"/>
                  <a:pt x="984654" y="2039030"/>
                </a:cubicBezTo>
                <a:cubicBezTo>
                  <a:pt x="999561" y="2033236"/>
                  <a:pt x="1008550" y="2023137"/>
                  <a:pt x="1008438" y="2012310"/>
                </a:cubicBezTo>
                <a:cubicBezTo>
                  <a:pt x="1032465" y="2012216"/>
                  <a:pt x="1056492" y="2012122"/>
                  <a:pt x="1080519" y="2012028"/>
                </a:cubicBezTo>
                <a:close/>
                <a:moveTo>
                  <a:pt x="3373743" y="362438"/>
                </a:moveTo>
                <a:lnTo>
                  <a:pt x="3553743" y="362438"/>
                </a:lnTo>
                <a:lnTo>
                  <a:pt x="3553743" y="2414438"/>
                </a:lnTo>
                <a:lnTo>
                  <a:pt x="3373743" y="2414438"/>
                </a:lnTo>
                <a:close/>
                <a:moveTo>
                  <a:pt x="3129580" y="362438"/>
                </a:moveTo>
                <a:lnTo>
                  <a:pt x="3273580" y="362438"/>
                </a:lnTo>
                <a:lnTo>
                  <a:pt x="3273580" y="2414438"/>
                </a:lnTo>
                <a:lnTo>
                  <a:pt x="3129580" y="2414438"/>
                </a:lnTo>
                <a:close/>
                <a:moveTo>
                  <a:pt x="2939411" y="362438"/>
                </a:moveTo>
                <a:lnTo>
                  <a:pt x="3029411" y="362438"/>
                </a:lnTo>
                <a:lnTo>
                  <a:pt x="3029411" y="1957238"/>
                </a:lnTo>
                <a:lnTo>
                  <a:pt x="2939411" y="1957238"/>
                </a:lnTo>
                <a:close/>
                <a:moveTo>
                  <a:pt x="2731242" y="362438"/>
                </a:moveTo>
                <a:lnTo>
                  <a:pt x="2839242" y="362438"/>
                </a:lnTo>
                <a:lnTo>
                  <a:pt x="2839242" y="1957238"/>
                </a:lnTo>
                <a:lnTo>
                  <a:pt x="2731242" y="1957238"/>
                </a:lnTo>
                <a:close/>
                <a:moveTo>
                  <a:pt x="2487073" y="362438"/>
                </a:moveTo>
                <a:lnTo>
                  <a:pt x="2631073" y="362438"/>
                </a:lnTo>
                <a:lnTo>
                  <a:pt x="2631073" y="1957238"/>
                </a:lnTo>
                <a:lnTo>
                  <a:pt x="2487073" y="1957238"/>
                </a:lnTo>
                <a:close/>
                <a:moveTo>
                  <a:pt x="2296904" y="362438"/>
                </a:moveTo>
                <a:lnTo>
                  <a:pt x="2386904" y="362438"/>
                </a:lnTo>
                <a:lnTo>
                  <a:pt x="2386904" y="1957238"/>
                </a:lnTo>
                <a:lnTo>
                  <a:pt x="2296904" y="1957238"/>
                </a:lnTo>
                <a:close/>
                <a:moveTo>
                  <a:pt x="2016735" y="362438"/>
                </a:moveTo>
                <a:lnTo>
                  <a:pt x="2196735" y="362438"/>
                </a:lnTo>
                <a:lnTo>
                  <a:pt x="2196735" y="1957238"/>
                </a:lnTo>
                <a:lnTo>
                  <a:pt x="2016735" y="1957238"/>
                </a:lnTo>
                <a:close/>
                <a:moveTo>
                  <a:pt x="1826566" y="362438"/>
                </a:moveTo>
                <a:lnTo>
                  <a:pt x="1916566" y="362438"/>
                </a:lnTo>
                <a:lnTo>
                  <a:pt x="1916566" y="1957238"/>
                </a:lnTo>
                <a:lnTo>
                  <a:pt x="1826566" y="1957238"/>
                </a:lnTo>
                <a:close/>
                <a:moveTo>
                  <a:pt x="1582397" y="362438"/>
                </a:moveTo>
                <a:lnTo>
                  <a:pt x="1726397" y="362438"/>
                </a:lnTo>
                <a:lnTo>
                  <a:pt x="1726397" y="1957238"/>
                </a:lnTo>
                <a:lnTo>
                  <a:pt x="1582397" y="1957238"/>
                </a:lnTo>
                <a:close/>
                <a:moveTo>
                  <a:pt x="1302228" y="362438"/>
                </a:moveTo>
                <a:lnTo>
                  <a:pt x="1482228" y="362438"/>
                </a:lnTo>
                <a:lnTo>
                  <a:pt x="1482228" y="1957238"/>
                </a:lnTo>
                <a:lnTo>
                  <a:pt x="1302228" y="1957238"/>
                </a:lnTo>
                <a:close/>
                <a:moveTo>
                  <a:pt x="1094059" y="362438"/>
                </a:moveTo>
                <a:lnTo>
                  <a:pt x="1202059" y="362438"/>
                </a:lnTo>
                <a:lnTo>
                  <a:pt x="1202059" y="1957238"/>
                </a:lnTo>
                <a:lnTo>
                  <a:pt x="1094059" y="1957238"/>
                </a:lnTo>
                <a:close/>
                <a:moveTo>
                  <a:pt x="903890" y="362438"/>
                </a:moveTo>
                <a:lnTo>
                  <a:pt x="993890" y="362438"/>
                </a:lnTo>
                <a:lnTo>
                  <a:pt x="993890" y="1957238"/>
                </a:lnTo>
                <a:lnTo>
                  <a:pt x="903890" y="1957238"/>
                </a:lnTo>
                <a:close/>
                <a:moveTo>
                  <a:pt x="623721" y="362438"/>
                </a:moveTo>
                <a:lnTo>
                  <a:pt x="803721" y="362438"/>
                </a:lnTo>
                <a:lnTo>
                  <a:pt x="803721" y="2414438"/>
                </a:lnTo>
                <a:lnTo>
                  <a:pt x="623721" y="2414438"/>
                </a:lnTo>
                <a:close/>
                <a:moveTo>
                  <a:pt x="433552" y="362438"/>
                </a:moveTo>
                <a:lnTo>
                  <a:pt x="523552" y="362438"/>
                </a:lnTo>
                <a:lnTo>
                  <a:pt x="523552" y="2414438"/>
                </a:lnTo>
                <a:lnTo>
                  <a:pt x="433552" y="2414438"/>
                </a:lnTo>
                <a:close/>
                <a:moveTo>
                  <a:pt x="303674" y="216000"/>
                </a:moveTo>
                <a:cubicBezTo>
                  <a:pt x="255253" y="216000"/>
                  <a:pt x="216000" y="255253"/>
                  <a:pt x="216000" y="303674"/>
                </a:cubicBezTo>
                <a:lnTo>
                  <a:pt x="216000" y="2504326"/>
                </a:lnTo>
                <a:cubicBezTo>
                  <a:pt x="216000" y="2552747"/>
                  <a:pt x="255253" y="2592000"/>
                  <a:pt x="303674" y="2592000"/>
                </a:cubicBezTo>
                <a:lnTo>
                  <a:pt x="3656326" y="2592000"/>
                </a:lnTo>
                <a:cubicBezTo>
                  <a:pt x="3704747" y="2592000"/>
                  <a:pt x="3744000" y="2552747"/>
                  <a:pt x="3744000" y="2504326"/>
                </a:cubicBezTo>
                <a:lnTo>
                  <a:pt x="3744000" y="303674"/>
                </a:lnTo>
                <a:cubicBezTo>
                  <a:pt x="3744000" y="255253"/>
                  <a:pt x="3704747" y="216000"/>
                  <a:pt x="3656326" y="216000"/>
                </a:cubicBezTo>
                <a:close/>
                <a:moveTo>
                  <a:pt x="149021" y="0"/>
                </a:moveTo>
                <a:lnTo>
                  <a:pt x="3810979" y="0"/>
                </a:lnTo>
                <a:cubicBezTo>
                  <a:pt x="3893281" y="0"/>
                  <a:pt x="3960000" y="66719"/>
                  <a:pt x="3960000" y="149021"/>
                </a:cubicBezTo>
                <a:lnTo>
                  <a:pt x="3960000" y="2658979"/>
                </a:lnTo>
                <a:cubicBezTo>
                  <a:pt x="3960000" y="2741281"/>
                  <a:pt x="3893281" y="2808000"/>
                  <a:pt x="3810979" y="2808000"/>
                </a:cubicBezTo>
                <a:lnTo>
                  <a:pt x="149021" y="2808000"/>
                </a:lnTo>
                <a:cubicBezTo>
                  <a:pt x="66719" y="2808000"/>
                  <a:pt x="0" y="2741281"/>
                  <a:pt x="0" y="2658979"/>
                </a:cubicBezTo>
                <a:lnTo>
                  <a:pt x="0" y="149021"/>
                </a:lnTo>
                <a:cubicBezTo>
                  <a:pt x="0" y="66719"/>
                  <a:pt x="66719" y="0"/>
                  <a:pt x="14902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443" name="Rectangle 5">
            <a:extLst>
              <a:ext uri="{FF2B5EF4-FFF2-40B4-BE49-F238E27FC236}">
                <a16:creationId xmlns:a16="http://schemas.microsoft.com/office/drawing/2014/main" id="{5FB1D699-64EA-423B-B9CE-7C18B0CCBA4F}"/>
              </a:ext>
            </a:extLst>
          </p:cNvPr>
          <p:cNvSpPr>
            <a:spLocks noChangeAspect="1"/>
          </p:cNvSpPr>
          <p:nvPr/>
        </p:nvSpPr>
        <p:spPr>
          <a:xfrm>
            <a:off x="6673515" y="4548776"/>
            <a:ext cx="616987" cy="616528"/>
          </a:xfrm>
          <a:custGeom>
            <a:avLst/>
            <a:gdLst/>
            <a:ahLst/>
            <a:cxnLst/>
            <a:rect l="l" t="t" r="r" b="b"/>
            <a:pathLst>
              <a:path w="3971162" h="3968213">
                <a:moveTo>
                  <a:pt x="808855" y="2815607"/>
                </a:moveTo>
                <a:lnTo>
                  <a:pt x="1168895" y="2815607"/>
                </a:lnTo>
                <a:lnTo>
                  <a:pt x="1168895" y="3175607"/>
                </a:lnTo>
                <a:lnTo>
                  <a:pt x="808855" y="3175607"/>
                </a:lnTo>
                <a:close/>
                <a:moveTo>
                  <a:pt x="697665" y="2704397"/>
                </a:moveTo>
                <a:lnTo>
                  <a:pt x="697665" y="3286817"/>
                </a:lnTo>
                <a:lnTo>
                  <a:pt x="1280085" y="3286817"/>
                </a:lnTo>
                <a:lnTo>
                  <a:pt x="1280085" y="2704397"/>
                </a:lnTo>
                <a:close/>
                <a:moveTo>
                  <a:pt x="537750" y="2544482"/>
                </a:moveTo>
                <a:lnTo>
                  <a:pt x="1440000" y="2544482"/>
                </a:lnTo>
                <a:lnTo>
                  <a:pt x="1440000" y="3446732"/>
                </a:lnTo>
                <a:lnTo>
                  <a:pt x="537750" y="3446732"/>
                </a:lnTo>
                <a:close/>
                <a:moveTo>
                  <a:pt x="0" y="2528213"/>
                </a:moveTo>
                <a:lnTo>
                  <a:pt x="360000" y="2528213"/>
                </a:lnTo>
                <a:lnTo>
                  <a:pt x="360000" y="3608213"/>
                </a:lnTo>
                <a:lnTo>
                  <a:pt x="1440000" y="3608213"/>
                </a:lnTo>
                <a:lnTo>
                  <a:pt x="1440000" y="3968213"/>
                </a:lnTo>
                <a:lnTo>
                  <a:pt x="360000" y="3968213"/>
                </a:lnTo>
                <a:lnTo>
                  <a:pt x="0" y="3968213"/>
                </a:lnTo>
                <a:lnTo>
                  <a:pt x="0" y="3608213"/>
                </a:lnTo>
                <a:close/>
                <a:moveTo>
                  <a:pt x="3605829" y="2524046"/>
                </a:moveTo>
                <a:lnTo>
                  <a:pt x="3965829" y="2524046"/>
                </a:lnTo>
                <a:lnTo>
                  <a:pt x="3965829" y="3604046"/>
                </a:lnTo>
                <a:lnTo>
                  <a:pt x="3965829" y="3964046"/>
                </a:lnTo>
                <a:lnTo>
                  <a:pt x="3605829" y="3964046"/>
                </a:lnTo>
                <a:lnTo>
                  <a:pt x="2525829" y="3964046"/>
                </a:lnTo>
                <a:lnTo>
                  <a:pt x="2525829" y="3604046"/>
                </a:lnTo>
                <a:lnTo>
                  <a:pt x="3605829" y="3604046"/>
                </a:lnTo>
                <a:close/>
                <a:moveTo>
                  <a:pt x="1542677" y="2468095"/>
                </a:moveTo>
                <a:lnTo>
                  <a:pt x="1758701" y="2468095"/>
                </a:lnTo>
                <a:lnTo>
                  <a:pt x="1758701" y="2835684"/>
                </a:lnTo>
                <a:lnTo>
                  <a:pt x="1542677" y="2835684"/>
                </a:lnTo>
                <a:close/>
                <a:moveTo>
                  <a:pt x="3174101" y="2437460"/>
                </a:moveTo>
                <a:lnTo>
                  <a:pt x="3390125" y="2437460"/>
                </a:lnTo>
                <a:lnTo>
                  <a:pt x="3390125" y="2663201"/>
                </a:lnTo>
                <a:lnTo>
                  <a:pt x="3174101" y="2663201"/>
                </a:lnTo>
                <a:close/>
                <a:moveTo>
                  <a:pt x="2809842" y="2295613"/>
                </a:moveTo>
                <a:lnTo>
                  <a:pt x="3025866" y="2295613"/>
                </a:lnTo>
                <a:lnTo>
                  <a:pt x="3025866" y="2663202"/>
                </a:lnTo>
                <a:lnTo>
                  <a:pt x="3389097" y="2663202"/>
                </a:lnTo>
                <a:lnTo>
                  <a:pt x="3389097" y="2873898"/>
                </a:lnTo>
                <a:lnTo>
                  <a:pt x="3389097" y="2873898"/>
                </a:lnTo>
                <a:lnTo>
                  <a:pt x="3389097" y="3446732"/>
                </a:lnTo>
                <a:lnTo>
                  <a:pt x="3173073" y="3446732"/>
                </a:lnTo>
                <a:lnTo>
                  <a:pt x="3173073" y="2879226"/>
                </a:lnTo>
                <a:lnTo>
                  <a:pt x="3021508" y="2879226"/>
                </a:lnTo>
                <a:lnTo>
                  <a:pt x="3021508" y="2663202"/>
                </a:lnTo>
                <a:lnTo>
                  <a:pt x="2809842" y="2663202"/>
                </a:lnTo>
                <a:close/>
                <a:moveTo>
                  <a:pt x="2093780" y="2089306"/>
                </a:moveTo>
                <a:lnTo>
                  <a:pt x="2309804" y="2089306"/>
                </a:lnTo>
                <a:lnTo>
                  <a:pt x="2309804" y="2315047"/>
                </a:lnTo>
                <a:lnTo>
                  <a:pt x="2093780" y="2315047"/>
                </a:lnTo>
                <a:close/>
                <a:moveTo>
                  <a:pt x="2656492" y="1853849"/>
                </a:moveTo>
                <a:lnTo>
                  <a:pt x="2872516" y="1853849"/>
                </a:lnTo>
                <a:lnTo>
                  <a:pt x="2872516" y="2038657"/>
                </a:lnTo>
                <a:lnTo>
                  <a:pt x="2989835" y="2038657"/>
                </a:lnTo>
                <a:lnTo>
                  <a:pt x="2989835" y="1887092"/>
                </a:lnTo>
                <a:lnTo>
                  <a:pt x="3205859" y="1887092"/>
                </a:lnTo>
                <a:lnTo>
                  <a:pt x="3205859" y="2028940"/>
                </a:lnTo>
                <a:lnTo>
                  <a:pt x="3390125" y="2028940"/>
                </a:lnTo>
                <a:lnTo>
                  <a:pt x="3390125" y="2254681"/>
                </a:lnTo>
                <a:lnTo>
                  <a:pt x="3205859" y="2254681"/>
                </a:lnTo>
                <a:lnTo>
                  <a:pt x="3174101" y="2254681"/>
                </a:lnTo>
                <a:lnTo>
                  <a:pt x="3005149" y="2254681"/>
                </a:lnTo>
                <a:lnTo>
                  <a:pt x="2989835" y="2254681"/>
                </a:lnTo>
                <a:lnTo>
                  <a:pt x="2688721" y="2254681"/>
                </a:lnTo>
                <a:lnTo>
                  <a:pt x="2688721" y="2447179"/>
                </a:lnTo>
                <a:lnTo>
                  <a:pt x="2488606" y="2447179"/>
                </a:lnTo>
                <a:lnTo>
                  <a:pt x="2488606" y="2663841"/>
                </a:lnTo>
                <a:lnTo>
                  <a:pt x="2486018" y="2663841"/>
                </a:lnTo>
                <a:lnTo>
                  <a:pt x="2486018" y="2846997"/>
                </a:lnTo>
                <a:lnTo>
                  <a:pt x="2840287" y="2846997"/>
                </a:lnTo>
                <a:lnTo>
                  <a:pt x="2840287" y="3046907"/>
                </a:lnTo>
                <a:lnTo>
                  <a:pt x="3045880" y="3046907"/>
                </a:lnTo>
                <a:lnTo>
                  <a:pt x="3045880" y="3272648"/>
                </a:lnTo>
                <a:lnTo>
                  <a:pt x="2829856" y="3272648"/>
                </a:lnTo>
                <a:lnTo>
                  <a:pt x="2829856" y="3063021"/>
                </a:lnTo>
                <a:lnTo>
                  <a:pt x="2472698" y="3063021"/>
                </a:lnTo>
                <a:lnTo>
                  <a:pt x="2472698" y="2847499"/>
                </a:lnTo>
                <a:lnTo>
                  <a:pt x="2093780" y="2847499"/>
                </a:lnTo>
                <a:lnTo>
                  <a:pt x="2088510" y="2847499"/>
                </a:lnTo>
                <a:lnTo>
                  <a:pt x="1910267" y="2847499"/>
                </a:lnTo>
                <a:lnTo>
                  <a:pt x="1910267" y="3028023"/>
                </a:lnTo>
                <a:lnTo>
                  <a:pt x="2277575" y="3028023"/>
                </a:lnTo>
                <a:lnTo>
                  <a:pt x="2277575" y="3241488"/>
                </a:lnTo>
                <a:lnTo>
                  <a:pt x="2829855" y="3241488"/>
                </a:lnTo>
                <a:lnTo>
                  <a:pt x="2829855" y="3457512"/>
                </a:lnTo>
                <a:lnTo>
                  <a:pt x="2269993" y="3457512"/>
                </a:lnTo>
                <a:lnTo>
                  <a:pt x="2269993" y="3244047"/>
                </a:lnTo>
                <a:lnTo>
                  <a:pt x="2111604" y="3244047"/>
                </a:lnTo>
                <a:lnTo>
                  <a:pt x="2111604" y="3446733"/>
                </a:lnTo>
                <a:lnTo>
                  <a:pt x="1744015" y="3446733"/>
                </a:lnTo>
                <a:lnTo>
                  <a:pt x="1744015" y="3230709"/>
                </a:lnTo>
                <a:lnTo>
                  <a:pt x="1909986" y="3230709"/>
                </a:lnTo>
                <a:lnTo>
                  <a:pt x="1909986" y="3051709"/>
                </a:lnTo>
                <a:lnTo>
                  <a:pt x="1542678" y="3051709"/>
                </a:lnTo>
                <a:lnTo>
                  <a:pt x="1542678" y="2835685"/>
                </a:lnTo>
                <a:lnTo>
                  <a:pt x="1877756" y="2835685"/>
                </a:lnTo>
                <a:lnTo>
                  <a:pt x="1877756" y="2315047"/>
                </a:lnTo>
                <a:lnTo>
                  <a:pt x="2093780" y="2315047"/>
                </a:lnTo>
                <a:lnTo>
                  <a:pt x="2093780" y="2631475"/>
                </a:lnTo>
                <a:lnTo>
                  <a:pt x="2272582" y="2631475"/>
                </a:lnTo>
                <a:lnTo>
                  <a:pt x="2272582" y="2438100"/>
                </a:lnTo>
                <a:lnTo>
                  <a:pt x="2472697" y="2438100"/>
                </a:lnTo>
                <a:lnTo>
                  <a:pt x="2472697" y="2254681"/>
                </a:lnTo>
                <a:lnTo>
                  <a:pt x="2472697" y="2221438"/>
                </a:lnTo>
                <a:lnTo>
                  <a:pt x="2472697" y="2038657"/>
                </a:lnTo>
                <a:lnTo>
                  <a:pt x="2656492" y="2038657"/>
                </a:lnTo>
                <a:close/>
                <a:moveTo>
                  <a:pt x="2989836" y="1667759"/>
                </a:moveTo>
                <a:lnTo>
                  <a:pt x="3357425" y="1667759"/>
                </a:lnTo>
                <a:lnTo>
                  <a:pt x="3357425" y="1883783"/>
                </a:lnTo>
                <a:lnTo>
                  <a:pt x="2989836" y="1883783"/>
                </a:lnTo>
                <a:close/>
                <a:moveTo>
                  <a:pt x="2309586" y="1554888"/>
                </a:moveTo>
                <a:lnTo>
                  <a:pt x="2829824" y="1554888"/>
                </a:lnTo>
                <a:lnTo>
                  <a:pt x="2829824" y="1770912"/>
                </a:lnTo>
                <a:lnTo>
                  <a:pt x="2525643" y="1770912"/>
                </a:lnTo>
                <a:lnTo>
                  <a:pt x="2525643" y="1927296"/>
                </a:lnTo>
                <a:lnTo>
                  <a:pt x="2309619" y="1927296"/>
                </a:lnTo>
                <a:lnTo>
                  <a:pt x="2309619" y="1770912"/>
                </a:lnTo>
                <a:lnTo>
                  <a:pt x="2309586" y="1770912"/>
                </a:lnTo>
                <a:close/>
                <a:moveTo>
                  <a:pt x="616397" y="1550030"/>
                </a:moveTo>
                <a:lnTo>
                  <a:pt x="808855" y="1550030"/>
                </a:lnTo>
                <a:lnTo>
                  <a:pt x="832421" y="1550030"/>
                </a:lnTo>
                <a:lnTo>
                  <a:pt x="1024879" y="1550030"/>
                </a:lnTo>
                <a:lnTo>
                  <a:pt x="1024879" y="1775771"/>
                </a:lnTo>
                <a:lnTo>
                  <a:pt x="832421" y="1775771"/>
                </a:lnTo>
                <a:lnTo>
                  <a:pt x="832421" y="2079590"/>
                </a:lnTo>
                <a:lnTo>
                  <a:pt x="1028931" y="2079590"/>
                </a:lnTo>
                <a:lnTo>
                  <a:pt x="1192537" y="2079590"/>
                </a:lnTo>
                <a:lnTo>
                  <a:pt x="1244955" y="2079590"/>
                </a:lnTo>
                <a:lnTo>
                  <a:pt x="1244955" y="2231155"/>
                </a:lnTo>
                <a:lnTo>
                  <a:pt x="1468668" y="2231155"/>
                </a:lnTo>
                <a:lnTo>
                  <a:pt x="1468668" y="2447179"/>
                </a:lnTo>
                <a:lnTo>
                  <a:pt x="1244955" y="2447179"/>
                </a:lnTo>
                <a:lnTo>
                  <a:pt x="1244955" y="2447179"/>
                </a:lnTo>
                <a:lnTo>
                  <a:pt x="1028931" y="2447179"/>
                </a:lnTo>
                <a:lnTo>
                  <a:pt x="1028931" y="2295614"/>
                </a:lnTo>
                <a:lnTo>
                  <a:pt x="619703" y="2295614"/>
                </a:lnTo>
                <a:lnTo>
                  <a:pt x="619703" y="2082482"/>
                </a:lnTo>
                <a:lnTo>
                  <a:pt x="616397" y="2082482"/>
                </a:lnTo>
                <a:close/>
                <a:moveTo>
                  <a:pt x="1747452" y="1324289"/>
                </a:moveTo>
                <a:lnTo>
                  <a:pt x="1963476" y="1324289"/>
                </a:lnTo>
                <a:lnTo>
                  <a:pt x="1963476" y="1528779"/>
                </a:lnTo>
                <a:lnTo>
                  <a:pt x="2151955" y="1528779"/>
                </a:lnTo>
                <a:lnTo>
                  <a:pt x="2151955" y="1754520"/>
                </a:lnTo>
                <a:lnTo>
                  <a:pt x="1935931" y="1754520"/>
                </a:lnTo>
                <a:lnTo>
                  <a:pt x="1935931" y="1550030"/>
                </a:lnTo>
                <a:lnTo>
                  <a:pt x="1758702" y="1550030"/>
                </a:lnTo>
                <a:lnTo>
                  <a:pt x="1758702" y="1863566"/>
                </a:lnTo>
                <a:lnTo>
                  <a:pt x="2119726" y="1863566"/>
                </a:lnTo>
                <a:lnTo>
                  <a:pt x="2119726" y="2079590"/>
                </a:lnTo>
                <a:lnTo>
                  <a:pt x="1761543" y="2079590"/>
                </a:lnTo>
                <a:lnTo>
                  <a:pt x="1761543" y="2259540"/>
                </a:lnTo>
                <a:lnTo>
                  <a:pt x="1545519" y="2259540"/>
                </a:lnTo>
                <a:lnTo>
                  <a:pt x="1545519" y="2082482"/>
                </a:lnTo>
                <a:lnTo>
                  <a:pt x="1542678" y="2082482"/>
                </a:lnTo>
                <a:lnTo>
                  <a:pt x="1542678" y="2079589"/>
                </a:lnTo>
                <a:lnTo>
                  <a:pt x="1030691" y="2079589"/>
                </a:lnTo>
                <a:lnTo>
                  <a:pt x="1030691" y="1863565"/>
                </a:lnTo>
                <a:lnTo>
                  <a:pt x="1192537" y="1863565"/>
                </a:lnTo>
                <a:lnTo>
                  <a:pt x="1192537" y="1662900"/>
                </a:lnTo>
                <a:lnTo>
                  <a:pt x="1440000" y="1662900"/>
                </a:lnTo>
                <a:lnTo>
                  <a:pt x="1440000" y="1863565"/>
                </a:lnTo>
                <a:lnTo>
                  <a:pt x="1542678" y="1863565"/>
                </a:lnTo>
                <a:lnTo>
                  <a:pt x="1542678" y="1550030"/>
                </a:lnTo>
                <a:lnTo>
                  <a:pt x="1747452" y="1550030"/>
                </a:lnTo>
                <a:close/>
                <a:moveTo>
                  <a:pt x="2802267" y="814725"/>
                </a:moveTo>
                <a:lnTo>
                  <a:pt x="3162307" y="814725"/>
                </a:lnTo>
                <a:lnTo>
                  <a:pt x="3162307" y="1174725"/>
                </a:lnTo>
                <a:lnTo>
                  <a:pt x="2802267" y="1174725"/>
                </a:lnTo>
                <a:close/>
                <a:moveTo>
                  <a:pt x="884915" y="814725"/>
                </a:moveTo>
                <a:lnTo>
                  <a:pt x="1244955" y="814725"/>
                </a:lnTo>
                <a:lnTo>
                  <a:pt x="1244955" y="1174725"/>
                </a:lnTo>
                <a:lnTo>
                  <a:pt x="884915" y="1174725"/>
                </a:lnTo>
                <a:close/>
                <a:moveTo>
                  <a:pt x="2691077" y="703515"/>
                </a:moveTo>
                <a:lnTo>
                  <a:pt x="2691077" y="1285935"/>
                </a:lnTo>
                <a:lnTo>
                  <a:pt x="3273497" y="1285935"/>
                </a:lnTo>
                <a:lnTo>
                  <a:pt x="3273497" y="703515"/>
                </a:lnTo>
                <a:close/>
                <a:moveTo>
                  <a:pt x="773725" y="703515"/>
                </a:moveTo>
                <a:lnTo>
                  <a:pt x="773725" y="1285935"/>
                </a:lnTo>
                <a:lnTo>
                  <a:pt x="1356145" y="1285935"/>
                </a:lnTo>
                <a:lnTo>
                  <a:pt x="1356145" y="703515"/>
                </a:lnTo>
                <a:close/>
                <a:moveTo>
                  <a:pt x="2531162" y="543600"/>
                </a:moveTo>
                <a:lnTo>
                  <a:pt x="3433412" y="543600"/>
                </a:lnTo>
                <a:lnTo>
                  <a:pt x="3433412" y="1445850"/>
                </a:lnTo>
                <a:lnTo>
                  <a:pt x="2531162" y="1445850"/>
                </a:lnTo>
                <a:close/>
                <a:moveTo>
                  <a:pt x="613810" y="543600"/>
                </a:moveTo>
                <a:lnTo>
                  <a:pt x="1516060" y="543600"/>
                </a:lnTo>
                <a:lnTo>
                  <a:pt x="1516060" y="1445850"/>
                </a:lnTo>
                <a:lnTo>
                  <a:pt x="613810" y="1445850"/>
                </a:lnTo>
                <a:close/>
                <a:moveTo>
                  <a:pt x="2088509" y="543244"/>
                </a:moveTo>
                <a:lnTo>
                  <a:pt x="2283187" y="543244"/>
                </a:lnTo>
                <a:lnTo>
                  <a:pt x="2283187" y="759268"/>
                </a:lnTo>
                <a:lnTo>
                  <a:pt x="2088509" y="759268"/>
                </a:lnTo>
                <a:close/>
                <a:moveTo>
                  <a:pt x="1751276" y="543243"/>
                </a:moveTo>
                <a:lnTo>
                  <a:pt x="1967300" y="543243"/>
                </a:lnTo>
                <a:lnTo>
                  <a:pt x="1967300" y="986389"/>
                </a:lnTo>
                <a:lnTo>
                  <a:pt x="2119726" y="986389"/>
                </a:lnTo>
                <a:lnTo>
                  <a:pt x="2119726" y="986388"/>
                </a:lnTo>
                <a:lnTo>
                  <a:pt x="2335750" y="986388"/>
                </a:lnTo>
                <a:lnTo>
                  <a:pt x="2335750" y="1491348"/>
                </a:lnTo>
                <a:lnTo>
                  <a:pt x="2119726" y="1491348"/>
                </a:lnTo>
                <a:lnTo>
                  <a:pt x="2119726" y="1202413"/>
                </a:lnTo>
                <a:lnTo>
                  <a:pt x="1747396" y="1202413"/>
                </a:lnTo>
                <a:lnTo>
                  <a:pt x="1747396" y="986389"/>
                </a:lnTo>
                <a:lnTo>
                  <a:pt x="1751276" y="986389"/>
                </a:lnTo>
                <a:close/>
                <a:moveTo>
                  <a:pt x="4409" y="5850"/>
                </a:moveTo>
                <a:lnTo>
                  <a:pt x="364409" y="5850"/>
                </a:lnTo>
                <a:lnTo>
                  <a:pt x="1444409" y="5850"/>
                </a:lnTo>
                <a:lnTo>
                  <a:pt x="1444409" y="365850"/>
                </a:lnTo>
                <a:lnTo>
                  <a:pt x="364409" y="365850"/>
                </a:lnTo>
                <a:lnTo>
                  <a:pt x="364409" y="1445850"/>
                </a:lnTo>
                <a:lnTo>
                  <a:pt x="4409" y="1445850"/>
                </a:lnTo>
                <a:lnTo>
                  <a:pt x="4409" y="365850"/>
                </a:lnTo>
                <a:close/>
                <a:moveTo>
                  <a:pt x="2531162" y="0"/>
                </a:moveTo>
                <a:lnTo>
                  <a:pt x="3611162" y="0"/>
                </a:lnTo>
                <a:lnTo>
                  <a:pt x="3971162" y="0"/>
                </a:lnTo>
                <a:lnTo>
                  <a:pt x="3971162" y="360000"/>
                </a:lnTo>
                <a:lnTo>
                  <a:pt x="3971162" y="1440000"/>
                </a:lnTo>
                <a:lnTo>
                  <a:pt x="3611162" y="1440000"/>
                </a:lnTo>
                <a:lnTo>
                  <a:pt x="3611162" y="360000"/>
                </a:lnTo>
                <a:lnTo>
                  <a:pt x="2531162" y="36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444" name="Pie 2">
            <a:extLst>
              <a:ext uri="{FF2B5EF4-FFF2-40B4-BE49-F238E27FC236}">
                <a16:creationId xmlns:a16="http://schemas.microsoft.com/office/drawing/2014/main" id="{74AD182D-ACA2-45CC-88A0-E38D24581125}"/>
              </a:ext>
            </a:extLst>
          </p:cNvPr>
          <p:cNvSpPr/>
          <p:nvPr/>
        </p:nvSpPr>
        <p:spPr>
          <a:xfrm>
            <a:off x="9813351" y="4522528"/>
            <a:ext cx="680424" cy="669030"/>
          </a:xfrm>
          <a:custGeom>
            <a:avLst/>
            <a:gdLst/>
            <a:ahLst/>
            <a:cxnLst/>
            <a:rect l="l" t="t" r="r" b="b"/>
            <a:pathLst>
              <a:path w="3851322" h="3786842">
                <a:moveTo>
                  <a:pt x="3845029" y="1629937"/>
                </a:moveTo>
                <a:lnTo>
                  <a:pt x="3851322" y="1762720"/>
                </a:lnTo>
                <a:lnTo>
                  <a:pt x="3812477" y="1776859"/>
                </a:lnTo>
                <a:lnTo>
                  <a:pt x="3444864" y="1775585"/>
                </a:lnTo>
                <a:close/>
                <a:moveTo>
                  <a:pt x="3791299" y="1322869"/>
                </a:moveTo>
                <a:cubicBezTo>
                  <a:pt x="3804294" y="1363489"/>
                  <a:pt x="3813753" y="1405089"/>
                  <a:pt x="3820726" y="1447230"/>
                </a:cubicBezTo>
                <a:lnTo>
                  <a:pt x="2923542" y="1773779"/>
                </a:lnTo>
                <a:lnTo>
                  <a:pt x="2555935" y="1772505"/>
                </a:lnTo>
                <a:close/>
                <a:moveTo>
                  <a:pt x="3686733" y="1034305"/>
                </a:moveTo>
                <a:cubicBezTo>
                  <a:pt x="3706467" y="1071934"/>
                  <a:pt x="3722972" y="1111031"/>
                  <a:pt x="3736130" y="1151397"/>
                </a:cubicBezTo>
                <a:lnTo>
                  <a:pt x="2052009" y="1764367"/>
                </a:lnTo>
                <a:lnTo>
                  <a:pt x="2052009" y="1629296"/>
                </a:lnTo>
                <a:close/>
                <a:moveTo>
                  <a:pt x="3531650" y="764128"/>
                </a:moveTo>
                <a:cubicBezTo>
                  <a:pt x="3557479" y="799119"/>
                  <a:pt x="3581112" y="835525"/>
                  <a:pt x="3601539" y="873761"/>
                </a:cubicBezTo>
                <a:lnTo>
                  <a:pt x="2052009" y="1437744"/>
                </a:lnTo>
                <a:lnTo>
                  <a:pt x="2052009" y="1302673"/>
                </a:lnTo>
                <a:close/>
                <a:moveTo>
                  <a:pt x="3320179" y="514474"/>
                </a:moveTo>
                <a:lnTo>
                  <a:pt x="3414136" y="615348"/>
                </a:lnTo>
                <a:lnTo>
                  <a:pt x="2052009" y="1111121"/>
                </a:lnTo>
                <a:lnTo>
                  <a:pt x="2052009" y="976050"/>
                </a:lnTo>
                <a:close/>
                <a:moveTo>
                  <a:pt x="3038975" y="290201"/>
                </a:moveTo>
                <a:cubicBezTo>
                  <a:pt x="3082160" y="317774"/>
                  <a:pt x="3124087" y="347421"/>
                  <a:pt x="3164106" y="379728"/>
                </a:cubicBezTo>
                <a:lnTo>
                  <a:pt x="2052009" y="784498"/>
                </a:lnTo>
                <a:lnTo>
                  <a:pt x="2052009" y="649428"/>
                </a:lnTo>
                <a:close/>
                <a:moveTo>
                  <a:pt x="1800000" y="186842"/>
                </a:moveTo>
                <a:lnTo>
                  <a:pt x="1800000" y="1986842"/>
                </a:lnTo>
                <a:lnTo>
                  <a:pt x="3600000" y="1986842"/>
                </a:lnTo>
                <a:cubicBezTo>
                  <a:pt x="3600000" y="2980955"/>
                  <a:pt x="2794113" y="3786842"/>
                  <a:pt x="1800000" y="3786842"/>
                </a:cubicBezTo>
                <a:cubicBezTo>
                  <a:pt x="805887" y="3786842"/>
                  <a:pt x="0" y="2980955"/>
                  <a:pt x="0" y="1986842"/>
                </a:cubicBezTo>
                <a:cubicBezTo>
                  <a:pt x="0" y="992729"/>
                  <a:pt x="805887" y="186842"/>
                  <a:pt x="1800000" y="186842"/>
                </a:cubicBezTo>
                <a:close/>
                <a:moveTo>
                  <a:pt x="2653345" y="103936"/>
                </a:moveTo>
                <a:cubicBezTo>
                  <a:pt x="2713623" y="122781"/>
                  <a:pt x="2772066" y="146664"/>
                  <a:pt x="2828252" y="175345"/>
                </a:cubicBezTo>
                <a:lnTo>
                  <a:pt x="2052009" y="457876"/>
                </a:lnTo>
                <a:lnTo>
                  <a:pt x="2052009" y="322805"/>
                </a:lnTo>
                <a:close/>
                <a:moveTo>
                  <a:pt x="2052009" y="0"/>
                </a:moveTo>
                <a:cubicBezTo>
                  <a:pt x="2150315" y="0"/>
                  <a:pt x="2247800" y="7911"/>
                  <a:pt x="2343281" y="25238"/>
                </a:cubicBezTo>
                <a:lnTo>
                  <a:pt x="2052009" y="13125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bg1"/>
              </a:solidFill>
            </a:endParaRPr>
          </a:p>
        </p:txBody>
      </p:sp>
      <p:grpSp>
        <p:nvGrpSpPr>
          <p:cNvPr id="445" name="Group 444">
            <a:extLst>
              <a:ext uri="{FF2B5EF4-FFF2-40B4-BE49-F238E27FC236}">
                <a16:creationId xmlns:a16="http://schemas.microsoft.com/office/drawing/2014/main" id="{9BD6EBEB-60F7-4EC7-8C13-84C5EA745873}"/>
              </a:ext>
            </a:extLst>
          </p:cNvPr>
          <p:cNvGrpSpPr/>
          <p:nvPr/>
        </p:nvGrpSpPr>
        <p:grpSpPr>
          <a:xfrm>
            <a:off x="5622210" y="3312079"/>
            <a:ext cx="2719592" cy="823652"/>
            <a:chOff x="2079598" y="4324401"/>
            <a:chExt cx="3303211" cy="823652"/>
          </a:xfrm>
        </p:grpSpPr>
        <p:sp>
          <p:nvSpPr>
            <p:cNvPr id="446" name="TextBox 445">
              <a:extLst>
                <a:ext uri="{FF2B5EF4-FFF2-40B4-BE49-F238E27FC236}">
                  <a16:creationId xmlns:a16="http://schemas.microsoft.com/office/drawing/2014/main" id="{9526CE34-86AE-42AF-9042-322186E2F2E9}"/>
                </a:ext>
              </a:extLst>
            </p:cNvPr>
            <p:cNvSpPr txBox="1"/>
            <p:nvPr/>
          </p:nvSpPr>
          <p:spPr>
            <a:xfrm>
              <a:off x="2098436" y="4501722"/>
              <a:ext cx="325572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en-US" altLang="ko-KR" sz="1200" dirty="0">
                <a:cs typeface="Arial" pitchFamily="34" charset="0"/>
              </a:endParaRPr>
            </a:p>
          </p:txBody>
        </p:sp>
        <p:sp>
          <p:nvSpPr>
            <p:cNvPr id="447" name="TextBox 446">
              <a:extLst>
                <a:ext uri="{FF2B5EF4-FFF2-40B4-BE49-F238E27FC236}">
                  <a16:creationId xmlns:a16="http://schemas.microsoft.com/office/drawing/2014/main" id="{78A6DD95-9AF8-4224-B025-54315F5CF072}"/>
                </a:ext>
              </a:extLst>
            </p:cNvPr>
            <p:cNvSpPr txBox="1"/>
            <p:nvPr/>
          </p:nvSpPr>
          <p:spPr>
            <a:xfrm>
              <a:off x="2079598" y="4324401"/>
              <a:ext cx="33032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cs typeface="Arial" pitchFamily="34" charset="0"/>
                </a:rPr>
                <a:t>Content 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</p:grpSp>
      <p:grpSp>
        <p:nvGrpSpPr>
          <p:cNvPr id="448" name="Group 447">
            <a:extLst>
              <a:ext uri="{FF2B5EF4-FFF2-40B4-BE49-F238E27FC236}">
                <a16:creationId xmlns:a16="http://schemas.microsoft.com/office/drawing/2014/main" id="{9EAE1CE5-B27C-4B48-BF0A-E57A05F77712}"/>
              </a:ext>
            </a:extLst>
          </p:cNvPr>
          <p:cNvGrpSpPr/>
          <p:nvPr/>
        </p:nvGrpSpPr>
        <p:grpSpPr>
          <a:xfrm>
            <a:off x="8793767" y="3312079"/>
            <a:ext cx="2719592" cy="823652"/>
            <a:chOff x="2079598" y="4324401"/>
            <a:chExt cx="3303211" cy="823652"/>
          </a:xfrm>
        </p:grpSpPr>
        <p:sp>
          <p:nvSpPr>
            <p:cNvPr id="449" name="TextBox 448">
              <a:extLst>
                <a:ext uri="{FF2B5EF4-FFF2-40B4-BE49-F238E27FC236}">
                  <a16:creationId xmlns:a16="http://schemas.microsoft.com/office/drawing/2014/main" id="{671346B5-A3E1-4314-B94C-28653EF2C27E}"/>
                </a:ext>
              </a:extLst>
            </p:cNvPr>
            <p:cNvSpPr txBox="1"/>
            <p:nvPr/>
          </p:nvSpPr>
          <p:spPr>
            <a:xfrm>
              <a:off x="2098436" y="4501722"/>
              <a:ext cx="325572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en-US" altLang="ko-KR" sz="1200" dirty="0">
                <a:cs typeface="Arial" pitchFamily="34" charset="0"/>
              </a:endParaRPr>
            </a:p>
          </p:txBody>
        </p:sp>
        <p:sp>
          <p:nvSpPr>
            <p:cNvPr id="450" name="TextBox 449">
              <a:extLst>
                <a:ext uri="{FF2B5EF4-FFF2-40B4-BE49-F238E27FC236}">
                  <a16:creationId xmlns:a16="http://schemas.microsoft.com/office/drawing/2014/main" id="{6456CF88-A037-4958-B419-9F0BDC72F157}"/>
                </a:ext>
              </a:extLst>
            </p:cNvPr>
            <p:cNvSpPr txBox="1"/>
            <p:nvPr/>
          </p:nvSpPr>
          <p:spPr>
            <a:xfrm>
              <a:off x="2079598" y="4324401"/>
              <a:ext cx="33032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cs typeface="Arial" pitchFamily="34" charset="0"/>
                </a:rPr>
                <a:t>Content 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</p:grpSp>
      <p:grpSp>
        <p:nvGrpSpPr>
          <p:cNvPr id="451" name="Group 450">
            <a:extLst>
              <a:ext uri="{FF2B5EF4-FFF2-40B4-BE49-F238E27FC236}">
                <a16:creationId xmlns:a16="http://schemas.microsoft.com/office/drawing/2014/main" id="{1F172CAA-E479-4754-8A88-66AFE6055D2A}"/>
              </a:ext>
            </a:extLst>
          </p:cNvPr>
          <p:cNvGrpSpPr/>
          <p:nvPr/>
        </p:nvGrpSpPr>
        <p:grpSpPr>
          <a:xfrm>
            <a:off x="5622210" y="5273020"/>
            <a:ext cx="2719592" cy="823652"/>
            <a:chOff x="2079598" y="4324401"/>
            <a:chExt cx="3303211" cy="823652"/>
          </a:xfrm>
        </p:grpSpPr>
        <p:sp>
          <p:nvSpPr>
            <p:cNvPr id="452" name="TextBox 451">
              <a:extLst>
                <a:ext uri="{FF2B5EF4-FFF2-40B4-BE49-F238E27FC236}">
                  <a16:creationId xmlns:a16="http://schemas.microsoft.com/office/drawing/2014/main" id="{84529640-A1EE-4298-84A1-0CC826FB3239}"/>
                </a:ext>
              </a:extLst>
            </p:cNvPr>
            <p:cNvSpPr txBox="1"/>
            <p:nvPr/>
          </p:nvSpPr>
          <p:spPr>
            <a:xfrm>
              <a:off x="2098436" y="4501722"/>
              <a:ext cx="325572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en-US" altLang="ko-KR" sz="1200" dirty="0">
                <a:cs typeface="Arial" pitchFamily="34" charset="0"/>
              </a:endParaRPr>
            </a:p>
          </p:txBody>
        </p:sp>
        <p:sp>
          <p:nvSpPr>
            <p:cNvPr id="453" name="TextBox 452">
              <a:extLst>
                <a:ext uri="{FF2B5EF4-FFF2-40B4-BE49-F238E27FC236}">
                  <a16:creationId xmlns:a16="http://schemas.microsoft.com/office/drawing/2014/main" id="{F0E0B647-69D0-47B4-9648-578B9DB89C73}"/>
                </a:ext>
              </a:extLst>
            </p:cNvPr>
            <p:cNvSpPr txBox="1"/>
            <p:nvPr/>
          </p:nvSpPr>
          <p:spPr>
            <a:xfrm>
              <a:off x="2079598" y="4324401"/>
              <a:ext cx="33032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cs typeface="Arial" pitchFamily="34" charset="0"/>
                </a:rPr>
                <a:t>Content 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</p:grpSp>
      <p:grpSp>
        <p:nvGrpSpPr>
          <p:cNvPr id="454" name="Group 453">
            <a:extLst>
              <a:ext uri="{FF2B5EF4-FFF2-40B4-BE49-F238E27FC236}">
                <a16:creationId xmlns:a16="http://schemas.microsoft.com/office/drawing/2014/main" id="{887B2654-BE98-41C8-AEDF-88195B9AC719}"/>
              </a:ext>
            </a:extLst>
          </p:cNvPr>
          <p:cNvGrpSpPr/>
          <p:nvPr/>
        </p:nvGrpSpPr>
        <p:grpSpPr>
          <a:xfrm>
            <a:off x="8793767" y="5273020"/>
            <a:ext cx="2719592" cy="823652"/>
            <a:chOff x="2079598" y="4324401"/>
            <a:chExt cx="3303211" cy="823652"/>
          </a:xfrm>
        </p:grpSpPr>
        <p:sp>
          <p:nvSpPr>
            <p:cNvPr id="455" name="TextBox 454">
              <a:extLst>
                <a:ext uri="{FF2B5EF4-FFF2-40B4-BE49-F238E27FC236}">
                  <a16:creationId xmlns:a16="http://schemas.microsoft.com/office/drawing/2014/main" id="{849020E0-D589-4014-9718-7E840A1C6323}"/>
                </a:ext>
              </a:extLst>
            </p:cNvPr>
            <p:cNvSpPr txBox="1"/>
            <p:nvPr/>
          </p:nvSpPr>
          <p:spPr>
            <a:xfrm>
              <a:off x="2098436" y="4501722"/>
              <a:ext cx="325572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en-US" altLang="ko-KR" sz="1200" dirty="0">
                <a:cs typeface="Arial" pitchFamily="34" charset="0"/>
              </a:endParaRPr>
            </a:p>
          </p:txBody>
        </p:sp>
        <p:sp>
          <p:nvSpPr>
            <p:cNvPr id="456" name="TextBox 455">
              <a:extLst>
                <a:ext uri="{FF2B5EF4-FFF2-40B4-BE49-F238E27FC236}">
                  <a16:creationId xmlns:a16="http://schemas.microsoft.com/office/drawing/2014/main" id="{71AEA09A-4E45-45DA-8CC3-D3E765DFEC9D}"/>
                </a:ext>
              </a:extLst>
            </p:cNvPr>
            <p:cNvSpPr txBox="1"/>
            <p:nvPr/>
          </p:nvSpPr>
          <p:spPr>
            <a:xfrm>
              <a:off x="2079598" y="4324401"/>
              <a:ext cx="33032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cs typeface="Arial" pitchFamily="34" charset="0"/>
                </a:rPr>
                <a:t>Content 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11156</TotalTime>
  <Words>135</Words>
  <Application>Microsoft Office PowerPoint</Application>
  <PresentationFormat>Widescreen</PresentationFormat>
  <Paragraphs>16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 </cp:lastModifiedBy>
  <cp:revision>23</cp:revision>
  <dcterms:created xsi:type="dcterms:W3CDTF">2018-02-18T19:39:47Z</dcterms:created>
  <dcterms:modified xsi:type="dcterms:W3CDTF">2021-04-14T06:43:35Z</dcterms:modified>
</cp:coreProperties>
</file>