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36096" y="1467530"/>
            <a:ext cx="331236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YOUR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PRESENTATION </a:t>
            </a:r>
            <a:r>
              <a:rPr kumimoji="0" lang="en-US" altLang="ko-KR" sz="11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HERE    </a:t>
            </a:r>
            <a:endParaRPr kumimoji="0" lang="en-US" altLang="ko-KR" sz="1100" b="1" dirty="0">
              <a:solidFill>
                <a:schemeClr val="accent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5436096" y="675442"/>
            <a:ext cx="331236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3770387" y="3935943"/>
            <a:ext cx="864096" cy="369332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  <a:endParaRPr lang="en-US" altLang="ko-KR" b="1" dirty="0" smtClean="0">
              <a:solidFill>
                <a:schemeClr val="accent2">
                  <a:lumMod val="20000"/>
                  <a:lumOff val="80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33053" y="603151"/>
            <a:ext cx="864096" cy="369332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  <a:endParaRPr lang="en-US" altLang="ko-KR" b="1" dirty="0" smtClean="0">
              <a:solidFill>
                <a:schemeClr val="accent2">
                  <a:lumMod val="20000"/>
                  <a:lumOff val="80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107</Words>
  <Application>Microsoft Office PowerPoint</Application>
  <PresentationFormat>On-screen Show (16:9)</PresentationFormat>
  <Paragraphs>13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11</cp:revision>
  <dcterms:created xsi:type="dcterms:W3CDTF">2014-04-01T16:27:38Z</dcterms:created>
  <dcterms:modified xsi:type="dcterms:W3CDTF">2014-06-04T10:52:40Z</dcterms:modified>
</cp:coreProperties>
</file>