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7945" y="1531119"/>
            <a:ext cx="48245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067944" y="555526"/>
            <a:ext cx="48245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4496221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892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7216"/>
            <a:ext cx="7524328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2014-07-08T22:08:54Z</dcterms:modified>
</cp:coreProperties>
</file>