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62" name="Group 1261">
            <a:extLst>
              <a:ext uri="{FF2B5EF4-FFF2-40B4-BE49-F238E27FC236}">
                <a16:creationId xmlns:a16="http://schemas.microsoft.com/office/drawing/2014/main" id="{B28A85D6-B83E-4FDC-A5D1-53568145A0DC}"/>
              </a:ext>
            </a:extLst>
          </p:cNvPr>
          <p:cNvGrpSpPr/>
          <p:nvPr/>
        </p:nvGrpSpPr>
        <p:grpSpPr>
          <a:xfrm>
            <a:off x="9977473" y="1339796"/>
            <a:ext cx="1782805" cy="5068992"/>
            <a:chOff x="9855906" y="1144710"/>
            <a:chExt cx="1908906" cy="5427531"/>
          </a:xfrm>
        </p:grpSpPr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id="{A9F617C8-9BA3-46CF-9045-6139F8D3B0FD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id="{EFD68CF8-54DA-440D-9023-5EF1888F2728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id="{6A5113BF-49FE-4856-B110-2CD993627485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id="{5DD7414F-3D7A-441B-B2BE-08F0C35BC29A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id="{DB3E0C44-16E7-4053-98F9-8468EB70A184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id="{636763AA-6ECE-4A99-B75F-6D5D0777B8BF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794D8A6B-720E-4979-A591-2572D5D2CDDF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54EEB5CD-550D-401A-B52C-EF2F1ECA970D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id="{7C0779E7-69F8-45BA-A4B3-F2A386025918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2" name="Freeform: Shape 1271">
              <a:extLst>
                <a:ext uri="{FF2B5EF4-FFF2-40B4-BE49-F238E27FC236}">
                  <a16:creationId xmlns:a16="http://schemas.microsoft.com/office/drawing/2014/main" id="{FCDDEFB7-1D05-45DC-A37D-6020DA19FEC5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id="{3A6F12F4-1D66-48F8-A686-37A88D62EDF2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id="{A3C516A3-BD53-4DF2-B0A3-A433FD21F419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id="{EC4DF51B-F677-4292-B459-D5DCAC8326EC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id="{CD85C92A-146D-4C21-B738-72AD8AEAD040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id="{20C9D367-7CDA-4E16-A694-ACAB9A25805A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id="{0DC1C432-094E-410D-A45C-881D803B00D4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id="{0F04ECC9-06E8-4955-9834-0BE06387D749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id="{CFA6CFB1-6964-4B54-B790-2165A9EBC415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id="{2C6D2C71-1B3C-422A-9E2A-82576A3597D5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id="{B2CD8B85-2762-4C3F-94CA-2EA8EC451831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id="{CC3185E4-B875-4A55-B007-E4A24A5AE537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id="{5520C307-F6D4-4775-88FA-B25500F87B05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id="{C576A253-9F1F-47AB-B3CA-00418930DAD7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id="{9464D615-89CE-4433-B997-78D4B2E078DA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id="{C70B043B-74EF-417E-919B-F761E694B496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073DC70C-9CE3-401F-B630-D93756BB6DC7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9" name="Group 1288">
            <a:extLst>
              <a:ext uri="{FF2B5EF4-FFF2-40B4-BE49-F238E27FC236}">
                <a16:creationId xmlns:a16="http://schemas.microsoft.com/office/drawing/2014/main" id="{3AED7FA1-6575-4551-8D82-F56F3432ADB2}"/>
              </a:ext>
            </a:extLst>
          </p:cNvPr>
          <p:cNvGrpSpPr/>
          <p:nvPr/>
        </p:nvGrpSpPr>
        <p:grpSpPr>
          <a:xfrm>
            <a:off x="1002323" y="1668393"/>
            <a:ext cx="1532644" cy="2100206"/>
            <a:chOff x="7335231" y="454598"/>
            <a:chExt cx="1877570" cy="2572864"/>
          </a:xfrm>
        </p:grpSpPr>
        <p:sp>
          <p:nvSpPr>
            <p:cNvPr id="1290" name="Rounded Rectangle 39">
              <a:extLst>
                <a:ext uri="{FF2B5EF4-FFF2-40B4-BE49-F238E27FC236}">
                  <a16:creationId xmlns:a16="http://schemas.microsoft.com/office/drawing/2014/main" id="{6F81443B-80E8-4716-9755-C217A2461E0C}"/>
                </a:ext>
              </a:extLst>
            </p:cNvPr>
            <p:cNvSpPr/>
            <p:nvPr/>
          </p:nvSpPr>
          <p:spPr>
            <a:xfrm rot="2483232">
              <a:off x="7335231" y="75887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291" name="Group 1290">
              <a:extLst>
                <a:ext uri="{FF2B5EF4-FFF2-40B4-BE49-F238E27FC236}">
                  <a16:creationId xmlns:a16="http://schemas.microsoft.com/office/drawing/2014/main" id="{02789B84-7E7F-40B2-992E-FE420A10915B}"/>
                </a:ext>
              </a:extLst>
            </p:cNvPr>
            <p:cNvGrpSpPr/>
            <p:nvPr/>
          </p:nvGrpSpPr>
          <p:grpSpPr>
            <a:xfrm rot="20671139">
              <a:off x="7851048" y="454598"/>
              <a:ext cx="920312" cy="1717693"/>
              <a:chOff x="3501573" y="3178068"/>
              <a:chExt cx="1340594" cy="2737840"/>
            </a:xfrm>
          </p:grpSpPr>
          <p:sp>
            <p:nvSpPr>
              <p:cNvPr id="1295" name="Freeform: Shape 1294">
                <a:extLst>
                  <a:ext uri="{FF2B5EF4-FFF2-40B4-BE49-F238E27FC236}">
                    <a16:creationId xmlns:a16="http://schemas.microsoft.com/office/drawing/2014/main" id="{68B61F1B-DF6B-4862-BD9A-59852B9F7592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6" name="Freeform: Shape 1295">
                <a:extLst>
                  <a:ext uri="{FF2B5EF4-FFF2-40B4-BE49-F238E27FC236}">
                    <a16:creationId xmlns:a16="http://schemas.microsoft.com/office/drawing/2014/main" id="{D6005F5D-AE5D-4DA2-90C5-F4BE1DF3C744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7" name="Freeform: Shape 1296">
                <a:extLst>
                  <a:ext uri="{FF2B5EF4-FFF2-40B4-BE49-F238E27FC236}">
                    <a16:creationId xmlns:a16="http://schemas.microsoft.com/office/drawing/2014/main" id="{099F4359-52B4-4D7B-AFE6-681311720275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8" name="Freeform: Shape 1297">
                <a:extLst>
                  <a:ext uri="{FF2B5EF4-FFF2-40B4-BE49-F238E27FC236}">
                    <a16:creationId xmlns:a16="http://schemas.microsoft.com/office/drawing/2014/main" id="{970B5673-A354-4293-9C70-82FF4842CA6B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9" name="Freeform: Shape 1298">
                <a:extLst>
                  <a:ext uri="{FF2B5EF4-FFF2-40B4-BE49-F238E27FC236}">
                    <a16:creationId xmlns:a16="http://schemas.microsoft.com/office/drawing/2014/main" id="{65A72EBF-0799-4468-A2AE-BE1B986F133C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0" name="Freeform: Shape 1299">
                <a:extLst>
                  <a:ext uri="{FF2B5EF4-FFF2-40B4-BE49-F238E27FC236}">
                    <a16:creationId xmlns:a16="http://schemas.microsoft.com/office/drawing/2014/main" id="{82AB9CD5-E533-45FE-B7A9-34E37F34036B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301" name="Group 1300">
                <a:extLst>
                  <a:ext uri="{FF2B5EF4-FFF2-40B4-BE49-F238E27FC236}">
                    <a16:creationId xmlns:a16="http://schemas.microsoft.com/office/drawing/2014/main" id="{DBE0076D-0690-4135-875A-D64B91B11DC4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1305" name="Oval 1304">
                  <a:extLst>
                    <a:ext uri="{FF2B5EF4-FFF2-40B4-BE49-F238E27FC236}">
                      <a16:creationId xmlns:a16="http://schemas.microsoft.com/office/drawing/2014/main" id="{9EC4082F-7249-48D7-84C0-D0035C3DEFBD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6" name="Oval 1305">
                  <a:extLst>
                    <a:ext uri="{FF2B5EF4-FFF2-40B4-BE49-F238E27FC236}">
                      <a16:creationId xmlns:a16="http://schemas.microsoft.com/office/drawing/2014/main" id="{6A20011F-5585-402E-A795-E32FAF42AF97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302" name="Freeform: Shape 1301">
                <a:extLst>
                  <a:ext uri="{FF2B5EF4-FFF2-40B4-BE49-F238E27FC236}">
                    <a16:creationId xmlns:a16="http://schemas.microsoft.com/office/drawing/2014/main" id="{CF80B31C-E308-4359-9ABA-50E9CD883EBD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03" name="Rectangle: Rounded Corners 1302">
                <a:extLst>
                  <a:ext uri="{FF2B5EF4-FFF2-40B4-BE49-F238E27FC236}">
                    <a16:creationId xmlns:a16="http://schemas.microsoft.com/office/drawing/2014/main" id="{C1C004D9-8A93-420E-98A7-61CCE7AA222C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4" name="Oval 1303">
                <a:extLst>
                  <a:ext uri="{FF2B5EF4-FFF2-40B4-BE49-F238E27FC236}">
                    <a16:creationId xmlns:a16="http://schemas.microsoft.com/office/drawing/2014/main" id="{ADE0705F-2B29-4C56-827B-D30622658F29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92" name="Rounded Rectangle 51">
              <a:extLst>
                <a:ext uri="{FF2B5EF4-FFF2-40B4-BE49-F238E27FC236}">
                  <a16:creationId xmlns:a16="http://schemas.microsoft.com/office/drawing/2014/main" id="{93997F0D-6072-4068-BCF3-A8C342E49594}"/>
                </a:ext>
              </a:extLst>
            </p:cNvPr>
            <p:cNvSpPr/>
            <p:nvPr/>
          </p:nvSpPr>
          <p:spPr>
            <a:xfrm rot="3148397">
              <a:off x="8629839" y="1102251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93" name="Rounded Rectangle 52">
              <a:extLst>
                <a:ext uri="{FF2B5EF4-FFF2-40B4-BE49-F238E27FC236}">
                  <a16:creationId xmlns:a16="http://schemas.microsoft.com/office/drawing/2014/main" id="{61B6CFEE-666F-418D-A8DD-00EF396E3631}"/>
                </a:ext>
              </a:extLst>
            </p:cNvPr>
            <p:cNvSpPr/>
            <p:nvPr/>
          </p:nvSpPr>
          <p:spPr>
            <a:xfrm rot="3148397">
              <a:off x="8649780" y="1320892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94" name="Rounded Rectangle 53">
              <a:extLst>
                <a:ext uri="{FF2B5EF4-FFF2-40B4-BE49-F238E27FC236}">
                  <a16:creationId xmlns:a16="http://schemas.microsoft.com/office/drawing/2014/main" id="{191E5950-3E24-4993-AA78-FF5F81B0EDE9}"/>
                </a:ext>
              </a:extLst>
            </p:cNvPr>
            <p:cNvSpPr/>
            <p:nvPr/>
          </p:nvSpPr>
          <p:spPr>
            <a:xfrm rot="3148397">
              <a:off x="8687025" y="1543513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07" name="Freeform 19">
            <a:extLst>
              <a:ext uri="{FF2B5EF4-FFF2-40B4-BE49-F238E27FC236}">
                <a16:creationId xmlns:a16="http://schemas.microsoft.com/office/drawing/2014/main" id="{BC9C318B-640A-4066-8FEB-D45B13346FDE}"/>
              </a:ext>
            </a:extLst>
          </p:cNvPr>
          <p:cNvSpPr>
            <a:spLocks noChangeAspect="1"/>
          </p:cNvSpPr>
          <p:nvPr/>
        </p:nvSpPr>
        <p:spPr>
          <a:xfrm>
            <a:off x="1578807" y="2152345"/>
            <a:ext cx="479153" cy="445799"/>
          </a:xfrm>
          <a:custGeom>
            <a:avLst/>
            <a:gdLst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468131 w 2154056"/>
              <a:gd name="connsiteY0" fmla="*/ 9525 h 2038350"/>
              <a:gd name="connsiteX1" fmla="*/ 725306 w 2154056"/>
              <a:gd name="connsiteY1" fmla="*/ 561975 h 2038350"/>
              <a:gd name="connsiteX2" fmla="*/ 544331 w 2154056"/>
              <a:gd name="connsiteY2" fmla="*/ 828675 h 2038350"/>
              <a:gd name="connsiteX3" fmla="*/ 1353956 w 2154056"/>
              <a:gd name="connsiteY3" fmla="*/ 1543050 h 2038350"/>
              <a:gd name="connsiteX4" fmla="*/ 1601606 w 2154056"/>
              <a:gd name="connsiteY4" fmla="*/ 1257300 h 2038350"/>
              <a:gd name="connsiteX5" fmla="*/ 2154056 w 2154056"/>
              <a:gd name="connsiteY5" fmla="*/ 1485900 h 2038350"/>
              <a:gd name="connsiteX6" fmla="*/ 2125481 w 2154056"/>
              <a:gd name="connsiteY6" fmla="*/ 1828800 h 2038350"/>
              <a:gd name="connsiteX7" fmla="*/ 1620656 w 2154056"/>
              <a:gd name="connsiteY7" fmla="*/ 2038350 h 2038350"/>
              <a:gd name="connsiteX8" fmla="*/ 0 w 2154056"/>
              <a:gd name="connsiteY8" fmla="*/ 521446 h 2038350"/>
              <a:gd name="connsiteX9" fmla="*/ 163331 w 2154056"/>
              <a:gd name="connsiteY9" fmla="*/ 0 h 2038350"/>
              <a:gd name="connsiteX10" fmla="*/ 468131 w 2154056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7360 w 2203285"/>
              <a:gd name="connsiteY0" fmla="*/ 9525 h 2038350"/>
              <a:gd name="connsiteX1" fmla="*/ 774535 w 2203285"/>
              <a:gd name="connsiteY1" fmla="*/ 561975 h 2038350"/>
              <a:gd name="connsiteX2" fmla="*/ 593560 w 2203285"/>
              <a:gd name="connsiteY2" fmla="*/ 828675 h 2038350"/>
              <a:gd name="connsiteX3" fmla="*/ 1403185 w 2203285"/>
              <a:gd name="connsiteY3" fmla="*/ 1543050 h 2038350"/>
              <a:gd name="connsiteX4" fmla="*/ 1650835 w 2203285"/>
              <a:gd name="connsiteY4" fmla="*/ 1257300 h 2038350"/>
              <a:gd name="connsiteX5" fmla="*/ 2203285 w 2203285"/>
              <a:gd name="connsiteY5" fmla="*/ 1485900 h 2038350"/>
              <a:gd name="connsiteX6" fmla="*/ 2174710 w 2203285"/>
              <a:gd name="connsiteY6" fmla="*/ 1828800 h 2038350"/>
              <a:gd name="connsiteX7" fmla="*/ 1669885 w 2203285"/>
              <a:gd name="connsiteY7" fmla="*/ 2038350 h 2038350"/>
              <a:gd name="connsiteX8" fmla="*/ 3202 w 2203285"/>
              <a:gd name="connsiteY8" fmla="*/ 576679 h 2038350"/>
              <a:gd name="connsiteX9" fmla="*/ 212560 w 2203285"/>
              <a:gd name="connsiteY9" fmla="*/ 0 h 2038350"/>
              <a:gd name="connsiteX10" fmla="*/ 517360 w 2203285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9504"/>
              <a:gd name="connsiteX1" fmla="*/ 776891 w 2205641"/>
              <a:gd name="connsiteY1" fmla="*/ 561975 h 2039504"/>
              <a:gd name="connsiteX2" fmla="*/ 595916 w 2205641"/>
              <a:gd name="connsiteY2" fmla="*/ 828675 h 2039504"/>
              <a:gd name="connsiteX3" fmla="*/ 1405541 w 2205641"/>
              <a:gd name="connsiteY3" fmla="*/ 1543050 h 2039504"/>
              <a:gd name="connsiteX4" fmla="*/ 1653191 w 2205641"/>
              <a:gd name="connsiteY4" fmla="*/ 1257300 h 2039504"/>
              <a:gd name="connsiteX5" fmla="*/ 2205641 w 2205641"/>
              <a:gd name="connsiteY5" fmla="*/ 1485900 h 2039504"/>
              <a:gd name="connsiteX6" fmla="*/ 2177066 w 2205641"/>
              <a:gd name="connsiteY6" fmla="*/ 1828800 h 2039504"/>
              <a:gd name="connsiteX7" fmla="*/ 1672241 w 2205641"/>
              <a:gd name="connsiteY7" fmla="*/ 2038350 h 2039504"/>
              <a:gd name="connsiteX8" fmla="*/ 5558 w 2205641"/>
              <a:gd name="connsiteY8" fmla="*/ 576679 h 2039504"/>
              <a:gd name="connsiteX9" fmla="*/ 214916 w 2205641"/>
              <a:gd name="connsiteY9" fmla="*/ 0 h 2039504"/>
              <a:gd name="connsiteX10" fmla="*/ 519716 w 2205641"/>
              <a:gd name="connsiteY10" fmla="*/ 9525 h 2039504"/>
              <a:gd name="connsiteX0" fmla="*/ 519716 w 2205641"/>
              <a:gd name="connsiteY0" fmla="*/ 9525 h 2039390"/>
              <a:gd name="connsiteX1" fmla="*/ 776891 w 2205641"/>
              <a:gd name="connsiteY1" fmla="*/ 561975 h 2039390"/>
              <a:gd name="connsiteX2" fmla="*/ 595916 w 2205641"/>
              <a:gd name="connsiteY2" fmla="*/ 828675 h 2039390"/>
              <a:gd name="connsiteX3" fmla="*/ 1405541 w 2205641"/>
              <a:gd name="connsiteY3" fmla="*/ 1543050 h 2039390"/>
              <a:gd name="connsiteX4" fmla="*/ 1653191 w 2205641"/>
              <a:gd name="connsiteY4" fmla="*/ 1257300 h 2039390"/>
              <a:gd name="connsiteX5" fmla="*/ 2205641 w 2205641"/>
              <a:gd name="connsiteY5" fmla="*/ 1485900 h 2039390"/>
              <a:gd name="connsiteX6" fmla="*/ 2164792 w 2205641"/>
              <a:gd name="connsiteY6" fmla="*/ 1810389 h 2039390"/>
              <a:gd name="connsiteX7" fmla="*/ 1672241 w 2205641"/>
              <a:gd name="connsiteY7" fmla="*/ 2038350 h 2039390"/>
              <a:gd name="connsiteX8" fmla="*/ 5558 w 2205641"/>
              <a:gd name="connsiteY8" fmla="*/ 576679 h 2039390"/>
              <a:gd name="connsiteX9" fmla="*/ 214916 w 2205641"/>
              <a:gd name="connsiteY9" fmla="*/ 0 h 2039390"/>
              <a:gd name="connsiteX10" fmla="*/ 519716 w 2205641"/>
              <a:gd name="connsiteY10" fmla="*/ 9525 h 2039390"/>
              <a:gd name="connsiteX0" fmla="*/ 519716 w 2205641"/>
              <a:gd name="connsiteY0" fmla="*/ 9525 h 2039547"/>
              <a:gd name="connsiteX1" fmla="*/ 776891 w 2205641"/>
              <a:gd name="connsiteY1" fmla="*/ 561975 h 2039547"/>
              <a:gd name="connsiteX2" fmla="*/ 595916 w 2205641"/>
              <a:gd name="connsiteY2" fmla="*/ 828675 h 2039547"/>
              <a:gd name="connsiteX3" fmla="*/ 1405541 w 2205641"/>
              <a:gd name="connsiteY3" fmla="*/ 1543050 h 2039547"/>
              <a:gd name="connsiteX4" fmla="*/ 1653191 w 2205641"/>
              <a:gd name="connsiteY4" fmla="*/ 1257300 h 2039547"/>
              <a:gd name="connsiteX5" fmla="*/ 2205641 w 2205641"/>
              <a:gd name="connsiteY5" fmla="*/ 1485900 h 2039547"/>
              <a:gd name="connsiteX6" fmla="*/ 2137175 w 2205641"/>
              <a:gd name="connsiteY6" fmla="*/ 1834937 h 2039547"/>
              <a:gd name="connsiteX7" fmla="*/ 1672241 w 2205641"/>
              <a:gd name="connsiteY7" fmla="*/ 2038350 h 2039547"/>
              <a:gd name="connsiteX8" fmla="*/ 5558 w 2205641"/>
              <a:gd name="connsiteY8" fmla="*/ 576679 h 2039547"/>
              <a:gd name="connsiteX9" fmla="*/ 214916 w 2205641"/>
              <a:gd name="connsiteY9" fmla="*/ 0 h 2039547"/>
              <a:gd name="connsiteX10" fmla="*/ 519716 w 2205641"/>
              <a:gd name="connsiteY10" fmla="*/ 9525 h 2039547"/>
              <a:gd name="connsiteX0" fmla="*/ 519716 w 2205641"/>
              <a:gd name="connsiteY0" fmla="*/ 9525 h 2039326"/>
              <a:gd name="connsiteX1" fmla="*/ 776891 w 2205641"/>
              <a:gd name="connsiteY1" fmla="*/ 561975 h 2039326"/>
              <a:gd name="connsiteX2" fmla="*/ 595916 w 2205641"/>
              <a:gd name="connsiteY2" fmla="*/ 828675 h 2039326"/>
              <a:gd name="connsiteX3" fmla="*/ 1405541 w 2205641"/>
              <a:gd name="connsiteY3" fmla="*/ 1543050 h 2039326"/>
              <a:gd name="connsiteX4" fmla="*/ 1653191 w 2205641"/>
              <a:gd name="connsiteY4" fmla="*/ 1257300 h 2039326"/>
              <a:gd name="connsiteX5" fmla="*/ 2205641 w 2205641"/>
              <a:gd name="connsiteY5" fmla="*/ 1485900 h 2039326"/>
              <a:gd name="connsiteX6" fmla="*/ 2170928 w 2205641"/>
              <a:gd name="connsiteY6" fmla="*/ 1798115 h 2039326"/>
              <a:gd name="connsiteX7" fmla="*/ 1672241 w 2205641"/>
              <a:gd name="connsiteY7" fmla="*/ 2038350 h 2039326"/>
              <a:gd name="connsiteX8" fmla="*/ 5558 w 2205641"/>
              <a:gd name="connsiteY8" fmla="*/ 576679 h 2039326"/>
              <a:gd name="connsiteX9" fmla="*/ 214916 w 2205641"/>
              <a:gd name="connsiteY9" fmla="*/ 0 h 2039326"/>
              <a:gd name="connsiteX10" fmla="*/ 519716 w 2205641"/>
              <a:gd name="connsiteY10" fmla="*/ 9525 h 2039326"/>
              <a:gd name="connsiteX0" fmla="*/ 519716 w 2205641"/>
              <a:gd name="connsiteY0" fmla="*/ 9525 h 2040651"/>
              <a:gd name="connsiteX1" fmla="*/ 776891 w 2205641"/>
              <a:gd name="connsiteY1" fmla="*/ 561975 h 2040651"/>
              <a:gd name="connsiteX2" fmla="*/ 595916 w 2205641"/>
              <a:gd name="connsiteY2" fmla="*/ 828675 h 2040651"/>
              <a:gd name="connsiteX3" fmla="*/ 1405541 w 2205641"/>
              <a:gd name="connsiteY3" fmla="*/ 1543050 h 2040651"/>
              <a:gd name="connsiteX4" fmla="*/ 1653191 w 2205641"/>
              <a:gd name="connsiteY4" fmla="*/ 1257300 h 2040651"/>
              <a:gd name="connsiteX5" fmla="*/ 2205641 w 2205641"/>
              <a:gd name="connsiteY5" fmla="*/ 1485900 h 2040651"/>
              <a:gd name="connsiteX6" fmla="*/ 2170928 w 2205641"/>
              <a:gd name="connsiteY6" fmla="*/ 1798115 h 2040651"/>
              <a:gd name="connsiteX7" fmla="*/ 1672241 w 2205641"/>
              <a:gd name="connsiteY7" fmla="*/ 2038350 h 2040651"/>
              <a:gd name="connsiteX8" fmla="*/ 5558 w 2205641"/>
              <a:gd name="connsiteY8" fmla="*/ 576679 h 2040651"/>
              <a:gd name="connsiteX9" fmla="*/ 214916 w 2205641"/>
              <a:gd name="connsiteY9" fmla="*/ 0 h 2040651"/>
              <a:gd name="connsiteX10" fmla="*/ 519716 w 2205641"/>
              <a:gd name="connsiteY10" fmla="*/ 9525 h 2040651"/>
              <a:gd name="connsiteX0" fmla="*/ 519716 w 2205641"/>
              <a:gd name="connsiteY0" fmla="*/ 9525 h 2040728"/>
              <a:gd name="connsiteX1" fmla="*/ 776891 w 2205641"/>
              <a:gd name="connsiteY1" fmla="*/ 561975 h 2040728"/>
              <a:gd name="connsiteX2" fmla="*/ 595916 w 2205641"/>
              <a:gd name="connsiteY2" fmla="*/ 828675 h 2040728"/>
              <a:gd name="connsiteX3" fmla="*/ 1405541 w 2205641"/>
              <a:gd name="connsiteY3" fmla="*/ 1543050 h 2040728"/>
              <a:gd name="connsiteX4" fmla="*/ 1653191 w 2205641"/>
              <a:gd name="connsiteY4" fmla="*/ 1257300 h 2040728"/>
              <a:gd name="connsiteX5" fmla="*/ 2205641 w 2205641"/>
              <a:gd name="connsiteY5" fmla="*/ 1485900 h 2040728"/>
              <a:gd name="connsiteX6" fmla="*/ 2170928 w 2205641"/>
              <a:gd name="connsiteY6" fmla="*/ 1798115 h 2040728"/>
              <a:gd name="connsiteX7" fmla="*/ 1672241 w 2205641"/>
              <a:gd name="connsiteY7" fmla="*/ 2038350 h 2040728"/>
              <a:gd name="connsiteX8" fmla="*/ 5558 w 2205641"/>
              <a:gd name="connsiteY8" fmla="*/ 576679 h 2040728"/>
              <a:gd name="connsiteX9" fmla="*/ 214916 w 2205641"/>
              <a:gd name="connsiteY9" fmla="*/ 0 h 2040728"/>
              <a:gd name="connsiteX10" fmla="*/ 519716 w 2205641"/>
              <a:gd name="connsiteY10" fmla="*/ 9525 h 2040728"/>
              <a:gd name="connsiteX0" fmla="*/ 519716 w 2205641"/>
              <a:gd name="connsiteY0" fmla="*/ 9525 h 2038357"/>
              <a:gd name="connsiteX1" fmla="*/ 776891 w 2205641"/>
              <a:gd name="connsiteY1" fmla="*/ 561975 h 2038357"/>
              <a:gd name="connsiteX2" fmla="*/ 595916 w 2205641"/>
              <a:gd name="connsiteY2" fmla="*/ 828675 h 2038357"/>
              <a:gd name="connsiteX3" fmla="*/ 1405541 w 2205641"/>
              <a:gd name="connsiteY3" fmla="*/ 1543050 h 2038357"/>
              <a:gd name="connsiteX4" fmla="*/ 1653191 w 2205641"/>
              <a:gd name="connsiteY4" fmla="*/ 1257300 h 2038357"/>
              <a:gd name="connsiteX5" fmla="*/ 2205641 w 2205641"/>
              <a:gd name="connsiteY5" fmla="*/ 1485900 h 2038357"/>
              <a:gd name="connsiteX6" fmla="*/ 2170928 w 2205641"/>
              <a:gd name="connsiteY6" fmla="*/ 1798115 h 2038357"/>
              <a:gd name="connsiteX7" fmla="*/ 1672241 w 2205641"/>
              <a:gd name="connsiteY7" fmla="*/ 2038350 h 2038357"/>
              <a:gd name="connsiteX8" fmla="*/ 5558 w 2205641"/>
              <a:gd name="connsiteY8" fmla="*/ 576679 h 2038357"/>
              <a:gd name="connsiteX9" fmla="*/ 214916 w 2205641"/>
              <a:gd name="connsiteY9" fmla="*/ 0 h 2038357"/>
              <a:gd name="connsiteX10" fmla="*/ 519716 w 2205641"/>
              <a:gd name="connsiteY10" fmla="*/ 9525 h 2038357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0928 w 2205641"/>
              <a:gd name="connsiteY6" fmla="*/ 1798115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10533"/>
              <a:gd name="connsiteY0" fmla="*/ 9525 h 2038350"/>
              <a:gd name="connsiteX1" fmla="*/ 776891 w 2210533"/>
              <a:gd name="connsiteY1" fmla="*/ 561975 h 2038350"/>
              <a:gd name="connsiteX2" fmla="*/ 595916 w 2210533"/>
              <a:gd name="connsiteY2" fmla="*/ 828675 h 2038350"/>
              <a:gd name="connsiteX3" fmla="*/ 1405541 w 2210533"/>
              <a:gd name="connsiteY3" fmla="*/ 1543050 h 2038350"/>
              <a:gd name="connsiteX4" fmla="*/ 1653191 w 2210533"/>
              <a:gd name="connsiteY4" fmla="*/ 1257300 h 2038350"/>
              <a:gd name="connsiteX5" fmla="*/ 2205641 w 2210533"/>
              <a:gd name="connsiteY5" fmla="*/ 1485900 h 2038350"/>
              <a:gd name="connsiteX6" fmla="*/ 2170928 w 2210533"/>
              <a:gd name="connsiteY6" fmla="*/ 1798115 h 2038350"/>
              <a:gd name="connsiteX7" fmla="*/ 1672241 w 2210533"/>
              <a:gd name="connsiteY7" fmla="*/ 2038350 h 2038350"/>
              <a:gd name="connsiteX8" fmla="*/ 5558 w 2210533"/>
              <a:gd name="connsiteY8" fmla="*/ 576679 h 2038350"/>
              <a:gd name="connsiteX9" fmla="*/ 214916 w 2210533"/>
              <a:gd name="connsiteY9" fmla="*/ 0 h 2038350"/>
              <a:gd name="connsiteX10" fmla="*/ 519716 w 2210533"/>
              <a:gd name="connsiteY10" fmla="*/ 9525 h 2038350"/>
              <a:gd name="connsiteX0" fmla="*/ 519716 w 2215210"/>
              <a:gd name="connsiteY0" fmla="*/ 9525 h 2038350"/>
              <a:gd name="connsiteX1" fmla="*/ 776891 w 2215210"/>
              <a:gd name="connsiteY1" fmla="*/ 561975 h 2038350"/>
              <a:gd name="connsiteX2" fmla="*/ 595916 w 2215210"/>
              <a:gd name="connsiteY2" fmla="*/ 828675 h 2038350"/>
              <a:gd name="connsiteX3" fmla="*/ 1405541 w 2215210"/>
              <a:gd name="connsiteY3" fmla="*/ 1543050 h 2038350"/>
              <a:gd name="connsiteX4" fmla="*/ 1653191 w 2215210"/>
              <a:gd name="connsiteY4" fmla="*/ 1257300 h 2038350"/>
              <a:gd name="connsiteX5" fmla="*/ 2205641 w 2215210"/>
              <a:gd name="connsiteY5" fmla="*/ 1485900 h 2038350"/>
              <a:gd name="connsiteX6" fmla="*/ 2170928 w 2215210"/>
              <a:gd name="connsiteY6" fmla="*/ 1798115 h 2038350"/>
              <a:gd name="connsiteX7" fmla="*/ 1672241 w 2215210"/>
              <a:gd name="connsiteY7" fmla="*/ 2038350 h 2038350"/>
              <a:gd name="connsiteX8" fmla="*/ 5558 w 2215210"/>
              <a:gd name="connsiteY8" fmla="*/ 576679 h 2038350"/>
              <a:gd name="connsiteX9" fmla="*/ 214916 w 2215210"/>
              <a:gd name="connsiteY9" fmla="*/ 0 h 2038350"/>
              <a:gd name="connsiteX10" fmla="*/ 519716 w 2215210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68300 w 2216643"/>
              <a:gd name="connsiteY2" fmla="*/ 794922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25342 w 2216643"/>
              <a:gd name="connsiteY2" fmla="*/ 767306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58481 w 2216643"/>
              <a:gd name="connsiteY1" fmla="*/ 58038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12079 h 2047041"/>
              <a:gd name="connsiteX1" fmla="*/ 761550 w 2216643"/>
              <a:gd name="connsiteY1" fmla="*/ 558392 h 2047041"/>
              <a:gd name="connsiteX2" fmla="*/ 559095 w 2216643"/>
              <a:gd name="connsiteY2" fmla="*/ 809750 h 2047041"/>
              <a:gd name="connsiteX3" fmla="*/ 1405541 w 2216643"/>
              <a:gd name="connsiteY3" fmla="*/ 1551741 h 2047041"/>
              <a:gd name="connsiteX4" fmla="*/ 1662397 w 2216643"/>
              <a:gd name="connsiteY4" fmla="*/ 1244512 h 2047041"/>
              <a:gd name="connsiteX5" fmla="*/ 2205641 w 2216643"/>
              <a:gd name="connsiteY5" fmla="*/ 1494591 h 2047041"/>
              <a:gd name="connsiteX6" fmla="*/ 2170928 w 2216643"/>
              <a:gd name="connsiteY6" fmla="*/ 1806806 h 2047041"/>
              <a:gd name="connsiteX7" fmla="*/ 1672241 w 2216643"/>
              <a:gd name="connsiteY7" fmla="*/ 2047041 h 2047041"/>
              <a:gd name="connsiteX8" fmla="*/ 5558 w 2216643"/>
              <a:gd name="connsiteY8" fmla="*/ 585370 h 2047041"/>
              <a:gd name="connsiteX9" fmla="*/ 214916 w 2216643"/>
              <a:gd name="connsiteY9" fmla="*/ 8691 h 2047041"/>
              <a:gd name="connsiteX10" fmla="*/ 538127 w 2216643"/>
              <a:gd name="connsiteY10" fmla="*/ 12079 h 2047041"/>
              <a:gd name="connsiteX0" fmla="*/ 538432 w 2216948"/>
              <a:gd name="connsiteY0" fmla="*/ 8806 h 2043768"/>
              <a:gd name="connsiteX1" fmla="*/ 761855 w 2216948"/>
              <a:gd name="connsiteY1" fmla="*/ 555119 h 2043768"/>
              <a:gd name="connsiteX2" fmla="*/ 559400 w 2216948"/>
              <a:gd name="connsiteY2" fmla="*/ 806477 h 2043768"/>
              <a:gd name="connsiteX3" fmla="*/ 1405846 w 2216948"/>
              <a:gd name="connsiteY3" fmla="*/ 1548468 h 2043768"/>
              <a:gd name="connsiteX4" fmla="*/ 1662702 w 2216948"/>
              <a:gd name="connsiteY4" fmla="*/ 1241239 h 2043768"/>
              <a:gd name="connsiteX5" fmla="*/ 2205946 w 2216948"/>
              <a:gd name="connsiteY5" fmla="*/ 1491318 h 2043768"/>
              <a:gd name="connsiteX6" fmla="*/ 2171233 w 2216948"/>
              <a:gd name="connsiteY6" fmla="*/ 1803533 h 2043768"/>
              <a:gd name="connsiteX7" fmla="*/ 1672546 w 2216948"/>
              <a:gd name="connsiteY7" fmla="*/ 2043768 h 2043768"/>
              <a:gd name="connsiteX8" fmla="*/ 5863 w 2216948"/>
              <a:gd name="connsiteY8" fmla="*/ 582097 h 2043768"/>
              <a:gd name="connsiteX9" fmla="*/ 209084 w 2216948"/>
              <a:gd name="connsiteY9" fmla="*/ 20760 h 2043768"/>
              <a:gd name="connsiteX10" fmla="*/ 538432 w 2216948"/>
              <a:gd name="connsiteY10" fmla="*/ 8806 h 2043768"/>
              <a:gd name="connsiteX0" fmla="*/ 538432 w 2216948"/>
              <a:gd name="connsiteY0" fmla="*/ 16347 h 2051309"/>
              <a:gd name="connsiteX1" fmla="*/ 761855 w 2216948"/>
              <a:gd name="connsiteY1" fmla="*/ 562660 h 2051309"/>
              <a:gd name="connsiteX2" fmla="*/ 559400 w 2216948"/>
              <a:gd name="connsiteY2" fmla="*/ 814018 h 2051309"/>
              <a:gd name="connsiteX3" fmla="*/ 1405846 w 2216948"/>
              <a:gd name="connsiteY3" fmla="*/ 1556009 h 2051309"/>
              <a:gd name="connsiteX4" fmla="*/ 1662702 w 2216948"/>
              <a:gd name="connsiteY4" fmla="*/ 1248780 h 2051309"/>
              <a:gd name="connsiteX5" fmla="*/ 2205946 w 2216948"/>
              <a:gd name="connsiteY5" fmla="*/ 1498859 h 2051309"/>
              <a:gd name="connsiteX6" fmla="*/ 2171233 w 2216948"/>
              <a:gd name="connsiteY6" fmla="*/ 1811074 h 2051309"/>
              <a:gd name="connsiteX7" fmla="*/ 1672546 w 2216948"/>
              <a:gd name="connsiteY7" fmla="*/ 2051309 h 2051309"/>
              <a:gd name="connsiteX8" fmla="*/ 5863 w 2216948"/>
              <a:gd name="connsiteY8" fmla="*/ 589638 h 2051309"/>
              <a:gd name="connsiteX9" fmla="*/ 209084 w 2216948"/>
              <a:gd name="connsiteY9" fmla="*/ 28301 h 2051309"/>
              <a:gd name="connsiteX10" fmla="*/ 538432 w 2216948"/>
              <a:gd name="connsiteY10" fmla="*/ 16347 h 2051309"/>
              <a:gd name="connsiteX0" fmla="*/ 538432 w 2216948"/>
              <a:gd name="connsiteY0" fmla="*/ 9238 h 2044200"/>
              <a:gd name="connsiteX1" fmla="*/ 761855 w 2216948"/>
              <a:gd name="connsiteY1" fmla="*/ 555551 h 2044200"/>
              <a:gd name="connsiteX2" fmla="*/ 559400 w 2216948"/>
              <a:gd name="connsiteY2" fmla="*/ 806909 h 2044200"/>
              <a:gd name="connsiteX3" fmla="*/ 1405846 w 2216948"/>
              <a:gd name="connsiteY3" fmla="*/ 1548900 h 2044200"/>
              <a:gd name="connsiteX4" fmla="*/ 1662702 w 2216948"/>
              <a:gd name="connsiteY4" fmla="*/ 1241671 h 2044200"/>
              <a:gd name="connsiteX5" fmla="*/ 2205946 w 2216948"/>
              <a:gd name="connsiteY5" fmla="*/ 1491750 h 2044200"/>
              <a:gd name="connsiteX6" fmla="*/ 2171233 w 2216948"/>
              <a:gd name="connsiteY6" fmla="*/ 1803965 h 2044200"/>
              <a:gd name="connsiteX7" fmla="*/ 1672546 w 2216948"/>
              <a:gd name="connsiteY7" fmla="*/ 2044200 h 2044200"/>
              <a:gd name="connsiteX8" fmla="*/ 5863 w 2216948"/>
              <a:gd name="connsiteY8" fmla="*/ 582529 h 2044200"/>
              <a:gd name="connsiteX9" fmla="*/ 209084 w 2216948"/>
              <a:gd name="connsiteY9" fmla="*/ 48809 h 2044200"/>
              <a:gd name="connsiteX10" fmla="*/ 538432 w 2216948"/>
              <a:gd name="connsiteY10" fmla="*/ 9238 h 2044200"/>
              <a:gd name="connsiteX0" fmla="*/ 538432 w 2216948"/>
              <a:gd name="connsiteY0" fmla="*/ 17164 h 2052126"/>
              <a:gd name="connsiteX1" fmla="*/ 761855 w 2216948"/>
              <a:gd name="connsiteY1" fmla="*/ 563477 h 2052126"/>
              <a:gd name="connsiteX2" fmla="*/ 559400 w 2216948"/>
              <a:gd name="connsiteY2" fmla="*/ 814835 h 2052126"/>
              <a:gd name="connsiteX3" fmla="*/ 1405846 w 2216948"/>
              <a:gd name="connsiteY3" fmla="*/ 1556826 h 2052126"/>
              <a:gd name="connsiteX4" fmla="*/ 1662702 w 2216948"/>
              <a:gd name="connsiteY4" fmla="*/ 1249597 h 2052126"/>
              <a:gd name="connsiteX5" fmla="*/ 2205946 w 2216948"/>
              <a:gd name="connsiteY5" fmla="*/ 1499676 h 2052126"/>
              <a:gd name="connsiteX6" fmla="*/ 2171233 w 2216948"/>
              <a:gd name="connsiteY6" fmla="*/ 1811891 h 2052126"/>
              <a:gd name="connsiteX7" fmla="*/ 1672546 w 2216948"/>
              <a:gd name="connsiteY7" fmla="*/ 2052126 h 2052126"/>
              <a:gd name="connsiteX8" fmla="*/ 5863 w 2216948"/>
              <a:gd name="connsiteY8" fmla="*/ 590455 h 2052126"/>
              <a:gd name="connsiteX9" fmla="*/ 209084 w 2216948"/>
              <a:gd name="connsiteY9" fmla="*/ 56735 h 2052126"/>
              <a:gd name="connsiteX10" fmla="*/ 538432 w 2216948"/>
              <a:gd name="connsiteY10" fmla="*/ 17164 h 2052126"/>
              <a:gd name="connsiteX0" fmla="*/ 538142 w 2216658"/>
              <a:gd name="connsiteY0" fmla="*/ 17164 h 2052126"/>
              <a:gd name="connsiteX1" fmla="*/ 761565 w 2216658"/>
              <a:gd name="connsiteY1" fmla="*/ 563477 h 2052126"/>
              <a:gd name="connsiteX2" fmla="*/ 559110 w 2216658"/>
              <a:gd name="connsiteY2" fmla="*/ 814835 h 2052126"/>
              <a:gd name="connsiteX3" fmla="*/ 1405556 w 2216658"/>
              <a:gd name="connsiteY3" fmla="*/ 1556826 h 2052126"/>
              <a:gd name="connsiteX4" fmla="*/ 1662412 w 2216658"/>
              <a:gd name="connsiteY4" fmla="*/ 1249597 h 2052126"/>
              <a:gd name="connsiteX5" fmla="*/ 2205656 w 2216658"/>
              <a:gd name="connsiteY5" fmla="*/ 1499676 h 2052126"/>
              <a:gd name="connsiteX6" fmla="*/ 2170943 w 2216658"/>
              <a:gd name="connsiteY6" fmla="*/ 1811891 h 2052126"/>
              <a:gd name="connsiteX7" fmla="*/ 1672256 w 2216658"/>
              <a:gd name="connsiteY7" fmla="*/ 2052126 h 2052126"/>
              <a:gd name="connsiteX8" fmla="*/ 5573 w 2216658"/>
              <a:gd name="connsiteY8" fmla="*/ 590455 h 2052126"/>
              <a:gd name="connsiteX9" fmla="*/ 208794 w 2216658"/>
              <a:gd name="connsiteY9" fmla="*/ 56735 h 2052126"/>
              <a:gd name="connsiteX10" fmla="*/ 538142 w 2216658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14412 w 2192928"/>
              <a:gd name="connsiteY0" fmla="*/ 17164 h 2052126"/>
              <a:gd name="connsiteX1" fmla="*/ 737835 w 2192928"/>
              <a:gd name="connsiteY1" fmla="*/ 563477 h 2052126"/>
              <a:gd name="connsiteX2" fmla="*/ 535380 w 2192928"/>
              <a:gd name="connsiteY2" fmla="*/ 814835 h 2052126"/>
              <a:gd name="connsiteX3" fmla="*/ 1381826 w 2192928"/>
              <a:gd name="connsiteY3" fmla="*/ 1556826 h 2052126"/>
              <a:gd name="connsiteX4" fmla="*/ 1638682 w 2192928"/>
              <a:gd name="connsiteY4" fmla="*/ 1249597 h 2052126"/>
              <a:gd name="connsiteX5" fmla="*/ 2181926 w 2192928"/>
              <a:gd name="connsiteY5" fmla="*/ 1499676 h 2052126"/>
              <a:gd name="connsiteX6" fmla="*/ 2147213 w 2192928"/>
              <a:gd name="connsiteY6" fmla="*/ 1811891 h 2052126"/>
              <a:gd name="connsiteX7" fmla="*/ 1648526 w 2192928"/>
              <a:gd name="connsiteY7" fmla="*/ 2052126 h 2052126"/>
              <a:gd name="connsiteX8" fmla="*/ 254 w 2192928"/>
              <a:gd name="connsiteY8" fmla="*/ 593523 h 2052126"/>
              <a:gd name="connsiteX9" fmla="*/ 185064 w 2192928"/>
              <a:gd name="connsiteY9" fmla="*/ 56735 h 2052126"/>
              <a:gd name="connsiteX10" fmla="*/ 514412 w 2192928"/>
              <a:gd name="connsiteY10" fmla="*/ 17164 h 2052126"/>
              <a:gd name="connsiteX0" fmla="*/ 520753 w 2199269"/>
              <a:gd name="connsiteY0" fmla="*/ 17164 h 2052126"/>
              <a:gd name="connsiteX1" fmla="*/ 744176 w 2199269"/>
              <a:gd name="connsiteY1" fmla="*/ 563477 h 2052126"/>
              <a:gd name="connsiteX2" fmla="*/ 541721 w 2199269"/>
              <a:gd name="connsiteY2" fmla="*/ 814835 h 2052126"/>
              <a:gd name="connsiteX3" fmla="*/ 1388167 w 2199269"/>
              <a:gd name="connsiteY3" fmla="*/ 1556826 h 2052126"/>
              <a:gd name="connsiteX4" fmla="*/ 1645023 w 2199269"/>
              <a:gd name="connsiteY4" fmla="*/ 1249597 h 2052126"/>
              <a:gd name="connsiteX5" fmla="*/ 2188267 w 2199269"/>
              <a:gd name="connsiteY5" fmla="*/ 1499676 h 2052126"/>
              <a:gd name="connsiteX6" fmla="*/ 2153554 w 2199269"/>
              <a:gd name="connsiteY6" fmla="*/ 1811891 h 2052126"/>
              <a:gd name="connsiteX7" fmla="*/ 1654867 w 2199269"/>
              <a:gd name="connsiteY7" fmla="*/ 2052126 h 2052126"/>
              <a:gd name="connsiteX8" fmla="*/ 6595 w 2199269"/>
              <a:gd name="connsiteY8" fmla="*/ 593523 h 2052126"/>
              <a:gd name="connsiteX9" fmla="*/ 191405 w 2199269"/>
              <a:gd name="connsiteY9" fmla="*/ 56735 h 2052126"/>
              <a:gd name="connsiteX10" fmla="*/ 520753 w 2199269"/>
              <a:gd name="connsiteY10" fmla="*/ 17164 h 2052126"/>
              <a:gd name="connsiteX0" fmla="*/ 532311 w 2210827"/>
              <a:gd name="connsiteY0" fmla="*/ 17164 h 2052126"/>
              <a:gd name="connsiteX1" fmla="*/ 755734 w 2210827"/>
              <a:gd name="connsiteY1" fmla="*/ 563477 h 2052126"/>
              <a:gd name="connsiteX2" fmla="*/ 553279 w 2210827"/>
              <a:gd name="connsiteY2" fmla="*/ 814835 h 2052126"/>
              <a:gd name="connsiteX3" fmla="*/ 1399725 w 2210827"/>
              <a:gd name="connsiteY3" fmla="*/ 1556826 h 2052126"/>
              <a:gd name="connsiteX4" fmla="*/ 1656581 w 2210827"/>
              <a:gd name="connsiteY4" fmla="*/ 1249597 h 2052126"/>
              <a:gd name="connsiteX5" fmla="*/ 2199825 w 2210827"/>
              <a:gd name="connsiteY5" fmla="*/ 1499676 h 2052126"/>
              <a:gd name="connsiteX6" fmla="*/ 2165112 w 2210827"/>
              <a:gd name="connsiteY6" fmla="*/ 1811891 h 2052126"/>
              <a:gd name="connsiteX7" fmla="*/ 1666425 w 2210827"/>
              <a:gd name="connsiteY7" fmla="*/ 2052126 h 2052126"/>
              <a:gd name="connsiteX8" fmla="*/ 5879 w 2210827"/>
              <a:gd name="connsiteY8" fmla="*/ 590455 h 2052126"/>
              <a:gd name="connsiteX9" fmla="*/ 202963 w 2210827"/>
              <a:gd name="connsiteY9" fmla="*/ 56735 h 2052126"/>
              <a:gd name="connsiteX10" fmla="*/ 532311 w 2210827"/>
              <a:gd name="connsiteY10" fmla="*/ 17164 h 2052126"/>
              <a:gd name="connsiteX0" fmla="*/ 532311 w 2205014"/>
              <a:gd name="connsiteY0" fmla="*/ 17164 h 2052126"/>
              <a:gd name="connsiteX1" fmla="*/ 755734 w 2205014"/>
              <a:gd name="connsiteY1" fmla="*/ 563477 h 2052126"/>
              <a:gd name="connsiteX2" fmla="*/ 553279 w 2205014"/>
              <a:gd name="connsiteY2" fmla="*/ 814835 h 2052126"/>
              <a:gd name="connsiteX3" fmla="*/ 1399725 w 2205014"/>
              <a:gd name="connsiteY3" fmla="*/ 1556826 h 2052126"/>
              <a:gd name="connsiteX4" fmla="*/ 1656581 w 2205014"/>
              <a:gd name="connsiteY4" fmla="*/ 1249597 h 2052126"/>
              <a:gd name="connsiteX5" fmla="*/ 2199825 w 2205014"/>
              <a:gd name="connsiteY5" fmla="*/ 1499676 h 2052126"/>
              <a:gd name="connsiteX6" fmla="*/ 2131359 w 2205014"/>
              <a:gd name="connsiteY6" fmla="*/ 1818028 h 2052126"/>
              <a:gd name="connsiteX7" fmla="*/ 1666425 w 2205014"/>
              <a:gd name="connsiteY7" fmla="*/ 2052126 h 2052126"/>
              <a:gd name="connsiteX8" fmla="*/ 5879 w 2205014"/>
              <a:gd name="connsiteY8" fmla="*/ 590455 h 2052126"/>
              <a:gd name="connsiteX9" fmla="*/ 202963 w 2205014"/>
              <a:gd name="connsiteY9" fmla="*/ 56735 h 2052126"/>
              <a:gd name="connsiteX10" fmla="*/ 532311 w 2205014"/>
              <a:gd name="connsiteY10" fmla="*/ 17164 h 2052126"/>
              <a:gd name="connsiteX0" fmla="*/ 532311 w 2202839"/>
              <a:gd name="connsiteY0" fmla="*/ 17164 h 2052126"/>
              <a:gd name="connsiteX1" fmla="*/ 755734 w 2202839"/>
              <a:gd name="connsiteY1" fmla="*/ 563477 h 2052126"/>
              <a:gd name="connsiteX2" fmla="*/ 553279 w 2202839"/>
              <a:gd name="connsiteY2" fmla="*/ 814835 h 2052126"/>
              <a:gd name="connsiteX3" fmla="*/ 1399725 w 2202839"/>
              <a:gd name="connsiteY3" fmla="*/ 1556826 h 2052126"/>
              <a:gd name="connsiteX4" fmla="*/ 1656581 w 2202839"/>
              <a:gd name="connsiteY4" fmla="*/ 1249597 h 2052126"/>
              <a:gd name="connsiteX5" fmla="*/ 2199825 w 2202839"/>
              <a:gd name="connsiteY5" fmla="*/ 1499676 h 2052126"/>
              <a:gd name="connsiteX6" fmla="*/ 2091469 w 2202839"/>
              <a:gd name="connsiteY6" fmla="*/ 1827233 h 2052126"/>
              <a:gd name="connsiteX7" fmla="*/ 1666425 w 2202839"/>
              <a:gd name="connsiteY7" fmla="*/ 2052126 h 2052126"/>
              <a:gd name="connsiteX8" fmla="*/ 5879 w 2202839"/>
              <a:gd name="connsiteY8" fmla="*/ 590455 h 2052126"/>
              <a:gd name="connsiteX9" fmla="*/ 202963 w 2202839"/>
              <a:gd name="connsiteY9" fmla="*/ 56735 h 2052126"/>
              <a:gd name="connsiteX10" fmla="*/ 532311 w 2202839"/>
              <a:gd name="connsiteY10" fmla="*/ 17164 h 2052126"/>
              <a:gd name="connsiteX0" fmla="*/ 532311 w 2203429"/>
              <a:gd name="connsiteY0" fmla="*/ 17164 h 2052126"/>
              <a:gd name="connsiteX1" fmla="*/ 755734 w 2203429"/>
              <a:gd name="connsiteY1" fmla="*/ 563477 h 2052126"/>
              <a:gd name="connsiteX2" fmla="*/ 553279 w 2203429"/>
              <a:gd name="connsiteY2" fmla="*/ 814835 h 2052126"/>
              <a:gd name="connsiteX3" fmla="*/ 1399725 w 2203429"/>
              <a:gd name="connsiteY3" fmla="*/ 1556826 h 2052126"/>
              <a:gd name="connsiteX4" fmla="*/ 1656581 w 2203429"/>
              <a:gd name="connsiteY4" fmla="*/ 1249597 h 2052126"/>
              <a:gd name="connsiteX5" fmla="*/ 2199825 w 2203429"/>
              <a:gd name="connsiteY5" fmla="*/ 1499676 h 2052126"/>
              <a:gd name="connsiteX6" fmla="*/ 2106811 w 2203429"/>
              <a:gd name="connsiteY6" fmla="*/ 1851781 h 2052126"/>
              <a:gd name="connsiteX7" fmla="*/ 1666425 w 2203429"/>
              <a:gd name="connsiteY7" fmla="*/ 2052126 h 2052126"/>
              <a:gd name="connsiteX8" fmla="*/ 5879 w 2203429"/>
              <a:gd name="connsiteY8" fmla="*/ 590455 h 2052126"/>
              <a:gd name="connsiteX9" fmla="*/ 202963 w 2203429"/>
              <a:gd name="connsiteY9" fmla="*/ 56735 h 2052126"/>
              <a:gd name="connsiteX10" fmla="*/ 532311 w 2203429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5672"/>
              <a:gd name="connsiteY0" fmla="*/ 17164 h 2052126"/>
              <a:gd name="connsiteX1" fmla="*/ 755734 w 2205672"/>
              <a:gd name="connsiteY1" fmla="*/ 563477 h 2052126"/>
              <a:gd name="connsiteX2" fmla="*/ 553279 w 2205672"/>
              <a:gd name="connsiteY2" fmla="*/ 814835 h 2052126"/>
              <a:gd name="connsiteX3" fmla="*/ 1399725 w 2205672"/>
              <a:gd name="connsiteY3" fmla="*/ 1556826 h 2052126"/>
              <a:gd name="connsiteX4" fmla="*/ 1656581 w 2205672"/>
              <a:gd name="connsiteY4" fmla="*/ 1249597 h 2052126"/>
              <a:gd name="connsiteX5" fmla="*/ 2199825 w 2205672"/>
              <a:gd name="connsiteY5" fmla="*/ 1499676 h 2052126"/>
              <a:gd name="connsiteX6" fmla="*/ 2106811 w 2205672"/>
              <a:gd name="connsiteY6" fmla="*/ 1851781 h 2052126"/>
              <a:gd name="connsiteX7" fmla="*/ 1666425 w 2205672"/>
              <a:gd name="connsiteY7" fmla="*/ 2052126 h 2052126"/>
              <a:gd name="connsiteX8" fmla="*/ 5879 w 2205672"/>
              <a:gd name="connsiteY8" fmla="*/ 590455 h 2052126"/>
              <a:gd name="connsiteX9" fmla="*/ 202963 w 2205672"/>
              <a:gd name="connsiteY9" fmla="*/ 56735 h 2052126"/>
              <a:gd name="connsiteX10" fmla="*/ 532311 w 2205672"/>
              <a:gd name="connsiteY10" fmla="*/ 17164 h 2052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05672" h="2052126">
                <a:moveTo>
                  <a:pt x="532311" y="17164"/>
                </a:moveTo>
                <a:cubicBezTo>
                  <a:pt x="622127" y="200291"/>
                  <a:pt x="678192" y="358870"/>
                  <a:pt x="755734" y="563477"/>
                </a:cubicBezTo>
                <a:cubicBezTo>
                  <a:pt x="689272" y="676925"/>
                  <a:pt x="638152" y="750483"/>
                  <a:pt x="553279" y="814835"/>
                </a:cubicBezTo>
                <a:cubicBezTo>
                  <a:pt x="694279" y="1154220"/>
                  <a:pt x="1065413" y="1453714"/>
                  <a:pt x="1399725" y="1556826"/>
                </a:cubicBezTo>
                <a:cubicBezTo>
                  <a:pt x="1470001" y="1439074"/>
                  <a:pt x="1534141" y="1352007"/>
                  <a:pt x="1656581" y="1249597"/>
                </a:cubicBezTo>
                <a:cubicBezTo>
                  <a:pt x="1862210" y="1322729"/>
                  <a:pt x="2037154" y="1398928"/>
                  <a:pt x="2199825" y="1499676"/>
                </a:cubicBezTo>
                <a:cubicBezTo>
                  <a:pt x="2218938" y="1646706"/>
                  <a:pt x="2192025" y="1738504"/>
                  <a:pt x="2106811" y="1851781"/>
                </a:cubicBezTo>
                <a:cubicBezTo>
                  <a:pt x="1920124" y="2038232"/>
                  <a:pt x="1822426" y="2043644"/>
                  <a:pt x="1666425" y="2052126"/>
                </a:cubicBezTo>
                <a:cubicBezTo>
                  <a:pt x="720146" y="1943344"/>
                  <a:pt x="50031" y="1052110"/>
                  <a:pt x="5879" y="590455"/>
                </a:cubicBezTo>
                <a:cubicBezTo>
                  <a:pt x="-22525" y="333791"/>
                  <a:pt x="53398" y="175318"/>
                  <a:pt x="202963" y="56735"/>
                </a:cubicBezTo>
                <a:cubicBezTo>
                  <a:pt x="332180" y="-12711"/>
                  <a:pt x="393890" y="-8513"/>
                  <a:pt x="532311" y="171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08" name="Graphic 51">
            <a:extLst>
              <a:ext uri="{FF2B5EF4-FFF2-40B4-BE49-F238E27FC236}">
                <a16:creationId xmlns:a16="http://schemas.microsoft.com/office/drawing/2014/main" id="{12FFDE43-81F6-4021-83BD-D35CCD69604C}"/>
              </a:ext>
            </a:extLst>
          </p:cNvPr>
          <p:cNvGrpSpPr/>
          <p:nvPr/>
        </p:nvGrpSpPr>
        <p:grpSpPr>
          <a:xfrm>
            <a:off x="4802152" y="1727474"/>
            <a:ext cx="2600930" cy="1905992"/>
            <a:chOff x="1416767" y="0"/>
            <a:chExt cx="9358465" cy="6858000"/>
          </a:xfrm>
        </p:grpSpPr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id="{30478D0A-2AE8-4E25-BEBF-AA20B797AB5E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id="{F6067FFB-B45D-4F4A-9ACE-81D10F4E903C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id="{8D0154C1-360B-4533-958E-144708D5B851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id="{063787C5-566B-4433-B0A8-5288A4B0ED8A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id="{BE55256A-39FA-4593-9A93-716D929AFDB4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id="{708AF619-23DD-42C5-88EB-D9371B94B3E8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id="{80258382-D792-496A-8183-210394936F1C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id="{58903AAF-8431-4CE4-82E0-49770585CA53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id="{DD02E73B-FE2A-4178-818F-9963217054D9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id="{9D9F2D97-91EA-45AA-B4AC-ED6A92F41145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id="{3EA5EF42-7E8A-41FA-882D-3E95BA3E57A8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id="{71770D0D-456B-404D-94EB-BA996C717629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id="{759C3604-4081-4F5B-89DB-DAF2C4541CE9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2" name="Freeform: Shape 1321">
              <a:extLst>
                <a:ext uri="{FF2B5EF4-FFF2-40B4-BE49-F238E27FC236}">
                  <a16:creationId xmlns:a16="http://schemas.microsoft.com/office/drawing/2014/main" id="{2591DD6B-87BE-4209-BDD1-8ECCAD8EF181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23" name="Arrow: Chevron 1322">
            <a:extLst>
              <a:ext uri="{FF2B5EF4-FFF2-40B4-BE49-F238E27FC236}">
                <a16:creationId xmlns:a16="http://schemas.microsoft.com/office/drawing/2014/main" id="{F9E2AB40-98C0-423E-BD44-819E7FAFF7C0}"/>
              </a:ext>
            </a:extLst>
          </p:cNvPr>
          <p:cNvSpPr/>
          <p:nvPr/>
        </p:nvSpPr>
        <p:spPr>
          <a:xfrm>
            <a:off x="3312540" y="2448384"/>
            <a:ext cx="644627" cy="64462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24" name="Arrow: Chevron 1323">
            <a:extLst>
              <a:ext uri="{FF2B5EF4-FFF2-40B4-BE49-F238E27FC236}">
                <a16:creationId xmlns:a16="http://schemas.microsoft.com/office/drawing/2014/main" id="{8B7C81CB-B4E7-4644-9FD3-3E0809D0C85C}"/>
              </a:ext>
            </a:extLst>
          </p:cNvPr>
          <p:cNvSpPr/>
          <p:nvPr/>
        </p:nvSpPr>
        <p:spPr>
          <a:xfrm>
            <a:off x="8248066" y="2309374"/>
            <a:ext cx="644627" cy="64462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325" name="Group 1324">
            <a:extLst>
              <a:ext uri="{FF2B5EF4-FFF2-40B4-BE49-F238E27FC236}">
                <a16:creationId xmlns:a16="http://schemas.microsoft.com/office/drawing/2014/main" id="{9F60860A-D8B5-4CE9-850A-DA6E76CEE45A}"/>
              </a:ext>
            </a:extLst>
          </p:cNvPr>
          <p:cNvGrpSpPr/>
          <p:nvPr/>
        </p:nvGrpSpPr>
        <p:grpSpPr>
          <a:xfrm>
            <a:off x="826290" y="3820370"/>
            <a:ext cx="2652566" cy="865838"/>
            <a:chOff x="2079596" y="4282215"/>
            <a:chExt cx="3303213" cy="865838"/>
          </a:xfrm>
        </p:grpSpPr>
        <p:sp>
          <p:nvSpPr>
            <p:cNvPr id="1326" name="TextBox 1325">
              <a:extLst>
                <a:ext uri="{FF2B5EF4-FFF2-40B4-BE49-F238E27FC236}">
                  <a16:creationId xmlns:a16="http://schemas.microsoft.com/office/drawing/2014/main" id="{E5C62275-A3AB-4F97-BCDA-F8300F9E7DC2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27" name="TextBox 1326">
              <a:extLst>
                <a:ext uri="{FF2B5EF4-FFF2-40B4-BE49-F238E27FC236}">
                  <a16:creationId xmlns:a16="http://schemas.microsoft.com/office/drawing/2014/main" id="{E96CB988-D689-4C4C-8537-DCB62CEB2482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28" name="Group 1327">
            <a:extLst>
              <a:ext uri="{FF2B5EF4-FFF2-40B4-BE49-F238E27FC236}">
                <a16:creationId xmlns:a16="http://schemas.microsoft.com/office/drawing/2014/main" id="{604742ED-B317-44C5-8595-F306A9F2231B}"/>
              </a:ext>
            </a:extLst>
          </p:cNvPr>
          <p:cNvGrpSpPr/>
          <p:nvPr/>
        </p:nvGrpSpPr>
        <p:grpSpPr>
          <a:xfrm>
            <a:off x="4473108" y="3820370"/>
            <a:ext cx="2652566" cy="865838"/>
            <a:chOff x="2079596" y="4282215"/>
            <a:chExt cx="3303213" cy="865838"/>
          </a:xfrm>
        </p:grpSpPr>
        <p:sp>
          <p:nvSpPr>
            <p:cNvPr id="1329" name="TextBox 1328">
              <a:extLst>
                <a:ext uri="{FF2B5EF4-FFF2-40B4-BE49-F238E27FC236}">
                  <a16:creationId xmlns:a16="http://schemas.microsoft.com/office/drawing/2014/main" id="{2D865928-9F94-4CA6-9FEA-AC8EFD55B6D2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30" name="TextBox 1329">
              <a:extLst>
                <a:ext uri="{FF2B5EF4-FFF2-40B4-BE49-F238E27FC236}">
                  <a16:creationId xmlns:a16="http://schemas.microsoft.com/office/drawing/2014/main" id="{597C40A3-ABD7-4FA7-A245-EF8DB8BD8E8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331" name="TextBox 1330">
            <a:extLst>
              <a:ext uri="{FF2B5EF4-FFF2-40B4-BE49-F238E27FC236}">
                <a16:creationId xmlns:a16="http://schemas.microsoft.com/office/drawing/2014/main" id="{8FAB2C3D-9FDA-4C0B-9F95-11C75378A12E}"/>
              </a:ext>
            </a:extLst>
          </p:cNvPr>
          <p:cNvSpPr txBox="1"/>
          <p:nvPr/>
        </p:nvSpPr>
        <p:spPr>
          <a:xfrm>
            <a:off x="5848766" y="4790228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332" name="Group 1331">
            <a:extLst>
              <a:ext uri="{FF2B5EF4-FFF2-40B4-BE49-F238E27FC236}">
                <a16:creationId xmlns:a16="http://schemas.microsoft.com/office/drawing/2014/main" id="{4CBFB2D5-14E0-4516-96A5-04A6ECF87E9A}"/>
              </a:ext>
            </a:extLst>
          </p:cNvPr>
          <p:cNvGrpSpPr/>
          <p:nvPr/>
        </p:nvGrpSpPr>
        <p:grpSpPr>
          <a:xfrm>
            <a:off x="763967" y="4788494"/>
            <a:ext cx="5332033" cy="1325077"/>
            <a:chOff x="4980628" y="1360115"/>
            <a:chExt cx="2236570" cy="1325077"/>
          </a:xfrm>
        </p:grpSpPr>
        <p:sp>
          <p:nvSpPr>
            <p:cNvPr id="1333" name="TextBox 1332">
              <a:extLst>
                <a:ext uri="{FF2B5EF4-FFF2-40B4-BE49-F238E27FC236}">
                  <a16:creationId xmlns:a16="http://schemas.microsoft.com/office/drawing/2014/main" id="{7BACB6AB-43DD-430B-A570-E53A515675FB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1334" name="TextBox 1333">
              <a:extLst>
                <a:ext uri="{FF2B5EF4-FFF2-40B4-BE49-F238E27FC236}">
                  <a16:creationId xmlns:a16="http://schemas.microsoft.com/office/drawing/2014/main" id="{EE3B491E-F2CE-4631-9F0F-ACAC6389AA27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114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37</cp:revision>
  <dcterms:created xsi:type="dcterms:W3CDTF">2018-02-18T19:39:47Z</dcterms:created>
  <dcterms:modified xsi:type="dcterms:W3CDTF">2019-05-07T06:32:56Z</dcterms:modified>
</cp:coreProperties>
</file>