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25-4A6E-B1C3-335E9E85097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C25-4A6E-B1C3-335E9E85097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C25-4A6E-B1C3-335E9E85097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C25-4A6E-B1C3-335E9E85097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C25-4A6E-B1C3-335E9E850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7" name="Rectangle 40">
            <a:extLst>
              <a:ext uri="{FF2B5EF4-FFF2-40B4-BE49-F238E27FC236}">
                <a16:creationId xmlns:a16="http://schemas.microsoft.com/office/drawing/2014/main" id="{6AD9B4B4-821A-4D2A-9CA2-0D5E5D9F3CFB}"/>
              </a:ext>
            </a:extLst>
          </p:cNvPr>
          <p:cNvSpPr/>
          <p:nvPr/>
        </p:nvSpPr>
        <p:spPr>
          <a:xfrm>
            <a:off x="958358" y="3076662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508" name="그룹 9">
            <a:extLst>
              <a:ext uri="{FF2B5EF4-FFF2-40B4-BE49-F238E27FC236}">
                <a16:creationId xmlns:a16="http://schemas.microsoft.com/office/drawing/2014/main" id="{75242851-5C88-4952-AE86-D40AE8B61A01}"/>
              </a:ext>
            </a:extLst>
          </p:cNvPr>
          <p:cNvGrpSpPr/>
          <p:nvPr/>
        </p:nvGrpSpPr>
        <p:grpSpPr>
          <a:xfrm>
            <a:off x="1335587" y="2213108"/>
            <a:ext cx="658800" cy="3738394"/>
            <a:chOff x="1335587" y="2195524"/>
            <a:chExt cx="658800" cy="3738394"/>
          </a:xfrm>
        </p:grpSpPr>
        <p:sp>
          <p:nvSpPr>
            <p:cNvPr id="509" name="Rounded Rectangle 9">
              <a:extLst>
                <a:ext uri="{FF2B5EF4-FFF2-40B4-BE49-F238E27FC236}">
                  <a16:creationId xmlns:a16="http://schemas.microsoft.com/office/drawing/2014/main" id="{B10DAA11-5B13-4A41-AEDE-197EEC0CAAF3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0" name="Rounded Rectangle 75">
              <a:extLst>
                <a:ext uri="{FF2B5EF4-FFF2-40B4-BE49-F238E27FC236}">
                  <a16:creationId xmlns:a16="http://schemas.microsoft.com/office/drawing/2014/main" id="{30F94935-3485-4940-B250-AFB8D9486723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1" name="Round Same Side Corner Rectangle 50">
              <a:extLst>
                <a:ext uri="{FF2B5EF4-FFF2-40B4-BE49-F238E27FC236}">
                  <a16:creationId xmlns:a16="http://schemas.microsoft.com/office/drawing/2014/main" id="{866CD4D9-0178-4F93-B8D1-9C993418FF6A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12" name="그룹 6">
            <a:extLst>
              <a:ext uri="{FF2B5EF4-FFF2-40B4-BE49-F238E27FC236}">
                <a16:creationId xmlns:a16="http://schemas.microsoft.com/office/drawing/2014/main" id="{5A706DD6-B13D-411F-94CB-FE629F8DA9D0}"/>
              </a:ext>
            </a:extLst>
          </p:cNvPr>
          <p:cNvGrpSpPr/>
          <p:nvPr/>
        </p:nvGrpSpPr>
        <p:grpSpPr>
          <a:xfrm>
            <a:off x="3573456" y="2213108"/>
            <a:ext cx="658800" cy="3738394"/>
            <a:chOff x="3573456" y="2195524"/>
            <a:chExt cx="658800" cy="3738394"/>
          </a:xfrm>
        </p:grpSpPr>
        <p:sp>
          <p:nvSpPr>
            <p:cNvPr id="513" name="Rounded Rectangle 6">
              <a:extLst>
                <a:ext uri="{FF2B5EF4-FFF2-40B4-BE49-F238E27FC236}">
                  <a16:creationId xmlns:a16="http://schemas.microsoft.com/office/drawing/2014/main" id="{EF955FA1-073E-4A18-B4AE-1D6DDB538DBB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4" name="Rounded Rectangle 73">
              <a:extLst>
                <a:ext uri="{FF2B5EF4-FFF2-40B4-BE49-F238E27FC236}">
                  <a16:creationId xmlns:a16="http://schemas.microsoft.com/office/drawing/2014/main" id="{8813C131-024D-4397-B460-41546712FA39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5" name="Round Same Side Corner Rectangle 54">
              <a:extLst>
                <a:ext uri="{FF2B5EF4-FFF2-40B4-BE49-F238E27FC236}">
                  <a16:creationId xmlns:a16="http://schemas.microsoft.com/office/drawing/2014/main" id="{9247512D-6EED-4C1D-9257-8A8C46396BAF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16" name="그룹 7">
            <a:extLst>
              <a:ext uri="{FF2B5EF4-FFF2-40B4-BE49-F238E27FC236}">
                <a16:creationId xmlns:a16="http://schemas.microsoft.com/office/drawing/2014/main" id="{50E70AD5-C9C0-4796-8907-88E439B93FA1}"/>
              </a:ext>
            </a:extLst>
          </p:cNvPr>
          <p:cNvGrpSpPr/>
          <p:nvPr/>
        </p:nvGrpSpPr>
        <p:grpSpPr>
          <a:xfrm>
            <a:off x="4693466" y="2213108"/>
            <a:ext cx="658800" cy="3738394"/>
            <a:chOff x="4693466" y="2195524"/>
            <a:chExt cx="658800" cy="3738394"/>
          </a:xfrm>
        </p:grpSpPr>
        <p:sp>
          <p:nvSpPr>
            <p:cNvPr id="517" name="Rounded Rectangle 12">
              <a:extLst>
                <a:ext uri="{FF2B5EF4-FFF2-40B4-BE49-F238E27FC236}">
                  <a16:creationId xmlns:a16="http://schemas.microsoft.com/office/drawing/2014/main" id="{A26FC869-ED50-416D-B67E-96636970E2DB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8" name="Rounded Rectangle 82">
              <a:extLst>
                <a:ext uri="{FF2B5EF4-FFF2-40B4-BE49-F238E27FC236}">
                  <a16:creationId xmlns:a16="http://schemas.microsoft.com/office/drawing/2014/main" id="{77B30487-AF8D-4D0C-9129-99C8D55DEB3C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9" name="Round Same Side Corner Rectangle 55">
              <a:extLst>
                <a:ext uri="{FF2B5EF4-FFF2-40B4-BE49-F238E27FC236}">
                  <a16:creationId xmlns:a16="http://schemas.microsoft.com/office/drawing/2014/main" id="{1DBD7622-B100-416A-A3D3-F7DA1789FC6A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0" name="그룹 8">
            <a:extLst>
              <a:ext uri="{FF2B5EF4-FFF2-40B4-BE49-F238E27FC236}">
                <a16:creationId xmlns:a16="http://schemas.microsoft.com/office/drawing/2014/main" id="{F86B1FB3-0FA1-4108-B1E5-C6E525686A1C}"/>
              </a:ext>
            </a:extLst>
          </p:cNvPr>
          <p:cNvGrpSpPr/>
          <p:nvPr/>
        </p:nvGrpSpPr>
        <p:grpSpPr>
          <a:xfrm>
            <a:off x="2462430" y="2213110"/>
            <a:ext cx="658800" cy="3738393"/>
            <a:chOff x="2462430" y="2195525"/>
            <a:chExt cx="658800" cy="3738393"/>
          </a:xfrm>
        </p:grpSpPr>
        <p:sp>
          <p:nvSpPr>
            <p:cNvPr id="521" name="Rounded Rectangle 3">
              <a:extLst>
                <a:ext uri="{FF2B5EF4-FFF2-40B4-BE49-F238E27FC236}">
                  <a16:creationId xmlns:a16="http://schemas.microsoft.com/office/drawing/2014/main" id="{A3F26C13-CF7A-4E65-AF78-471448B6A443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2" name="Rounded Rectangle 58">
              <a:extLst>
                <a:ext uri="{FF2B5EF4-FFF2-40B4-BE49-F238E27FC236}">
                  <a16:creationId xmlns:a16="http://schemas.microsoft.com/office/drawing/2014/main" id="{D88C4572-106C-47F2-850E-B1A5FA872516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3" name="Round Same Side Corner Rectangle 57">
              <a:extLst>
                <a:ext uri="{FF2B5EF4-FFF2-40B4-BE49-F238E27FC236}">
                  <a16:creationId xmlns:a16="http://schemas.microsoft.com/office/drawing/2014/main" id="{F640C7D5-3E01-4E7A-8E55-E5A4547ADA68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24" name="TextBox 523">
            <a:extLst>
              <a:ext uri="{FF2B5EF4-FFF2-40B4-BE49-F238E27FC236}">
                <a16:creationId xmlns:a16="http://schemas.microsoft.com/office/drawing/2014/main" id="{771C7F21-DF59-4819-BD6C-48EB0BE41DF3}"/>
              </a:ext>
            </a:extLst>
          </p:cNvPr>
          <p:cNvSpPr txBox="1"/>
          <p:nvPr/>
        </p:nvSpPr>
        <p:spPr>
          <a:xfrm>
            <a:off x="1290380" y="2670444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56C40917-FA2E-498E-A1E1-DBD6E6B43343}"/>
              </a:ext>
            </a:extLst>
          </p:cNvPr>
          <p:cNvSpPr txBox="1"/>
          <p:nvPr/>
        </p:nvSpPr>
        <p:spPr>
          <a:xfrm>
            <a:off x="4659670" y="2670444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8B2E0487-63D2-4FE3-AE05-6092CDC7D8CA}"/>
              </a:ext>
            </a:extLst>
          </p:cNvPr>
          <p:cNvSpPr txBox="1"/>
          <p:nvPr/>
        </p:nvSpPr>
        <p:spPr>
          <a:xfrm>
            <a:off x="3527986" y="2670444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F697E0B4-D742-4E73-B638-E814D34CFDDE}"/>
              </a:ext>
            </a:extLst>
          </p:cNvPr>
          <p:cNvSpPr txBox="1"/>
          <p:nvPr/>
        </p:nvSpPr>
        <p:spPr>
          <a:xfrm>
            <a:off x="2421028" y="2670444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28" name="차트 5">
            <a:extLst>
              <a:ext uri="{FF2B5EF4-FFF2-40B4-BE49-F238E27FC236}">
                <a16:creationId xmlns:a16="http://schemas.microsoft.com/office/drawing/2014/main" id="{7A3E9FAE-DA82-450B-A856-21B5CE1EC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221635"/>
              </p:ext>
            </p:extLst>
          </p:nvPr>
        </p:nvGraphicFramePr>
        <p:xfrm>
          <a:off x="958358" y="2729424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9" name="Oval 55">
            <a:extLst>
              <a:ext uri="{FF2B5EF4-FFF2-40B4-BE49-F238E27FC236}">
                <a16:creationId xmlns:a16="http://schemas.microsoft.com/office/drawing/2014/main" id="{17CFADBE-07BE-471A-9656-9D24B8EEA27A}"/>
              </a:ext>
            </a:extLst>
          </p:cNvPr>
          <p:cNvSpPr/>
          <p:nvPr/>
        </p:nvSpPr>
        <p:spPr>
          <a:xfrm>
            <a:off x="6459308" y="3123385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0" name="Oval 56">
            <a:extLst>
              <a:ext uri="{FF2B5EF4-FFF2-40B4-BE49-F238E27FC236}">
                <a16:creationId xmlns:a16="http://schemas.microsoft.com/office/drawing/2014/main" id="{AFCA01FB-DDF1-460E-BBE1-D62676B3EB57}"/>
              </a:ext>
            </a:extLst>
          </p:cNvPr>
          <p:cNvSpPr/>
          <p:nvPr/>
        </p:nvSpPr>
        <p:spPr>
          <a:xfrm>
            <a:off x="6459308" y="2046858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1" name="Oval 67">
            <a:extLst>
              <a:ext uri="{FF2B5EF4-FFF2-40B4-BE49-F238E27FC236}">
                <a16:creationId xmlns:a16="http://schemas.microsoft.com/office/drawing/2014/main" id="{0F43EE2D-7FBF-407C-B3E1-3F966AAA1FFA}"/>
              </a:ext>
            </a:extLst>
          </p:cNvPr>
          <p:cNvSpPr/>
          <p:nvPr/>
        </p:nvSpPr>
        <p:spPr>
          <a:xfrm>
            <a:off x="6459308" y="4199912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" name="Oval 68">
            <a:extLst>
              <a:ext uri="{FF2B5EF4-FFF2-40B4-BE49-F238E27FC236}">
                <a16:creationId xmlns:a16="http://schemas.microsoft.com/office/drawing/2014/main" id="{5D364B8D-FB3F-4956-BA01-0A05B2FF6A33}"/>
              </a:ext>
            </a:extLst>
          </p:cNvPr>
          <p:cNvSpPr/>
          <p:nvPr/>
        </p:nvSpPr>
        <p:spPr>
          <a:xfrm>
            <a:off x="6459308" y="5276438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A55FA674-8439-4332-BD8D-A96F7188EFDC}"/>
              </a:ext>
            </a:extLst>
          </p:cNvPr>
          <p:cNvSpPr txBox="1"/>
          <p:nvPr/>
        </p:nvSpPr>
        <p:spPr>
          <a:xfrm>
            <a:off x="6523624" y="217767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D7EDF58F-50A4-4E9A-8581-1212DFD25C2C}"/>
              </a:ext>
            </a:extLst>
          </p:cNvPr>
          <p:cNvSpPr txBox="1"/>
          <p:nvPr/>
        </p:nvSpPr>
        <p:spPr>
          <a:xfrm>
            <a:off x="6523624" y="3254200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CC42B0B2-D549-4B52-855E-6643CA3C0689}"/>
              </a:ext>
            </a:extLst>
          </p:cNvPr>
          <p:cNvSpPr txBox="1"/>
          <p:nvPr/>
        </p:nvSpPr>
        <p:spPr>
          <a:xfrm>
            <a:off x="6523624" y="4330726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6366EB50-8574-4ADF-BEAC-4299FE1959AA}"/>
              </a:ext>
            </a:extLst>
          </p:cNvPr>
          <p:cNvSpPr txBox="1"/>
          <p:nvPr/>
        </p:nvSpPr>
        <p:spPr>
          <a:xfrm>
            <a:off x="6523624" y="540725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7" name="Group 79">
            <a:extLst>
              <a:ext uri="{FF2B5EF4-FFF2-40B4-BE49-F238E27FC236}">
                <a16:creationId xmlns:a16="http://schemas.microsoft.com/office/drawing/2014/main" id="{1E476B0E-563E-42F1-B89F-DA06AA66FF1F}"/>
              </a:ext>
            </a:extLst>
          </p:cNvPr>
          <p:cNvGrpSpPr/>
          <p:nvPr/>
        </p:nvGrpSpPr>
        <p:grpSpPr>
          <a:xfrm>
            <a:off x="7265322" y="2977200"/>
            <a:ext cx="4111923" cy="923330"/>
            <a:chOff x="2551705" y="4283314"/>
            <a:chExt cx="2357003" cy="923330"/>
          </a:xfrm>
        </p:grpSpPr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5F3312F3-FA3A-4761-9029-084DC09A296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9" name="TextBox 538">
              <a:extLst>
                <a:ext uri="{FF2B5EF4-FFF2-40B4-BE49-F238E27FC236}">
                  <a16:creationId xmlns:a16="http://schemas.microsoft.com/office/drawing/2014/main" id="{D0836412-DA3E-4CA6-81E8-4EC27111A2F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0" name="Group 82">
            <a:extLst>
              <a:ext uri="{FF2B5EF4-FFF2-40B4-BE49-F238E27FC236}">
                <a16:creationId xmlns:a16="http://schemas.microsoft.com/office/drawing/2014/main" id="{0C05F88C-F825-431E-8AE4-11A99BEDA709}"/>
              </a:ext>
            </a:extLst>
          </p:cNvPr>
          <p:cNvGrpSpPr/>
          <p:nvPr/>
        </p:nvGrpSpPr>
        <p:grpSpPr>
          <a:xfrm>
            <a:off x="7265322" y="1900673"/>
            <a:ext cx="4111923" cy="923330"/>
            <a:chOff x="2551705" y="4283314"/>
            <a:chExt cx="2357003" cy="923330"/>
          </a:xfrm>
        </p:grpSpPr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24DDBD83-E30F-4174-9A8A-2A9346FA331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CD794BDE-12E7-4D46-B174-EDE2AA7763B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3" name="Group 85">
            <a:extLst>
              <a:ext uri="{FF2B5EF4-FFF2-40B4-BE49-F238E27FC236}">
                <a16:creationId xmlns:a16="http://schemas.microsoft.com/office/drawing/2014/main" id="{619BCC84-5DCF-4955-8EA7-51EBF4A008DA}"/>
              </a:ext>
            </a:extLst>
          </p:cNvPr>
          <p:cNvGrpSpPr/>
          <p:nvPr/>
        </p:nvGrpSpPr>
        <p:grpSpPr>
          <a:xfrm>
            <a:off x="7265322" y="4053727"/>
            <a:ext cx="4111923" cy="923330"/>
            <a:chOff x="2551705" y="4283314"/>
            <a:chExt cx="2357003" cy="923330"/>
          </a:xfrm>
        </p:grpSpPr>
        <p:sp>
          <p:nvSpPr>
            <p:cNvPr id="544" name="TextBox 543">
              <a:extLst>
                <a:ext uri="{FF2B5EF4-FFF2-40B4-BE49-F238E27FC236}">
                  <a16:creationId xmlns:a16="http://schemas.microsoft.com/office/drawing/2014/main" id="{26D174A6-CDD7-4DDC-81DF-354256825AA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24E44234-6141-4A83-81EF-B0409DAB2A7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6" name="Group 88">
            <a:extLst>
              <a:ext uri="{FF2B5EF4-FFF2-40B4-BE49-F238E27FC236}">
                <a16:creationId xmlns:a16="http://schemas.microsoft.com/office/drawing/2014/main" id="{937C9A43-AFA8-4ECE-B591-DC6A244F46B1}"/>
              </a:ext>
            </a:extLst>
          </p:cNvPr>
          <p:cNvGrpSpPr/>
          <p:nvPr/>
        </p:nvGrpSpPr>
        <p:grpSpPr>
          <a:xfrm>
            <a:off x="7265322" y="5130253"/>
            <a:ext cx="4111923" cy="923330"/>
            <a:chOff x="2551705" y="4283314"/>
            <a:chExt cx="2357003" cy="923330"/>
          </a:xfrm>
        </p:grpSpPr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6B8FF109-F6C2-4F06-9246-FE792FECCED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14225A6D-F844-4408-AEBF-900DA5117EE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9" name="Round Same Side Corner Rectangle 11">
            <a:extLst>
              <a:ext uri="{FF2B5EF4-FFF2-40B4-BE49-F238E27FC236}">
                <a16:creationId xmlns:a16="http://schemas.microsoft.com/office/drawing/2014/main" id="{6A564CEB-BFAF-4896-AE95-89B65F396191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378478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0" name="Rounded Rectangle 27">
            <a:extLst>
              <a:ext uri="{FF2B5EF4-FFF2-40B4-BE49-F238E27FC236}">
                <a16:creationId xmlns:a16="http://schemas.microsoft.com/office/drawing/2014/main" id="{896EED67-D04F-4F4D-9134-6A5562BFBD9D}"/>
              </a:ext>
            </a:extLst>
          </p:cNvPr>
          <p:cNvSpPr/>
          <p:nvPr/>
        </p:nvSpPr>
        <p:spPr>
          <a:xfrm>
            <a:off x="1514360" y="5407252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1" name="Rectangle 16">
            <a:extLst>
              <a:ext uri="{FF2B5EF4-FFF2-40B4-BE49-F238E27FC236}">
                <a16:creationId xmlns:a16="http://schemas.microsoft.com/office/drawing/2014/main" id="{7C79C0E8-731E-4964-8237-848123B66DD9}"/>
              </a:ext>
            </a:extLst>
          </p:cNvPr>
          <p:cNvSpPr/>
          <p:nvPr/>
        </p:nvSpPr>
        <p:spPr>
          <a:xfrm>
            <a:off x="4879871" y="5432050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2" name="Oval 21">
            <a:extLst>
              <a:ext uri="{FF2B5EF4-FFF2-40B4-BE49-F238E27FC236}">
                <a16:creationId xmlns:a16="http://schemas.microsoft.com/office/drawing/2014/main" id="{51679505-C9F6-4607-8037-963CB24787A9}"/>
              </a:ext>
            </a:extLst>
          </p:cNvPr>
          <p:cNvSpPr>
            <a:spLocks noChangeAspect="1"/>
          </p:cNvSpPr>
          <p:nvPr/>
        </p:nvSpPr>
        <p:spPr>
          <a:xfrm>
            <a:off x="3760286" y="5380570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2018-12-18T07:48:49Z</dcterms:modified>
</cp:coreProperties>
</file>