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6" name="그룹 455">
            <a:extLst>
              <a:ext uri="{FF2B5EF4-FFF2-40B4-BE49-F238E27FC236}">
                <a16:creationId xmlns:a16="http://schemas.microsoft.com/office/drawing/2014/main" id="{7D5853A8-C25F-4C13-9D28-E48182E2E6C2}"/>
              </a:ext>
            </a:extLst>
          </p:cNvPr>
          <p:cNvGrpSpPr/>
          <p:nvPr/>
        </p:nvGrpSpPr>
        <p:grpSpPr>
          <a:xfrm>
            <a:off x="1261438" y="2356475"/>
            <a:ext cx="1551128" cy="2392629"/>
            <a:chOff x="1576670" y="2278094"/>
            <a:chExt cx="1368152" cy="2110387"/>
          </a:xfrm>
        </p:grpSpPr>
        <p:sp>
          <p:nvSpPr>
            <p:cNvPr id="457" name="Oval 1">
              <a:extLst>
                <a:ext uri="{FF2B5EF4-FFF2-40B4-BE49-F238E27FC236}">
                  <a16:creationId xmlns:a16="http://schemas.microsoft.com/office/drawing/2014/main" id="{001FFF72-B2F2-4428-ABC1-07F2E7F1A211}"/>
                </a:ext>
              </a:extLst>
            </p:cNvPr>
            <p:cNvSpPr/>
            <p:nvPr/>
          </p:nvSpPr>
          <p:spPr>
            <a:xfrm>
              <a:off x="1576670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58" name="Group 152">
              <a:extLst>
                <a:ext uri="{FF2B5EF4-FFF2-40B4-BE49-F238E27FC236}">
                  <a16:creationId xmlns:a16="http://schemas.microsoft.com/office/drawing/2014/main" id="{AEB9F497-6643-4ACD-A179-5881150B5E19}"/>
                </a:ext>
              </a:extLst>
            </p:cNvPr>
            <p:cNvGrpSpPr/>
            <p:nvPr/>
          </p:nvGrpSpPr>
          <p:grpSpPr>
            <a:xfrm>
              <a:off x="1662246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459" name="Rectangle 41">
                <a:extLst>
                  <a:ext uri="{FF2B5EF4-FFF2-40B4-BE49-F238E27FC236}">
                    <a16:creationId xmlns:a16="http://schemas.microsoft.com/office/drawing/2014/main" id="{A83AE977-04F7-4F67-AD0B-E5E51A5932F4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0" name="Rectangle 41">
                <a:extLst>
                  <a:ext uri="{FF2B5EF4-FFF2-40B4-BE49-F238E27FC236}">
                    <a16:creationId xmlns:a16="http://schemas.microsoft.com/office/drawing/2014/main" id="{9AD226BE-BA69-4979-A856-C20825BB033D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1" name="Rectangle 41">
                <a:extLst>
                  <a:ext uri="{FF2B5EF4-FFF2-40B4-BE49-F238E27FC236}">
                    <a16:creationId xmlns:a16="http://schemas.microsoft.com/office/drawing/2014/main" id="{C661DA8B-BCC3-4569-82C6-08AC9B6B0DE9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2" name="Rectangle 41">
                <a:extLst>
                  <a:ext uri="{FF2B5EF4-FFF2-40B4-BE49-F238E27FC236}">
                    <a16:creationId xmlns:a16="http://schemas.microsoft.com/office/drawing/2014/main" id="{12B341C3-9DB0-4577-9957-13E5C8378752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3" name="Rectangle 41">
                <a:extLst>
                  <a:ext uri="{FF2B5EF4-FFF2-40B4-BE49-F238E27FC236}">
                    <a16:creationId xmlns:a16="http://schemas.microsoft.com/office/drawing/2014/main" id="{F4CDD410-831F-4FF0-B1CC-FECF699AFBBC}"/>
                  </a:ext>
                </a:extLst>
              </p:cNvPr>
              <p:cNvSpPr/>
              <p:nvPr/>
            </p:nvSpPr>
            <p:spPr>
              <a:xfrm>
                <a:off x="-879137" y="2445222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4" name="Rectangle 41">
                <a:extLst>
                  <a:ext uri="{FF2B5EF4-FFF2-40B4-BE49-F238E27FC236}">
                    <a16:creationId xmlns:a16="http://schemas.microsoft.com/office/drawing/2014/main" id="{8A899171-369D-4304-984E-52D877ECBF40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5" name="Rectangle 41">
                <a:extLst>
                  <a:ext uri="{FF2B5EF4-FFF2-40B4-BE49-F238E27FC236}">
                    <a16:creationId xmlns:a16="http://schemas.microsoft.com/office/drawing/2014/main" id="{2D8E62EC-E628-437A-B507-0D2710EAE00B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6" name="Rectangle 41">
                <a:extLst>
                  <a:ext uri="{FF2B5EF4-FFF2-40B4-BE49-F238E27FC236}">
                    <a16:creationId xmlns:a16="http://schemas.microsoft.com/office/drawing/2014/main" id="{6A008600-69D0-45FB-877D-16942F0AE997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7" name="Rectangle 41">
                <a:extLst>
                  <a:ext uri="{FF2B5EF4-FFF2-40B4-BE49-F238E27FC236}">
                    <a16:creationId xmlns:a16="http://schemas.microsoft.com/office/drawing/2014/main" id="{5B27A145-B3F5-4883-A3D3-874B52434DBC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4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8" name="Rectangle 41">
                <a:extLst>
                  <a:ext uri="{FF2B5EF4-FFF2-40B4-BE49-F238E27FC236}">
                    <a16:creationId xmlns:a16="http://schemas.microsoft.com/office/drawing/2014/main" id="{D10C24ED-32E4-4DF6-9D13-52C8FBD0A90F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469" name="TextBox 468">
            <a:extLst>
              <a:ext uri="{FF2B5EF4-FFF2-40B4-BE49-F238E27FC236}">
                <a16:creationId xmlns:a16="http://schemas.microsoft.com/office/drawing/2014/main" id="{556D2229-D0F6-4913-BB59-B1593A3B1724}"/>
              </a:ext>
            </a:extLst>
          </p:cNvPr>
          <p:cNvSpPr txBox="1"/>
          <p:nvPr/>
        </p:nvSpPr>
        <p:spPr>
          <a:xfrm>
            <a:off x="894937" y="5341464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0" name="TextBox 469">
            <a:extLst>
              <a:ext uri="{FF2B5EF4-FFF2-40B4-BE49-F238E27FC236}">
                <a16:creationId xmlns:a16="http://schemas.microsoft.com/office/drawing/2014/main" id="{3642CA99-BC9D-4715-BCAF-A649187958C5}"/>
              </a:ext>
            </a:extLst>
          </p:cNvPr>
          <p:cNvSpPr txBox="1"/>
          <p:nvPr/>
        </p:nvSpPr>
        <p:spPr>
          <a:xfrm>
            <a:off x="3629916" y="5341464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85B63E51-B02C-40EB-A378-FBFCE68C0B56}"/>
              </a:ext>
            </a:extLst>
          </p:cNvPr>
          <p:cNvSpPr txBox="1"/>
          <p:nvPr/>
        </p:nvSpPr>
        <p:spPr>
          <a:xfrm>
            <a:off x="6364895" y="5341464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2" name="TextBox 471">
            <a:extLst>
              <a:ext uri="{FF2B5EF4-FFF2-40B4-BE49-F238E27FC236}">
                <a16:creationId xmlns:a16="http://schemas.microsoft.com/office/drawing/2014/main" id="{9A4F127B-9401-43F0-8BFD-3F4EA5997A79}"/>
              </a:ext>
            </a:extLst>
          </p:cNvPr>
          <p:cNvSpPr txBox="1"/>
          <p:nvPr/>
        </p:nvSpPr>
        <p:spPr>
          <a:xfrm>
            <a:off x="9099873" y="5341464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7101C6BF-260A-43C6-8782-6A613AF71A97}"/>
              </a:ext>
            </a:extLst>
          </p:cNvPr>
          <p:cNvSpPr txBox="1"/>
          <p:nvPr/>
        </p:nvSpPr>
        <p:spPr>
          <a:xfrm>
            <a:off x="1456576" y="1748900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892C353F-7133-4C9B-BB59-CFC4D45BD43F}"/>
              </a:ext>
            </a:extLst>
          </p:cNvPr>
          <p:cNvSpPr txBox="1"/>
          <p:nvPr/>
        </p:nvSpPr>
        <p:spPr>
          <a:xfrm>
            <a:off x="4191555" y="1748900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30</a:t>
            </a:r>
            <a:r>
              <a:rPr lang="en-US" altLang="ko-KR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5" name="TextBox 474">
            <a:extLst>
              <a:ext uri="{FF2B5EF4-FFF2-40B4-BE49-F238E27FC236}">
                <a16:creationId xmlns:a16="http://schemas.microsoft.com/office/drawing/2014/main" id="{66B005B1-53D3-4E65-8365-922E5E9AD6A4}"/>
              </a:ext>
            </a:extLst>
          </p:cNvPr>
          <p:cNvSpPr txBox="1"/>
          <p:nvPr/>
        </p:nvSpPr>
        <p:spPr>
          <a:xfrm>
            <a:off x="6926534" y="1748900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100</a:t>
            </a:r>
            <a:r>
              <a:rPr lang="en-US" altLang="ko-KR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28FAE1E5-BDB3-4837-9C13-F701AD9AD37E}"/>
              </a:ext>
            </a:extLst>
          </p:cNvPr>
          <p:cNvSpPr txBox="1"/>
          <p:nvPr/>
        </p:nvSpPr>
        <p:spPr>
          <a:xfrm>
            <a:off x="9661512" y="1748900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77" name="그룹 476">
            <a:extLst>
              <a:ext uri="{FF2B5EF4-FFF2-40B4-BE49-F238E27FC236}">
                <a16:creationId xmlns:a16="http://schemas.microsoft.com/office/drawing/2014/main" id="{3691CE44-6C6F-4B86-8150-9E8489FCCE01}"/>
              </a:ext>
            </a:extLst>
          </p:cNvPr>
          <p:cNvGrpSpPr/>
          <p:nvPr/>
        </p:nvGrpSpPr>
        <p:grpSpPr>
          <a:xfrm>
            <a:off x="3996417" y="2356475"/>
            <a:ext cx="1551128" cy="2392629"/>
            <a:chOff x="4373455" y="2278094"/>
            <a:chExt cx="1368152" cy="2110387"/>
          </a:xfrm>
        </p:grpSpPr>
        <p:sp>
          <p:nvSpPr>
            <p:cNvPr id="478" name="Oval 1">
              <a:extLst>
                <a:ext uri="{FF2B5EF4-FFF2-40B4-BE49-F238E27FC236}">
                  <a16:creationId xmlns:a16="http://schemas.microsoft.com/office/drawing/2014/main" id="{ABDA759A-68D1-4FFA-8451-F7AE2D0BD3BB}"/>
                </a:ext>
              </a:extLst>
            </p:cNvPr>
            <p:cNvSpPr/>
            <p:nvPr/>
          </p:nvSpPr>
          <p:spPr>
            <a:xfrm>
              <a:off x="4373455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79" name="Group 154">
              <a:extLst>
                <a:ext uri="{FF2B5EF4-FFF2-40B4-BE49-F238E27FC236}">
                  <a16:creationId xmlns:a16="http://schemas.microsoft.com/office/drawing/2014/main" id="{D59D0449-48F1-48A4-9E68-1AFCEF1E1034}"/>
                </a:ext>
              </a:extLst>
            </p:cNvPr>
            <p:cNvGrpSpPr/>
            <p:nvPr/>
          </p:nvGrpSpPr>
          <p:grpSpPr>
            <a:xfrm>
              <a:off x="4459031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480" name="Rectangle 41">
                <a:extLst>
                  <a:ext uri="{FF2B5EF4-FFF2-40B4-BE49-F238E27FC236}">
                    <a16:creationId xmlns:a16="http://schemas.microsoft.com/office/drawing/2014/main" id="{2570234B-73E9-4F55-9B5A-7056FC70632E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1" name="Rectangle 41">
                <a:extLst>
                  <a:ext uri="{FF2B5EF4-FFF2-40B4-BE49-F238E27FC236}">
                    <a16:creationId xmlns:a16="http://schemas.microsoft.com/office/drawing/2014/main" id="{4ADF8756-BBDE-4BCD-9841-0F58FA73DF4A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2" name="Rectangle 41">
                <a:extLst>
                  <a:ext uri="{FF2B5EF4-FFF2-40B4-BE49-F238E27FC236}">
                    <a16:creationId xmlns:a16="http://schemas.microsoft.com/office/drawing/2014/main" id="{8DFE013C-54A9-4D84-8674-FC95B34D92B4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3" name="Rectangle 41">
                <a:extLst>
                  <a:ext uri="{FF2B5EF4-FFF2-40B4-BE49-F238E27FC236}">
                    <a16:creationId xmlns:a16="http://schemas.microsoft.com/office/drawing/2014/main" id="{1E2BAD5F-B38F-454E-9A89-38A58B5A0A03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4" name="Rectangle 41">
                <a:extLst>
                  <a:ext uri="{FF2B5EF4-FFF2-40B4-BE49-F238E27FC236}">
                    <a16:creationId xmlns:a16="http://schemas.microsoft.com/office/drawing/2014/main" id="{BEA89911-4400-4A94-A09C-18492836EF79}"/>
                  </a:ext>
                </a:extLst>
              </p:cNvPr>
              <p:cNvSpPr/>
              <p:nvPr/>
            </p:nvSpPr>
            <p:spPr>
              <a:xfrm>
                <a:off x="-879186" y="2459597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5" name="Rectangle 41">
                <a:extLst>
                  <a:ext uri="{FF2B5EF4-FFF2-40B4-BE49-F238E27FC236}">
                    <a16:creationId xmlns:a16="http://schemas.microsoft.com/office/drawing/2014/main" id="{0491DAA2-5548-4226-8923-0215DBF73B50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6" name="Rectangle 41">
                <a:extLst>
                  <a:ext uri="{FF2B5EF4-FFF2-40B4-BE49-F238E27FC236}">
                    <a16:creationId xmlns:a16="http://schemas.microsoft.com/office/drawing/2014/main" id="{E4660160-A597-4F2D-9BE9-F5DDC6AED95F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7" name="Rectangle 41">
                <a:extLst>
                  <a:ext uri="{FF2B5EF4-FFF2-40B4-BE49-F238E27FC236}">
                    <a16:creationId xmlns:a16="http://schemas.microsoft.com/office/drawing/2014/main" id="{890CCDB4-D9DD-4C3E-A041-E26F873CE502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8" name="Rectangle 41">
                <a:extLst>
                  <a:ext uri="{FF2B5EF4-FFF2-40B4-BE49-F238E27FC236}">
                    <a16:creationId xmlns:a16="http://schemas.microsoft.com/office/drawing/2014/main" id="{354E9D42-5A6B-41B2-BFAF-E7D2EEC4CA97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3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9" name="Rectangle 41">
                <a:extLst>
                  <a:ext uri="{FF2B5EF4-FFF2-40B4-BE49-F238E27FC236}">
                    <a16:creationId xmlns:a16="http://schemas.microsoft.com/office/drawing/2014/main" id="{31F7E519-FAF0-4CE7-B9AA-7C0024CDBE39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90" name="그룹 489">
            <a:extLst>
              <a:ext uri="{FF2B5EF4-FFF2-40B4-BE49-F238E27FC236}">
                <a16:creationId xmlns:a16="http://schemas.microsoft.com/office/drawing/2014/main" id="{DFBF93D8-9AE0-4790-A165-6E17AE711E29}"/>
              </a:ext>
            </a:extLst>
          </p:cNvPr>
          <p:cNvGrpSpPr/>
          <p:nvPr/>
        </p:nvGrpSpPr>
        <p:grpSpPr>
          <a:xfrm>
            <a:off x="6731396" y="2356475"/>
            <a:ext cx="1551128" cy="2392629"/>
            <a:chOff x="6450392" y="2278094"/>
            <a:chExt cx="1368152" cy="2110387"/>
          </a:xfrm>
        </p:grpSpPr>
        <p:sp>
          <p:nvSpPr>
            <p:cNvPr id="491" name="Oval 1">
              <a:extLst>
                <a:ext uri="{FF2B5EF4-FFF2-40B4-BE49-F238E27FC236}">
                  <a16:creationId xmlns:a16="http://schemas.microsoft.com/office/drawing/2014/main" id="{FA3B6399-862E-4A82-8C2B-10F3C0990947}"/>
                </a:ext>
              </a:extLst>
            </p:cNvPr>
            <p:cNvSpPr/>
            <p:nvPr/>
          </p:nvSpPr>
          <p:spPr>
            <a:xfrm>
              <a:off x="6450392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92" name="Group 165">
              <a:extLst>
                <a:ext uri="{FF2B5EF4-FFF2-40B4-BE49-F238E27FC236}">
                  <a16:creationId xmlns:a16="http://schemas.microsoft.com/office/drawing/2014/main" id="{1F05D656-A630-4650-B93B-DD9ED0461DED}"/>
                </a:ext>
              </a:extLst>
            </p:cNvPr>
            <p:cNvGrpSpPr/>
            <p:nvPr/>
          </p:nvGrpSpPr>
          <p:grpSpPr>
            <a:xfrm>
              <a:off x="6535968" y="2441501"/>
              <a:ext cx="1197000" cy="1880848"/>
              <a:chOff x="-1335025" y="1895102"/>
              <a:chExt cx="1197000" cy="1880848"/>
            </a:xfrm>
            <a:solidFill>
              <a:schemeClr val="accent2"/>
            </a:solidFill>
          </p:grpSpPr>
          <p:sp>
            <p:nvSpPr>
              <p:cNvPr id="493" name="Rectangle 41">
                <a:extLst>
                  <a:ext uri="{FF2B5EF4-FFF2-40B4-BE49-F238E27FC236}">
                    <a16:creationId xmlns:a16="http://schemas.microsoft.com/office/drawing/2014/main" id="{460C941C-1FA1-4EC7-802A-496FD4C7201A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94" name="Rectangle 41">
                <a:extLst>
                  <a:ext uri="{FF2B5EF4-FFF2-40B4-BE49-F238E27FC236}">
                    <a16:creationId xmlns:a16="http://schemas.microsoft.com/office/drawing/2014/main" id="{C894FF1F-9215-4773-94F9-7DC1965FA6ED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95" name="Rectangle 41">
                <a:extLst>
                  <a:ext uri="{FF2B5EF4-FFF2-40B4-BE49-F238E27FC236}">
                    <a16:creationId xmlns:a16="http://schemas.microsoft.com/office/drawing/2014/main" id="{A11D30BA-73DD-4DAC-938F-078CE1EA53B7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2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96" name="Rectangle 41">
                <a:extLst>
                  <a:ext uri="{FF2B5EF4-FFF2-40B4-BE49-F238E27FC236}">
                    <a16:creationId xmlns:a16="http://schemas.microsoft.com/office/drawing/2014/main" id="{B298A735-293E-4CA0-AAE7-B012C7A6C406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97" name="Rectangle 41">
                <a:extLst>
                  <a:ext uri="{FF2B5EF4-FFF2-40B4-BE49-F238E27FC236}">
                    <a16:creationId xmlns:a16="http://schemas.microsoft.com/office/drawing/2014/main" id="{D0FD2883-5F13-40B5-83C9-9FEF3224D8BE}"/>
                  </a:ext>
                </a:extLst>
              </p:cNvPr>
              <p:cNvSpPr/>
              <p:nvPr/>
            </p:nvSpPr>
            <p:spPr>
              <a:xfrm>
                <a:off x="-879186" y="2459597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98" name="Rectangle 41">
                <a:extLst>
                  <a:ext uri="{FF2B5EF4-FFF2-40B4-BE49-F238E27FC236}">
                    <a16:creationId xmlns:a16="http://schemas.microsoft.com/office/drawing/2014/main" id="{2B3106B0-E1A0-4562-8B0E-213421424FE9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solidFill>
                <a:schemeClr val="accent2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9" name="Rectangle 41">
                <a:extLst>
                  <a:ext uri="{FF2B5EF4-FFF2-40B4-BE49-F238E27FC236}">
                    <a16:creationId xmlns:a16="http://schemas.microsoft.com/office/drawing/2014/main" id="{82D17E01-C91B-4F4A-8449-827E2E41D379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00" name="Rectangle 41">
                <a:extLst>
                  <a:ext uri="{FF2B5EF4-FFF2-40B4-BE49-F238E27FC236}">
                    <a16:creationId xmlns:a16="http://schemas.microsoft.com/office/drawing/2014/main" id="{97B0F403-8B89-4E32-8420-BDA2154E3E62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01" name="Rectangle 41">
                <a:extLst>
                  <a:ext uri="{FF2B5EF4-FFF2-40B4-BE49-F238E27FC236}">
                    <a16:creationId xmlns:a16="http://schemas.microsoft.com/office/drawing/2014/main" id="{03FC4E75-2D85-4C95-8BBE-64CECCC59808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2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02" name="Rectangle 41">
                <a:extLst>
                  <a:ext uri="{FF2B5EF4-FFF2-40B4-BE49-F238E27FC236}">
                    <a16:creationId xmlns:a16="http://schemas.microsoft.com/office/drawing/2014/main" id="{7B8E56B5-B444-4168-8ADD-FF185F44FA9A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03" name="그룹 502">
            <a:extLst>
              <a:ext uri="{FF2B5EF4-FFF2-40B4-BE49-F238E27FC236}">
                <a16:creationId xmlns:a16="http://schemas.microsoft.com/office/drawing/2014/main" id="{BDE3521D-A7B2-4DC9-92E5-ED67C1F83002}"/>
              </a:ext>
            </a:extLst>
          </p:cNvPr>
          <p:cNvGrpSpPr/>
          <p:nvPr/>
        </p:nvGrpSpPr>
        <p:grpSpPr>
          <a:xfrm>
            <a:off x="9466374" y="2356475"/>
            <a:ext cx="1551128" cy="2392629"/>
            <a:chOff x="9246575" y="2278094"/>
            <a:chExt cx="1368152" cy="2110387"/>
          </a:xfrm>
        </p:grpSpPr>
        <p:sp>
          <p:nvSpPr>
            <p:cNvPr id="504" name="Oval 1">
              <a:extLst>
                <a:ext uri="{FF2B5EF4-FFF2-40B4-BE49-F238E27FC236}">
                  <a16:creationId xmlns:a16="http://schemas.microsoft.com/office/drawing/2014/main" id="{AA4B62A7-5661-418B-96E5-CB4005DC8C8F}"/>
                </a:ext>
              </a:extLst>
            </p:cNvPr>
            <p:cNvSpPr/>
            <p:nvPr/>
          </p:nvSpPr>
          <p:spPr>
            <a:xfrm>
              <a:off x="9246575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05" name="Group 176">
              <a:extLst>
                <a:ext uri="{FF2B5EF4-FFF2-40B4-BE49-F238E27FC236}">
                  <a16:creationId xmlns:a16="http://schemas.microsoft.com/office/drawing/2014/main" id="{4948EFB3-BC90-4765-9BD5-FFC2E774CE89}"/>
                </a:ext>
              </a:extLst>
            </p:cNvPr>
            <p:cNvGrpSpPr/>
            <p:nvPr/>
          </p:nvGrpSpPr>
          <p:grpSpPr>
            <a:xfrm>
              <a:off x="9332151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506" name="Rectangle 41">
                <a:extLst>
                  <a:ext uri="{FF2B5EF4-FFF2-40B4-BE49-F238E27FC236}">
                    <a16:creationId xmlns:a16="http://schemas.microsoft.com/office/drawing/2014/main" id="{25FDA292-E00C-4D5B-8411-F0651122B49F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07" name="Rectangle 41">
                <a:extLst>
                  <a:ext uri="{FF2B5EF4-FFF2-40B4-BE49-F238E27FC236}">
                    <a16:creationId xmlns:a16="http://schemas.microsoft.com/office/drawing/2014/main" id="{3BE846EE-6E95-4F0F-B4D6-32178945A900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08" name="Rectangle 41">
                <a:extLst>
                  <a:ext uri="{FF2B5EF4-FFF2-40B4-BE49-F238E27FC236}">
                    <a16:creationId xmlns:a16="http://schemas.microsoft.com/office/drawing/2014/main" id="{7D7DD1BA-8563-45E7-BA81-91672B8EBA52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09" name="Rectangle 41">
                <a:extLst>
                  <a:ext uri="{FF2B5EF4-FFF2-40B4-BE49-F238E27FC236}">
                    <a16:creationId xmlns:a16="http://schemas.microsoft.com/office/drawing/2014/main" id="{85FC159A-975E-47D0-B89C-A00E124BAE86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10" name="Rectangle 41">
                <a:extLst>
                  <a:ext uri="{FF2B5EF4-FFF2-40B4-BE49-F238E27FC236}">
                    <a16:creationId xmlns:a16="http://schemas.microsoft.com/office/drawing/2014/main" id="{C2735D08-AF8A-400E-AA11-0CF830C3F51F}"/>
                  </a:ext>
                </a:extLst>
              </p:cNvPr>
              <p:cNvSpPr/>
              <p:nvPr/>
            </p:nvSpPr>
            <p:spPr>
              <a:xfrm>
                <a:off x="-879186" y="2459597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11" name="Rectangle 41">
                <a:extLst>
                  <a:ext uri="{FF2B5EF4-FFF2-40B4-BE49-F238E27FC236}">
                    <a16:creationId xmlns:a16="http://schemas.microsoft.com/office/drawing/2014/main" id="{27FBB3FE-9035-43C6-880B-F08BC6BA71C9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12" name="Rectangle 41">
                <a:extLst>
                  <a:ext uri="{FF2B5EF4-FFF2-40B4-BE49-F238E27FC236}">
                    <a16:creationId xmlns:a16="http://schemas.microsoft.com/office/drawing/2014/main" id="{D373FD46-1C70-469B-BA04-62887D8A4EB8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13" name="Rectangle 41">
                <a:extLst>
                  <a:ext uri="{FF2B5EF4-FFF2-40B4-BE49-F238E27FC236}">
                    <a16:creationId xmlns:a16="http://schemas.microsoft.com/office/drawing/2014/main" id="{32B8BE0F-FA3D-4A8B-B316-5862DB29BA88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14" name="Rectangle 41">
                <a:extLst>
                  <a:ext uri="{FF2B5EF4-FFF2-40B4-BE49-F238E27FC236}">
                    <a16:creationId xmlns:a16="http://schemas.microsoft.com/office/drawing/2014/main" id="{7880D603-7A43-471C-978E-FA0EF1900CFD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15" name="Rectangle 41">
                <a:extLst>
                  <a:ext uri="{FF2B5EF4-FFF2-40B4-BE49-F238E27FC236}">
                    <a16:creationId xmlns:a16="http://schemas.microsoft.com/office/drawing/2014/main" id="{748D0A86-2C99-4D12-97B4-07F28AB2A087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16" name="Group 153">
            <a:extLst>
              <a:ext uri="{FF2B5EF4-FFF2-40B4-BE49-F238E27FC236}">
                <a16:creationId xmlns:a16="http://schemas.microsoft.com/office/drawing/2014/main" id="{6C0DD924-B933-4D86-80AB-4723F67C2AEF}"/>
              </a:ext>
            </a:extLst>
          </p:cNvPr>
          <p:cNvGrpSpPr/>
          <p:nvPr/>
        </p:nvGrpSpPr>
        <p:grpSpPr>
          <a:xfrm>
            <a:off x="894937" y="4787465"/>
            <a:ext cx="2284130" cy="553998"/>
            <a:chOff x="539552" y="4592161"/>
            <a:chExt cx="1834084" cy="553998"/>
          </a:xfrm>
        </p:grpSpPr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0776B896-8820-4D5B-8D62-99B2C4BB0F5C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18" name="TextBox 517">
              <a:extLst>
                <a:ext uri="{FF2B5EF4-FFF2-40B4-BE49-F238E27FC236}">
                  <a16:creationId xmlns:a16="http://schemas.microsoft.com/office/drawing/2014/main" id="{95E2E469-4CB6-45A8-83F6-DADE7AD0E561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19" name="Group 189">
            <a:extLst>
              <a:ext uri="{FF2B5EF4-FFF2-40B4-BE49-F238E27FC236}">
                <a16:creationId xmlns:a16="http://schemas.microsoft.com/office/drawing/2014/main" id="{B803E0FF-E001-47C0-A909-23D99581C632}"/>
              </a:ext>
            </a:extLst>
          </p:cNvPr>
          <p:cNvGrpSpPr/>
          <p:nvPr/>
        </p:nvGrpSpPr>
        <p:grpSpPr>
          <a:xfrm>
            <a:off x="3629916" y="4787465"/>
            <a:ext cx="2284130" cy="553998"/>
            <a:chOff x="539552" y="4592161"/>
            <a:chExt cx="1834084" cy="553998"/>
          </a:xfrm>
        </p:grpSpPr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A9A7D4AE-60CD-47AC-B306-FADAD8C2DDF2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A8B5FC78-1A64-4E8E-9A61-FE21FBA25873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22" name="Group 192">
            <a:extLst>
              <a:ext uri="{FF2B5EF4-FFF2-40B4-BE49-F238E27FC236}">
                <a16:creationId xmlns:a16="http://schemas.microsoft.com/office/drawing/2014/main" id="{B363EB99-A059-4831-8511-D957D9230C88}"/>
              </a:ext>
            </a:extLst>
          </p:cNvPr>
          <p:cNvGrpSpPr/>
          <p:nvPr/>
        </p:nvGrpSpPr>
        <p:grpSpPr>
          <a:xfrm>
            <a:off x="6364895" y="4787465"/>
            <a:ext cx="2284130" cy="553998"/>
            <a:chOff x="539552" y="4592161"/>
            <a:chExt cx="1834084" cy="553998"/>
          </a:xfrm>
        </p:grpSpPr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B3AC69B5-249A-4B86-8567-F89E5B95B84C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4" name="TextBox 523">
              <a:extLst>
                <a:ext uri="{FF2B5EF4-FFF2-40B4-BE49-F238E27FC236}">
                  <a16:creationId xmlns:a16="http://schemas.microsoft.com/office/drawing/2014/main" id="{F022C80C-94D4-40AD-937D-676DBA1809FF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25" name="Group 195">
            <a:extLst>
              <a:ext uri="{FF2B5EF4-FFF2-40B4-BE49-F238E27FC236}">
                <a16:creationId xmlns:a16="http://schemas.microsoft.com/office/drawing/2014/main" id="{11128DC4-CBE0-4215-A9A6-389C68B4EF5E}"/>
              </a:ext>
            </a:extLst>
          </p:cNvPr>
          <p:cNvGrpSpPr/>
          <p:nvPr/>
        </p:nvGrpSpPr>
        <p:grpSpPr>
          <a:xfrm>
            <a:off x="9099873" y="4787465"/>
            <a:ext cx="2284130" cy="553998"/>
            <a:chOff x="539552" y="4592161"/>
            <a:chExt cx="1834084" cy="553998"/>
          </a:xfrm>
        </p:grpSpPr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73A66878-1BA0-4AEF-9EFD-15E0EBBE1F53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27" name="TextBox 526">
              <a:extLst>
                <a:ext uri="{FF2B5EF4-FFF2-40B4-BE49-F238E27FC236}">
                  <a16:creationId xmlns:a16="http://schemas.microsoft.com/office/drawing/2014/main" id="{0CC37445-2122-4A4C-B9AB-2F4C71597B95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116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2018-04-25T07:40:55Z</dcterms:modified>
</cp:coreProperties>
</file>