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72" name="Group 2671">
            <a:extLst>
              <a:ext uri="{FF2B5EF4-FFF2-40B4-BE49-F238E27FC236}">
                <a16:creationId xmlns:a16="http://schemas.microsoft.com/office/drawing/2014/main" id="{380E0FC0-D1E7-4365-B138-17EA2752BB93}"/>
              </a:ext>
            </a:extLst>
          </p:cNvPr>
          <p:cNvGrpSpPr/>
          <p:nvPr/>
        </p:nvGrpSpPr>
        <p:grpSpPr>
          <a:xfrm>
            <a:off x="914400" y="1825997"/>
            <a:ext cx="5760720" cy="922730"/>
            <a:chOff x="914400" y="1700737"/>
            <a:chExt cx="5760720" cy="922730"/>
          </a:xfrm>
        </p:grpSpPr>
        <p:sp>
          <p:nvSpPr>
            <p:cNvPr id="2673" name="Rectangle: Rounded Corners 2672">
              <a:extLst>
                <a:ext uri="{FF2B5EF4-FFF2-40B4-BE49-F238E27FC236}">
                  <a16:creationId xmlns:a16="http://schemas.microsoft.com/office/drawing/2014/main" id="{1BB2F634-0662-41CC-9C82-FE84343694C0}"/>
                </a:ext>
              </a:extLst>
            </p:cNvPr>
            <p:cNvSpPr/>
            <p:nvPr/>
          </p:nvSpPr>
          <p:spPr>
            <a:xfrm>
              <a:off x="914400" y="1700737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74" name="Oval 2673">
              <a:extLst>
                <a:ext uri="{FF2B5EF4-FFF2-40B4-BE49-F238E27FC236}">
                  <a16:creationId xmlns:a16="http://schemas.microsoft.com/office/drawing/2014/main" id="{719D629F-531F-40DC-8431-AEF9D8222F80}"/>
                </a:ext>
              </a:extLst>
            </p:cNvPr>
            <p:cNvSpPr/>
            <p:nvPr/>
          </p:nvSpPr>
          <p:spPr>
            <a:xfrm>
              <a:off x="979718" y="1755355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75" name="Group 2674">
            <a:extLst>
              <a:ext uri="{FF2B5EF4-FFF2-40B4-BE49-F238E27FC236}">
                <a16:creationId xmlns:a16="http://schemas.microsoft.com/office/drawing/2014/main" id="{5C88A38D-3FB9-4484-AD7D-3F318EFC061E}"/>
              </a:ext>
            </a:extLst>
          </p:cNvPr>
          <p:cNvGrpSpPr/>
          <p:nvPr/>
        </p:nvGrpSpPr>
        <p:grpSpPr>
          <a:xfrm>
            <a:off x="4120660" y="2978172"/>
            <a:ext cx="5760720" cy="922730"/>
            <a:chOff x="3387969" y="2723575"/>
            <a:chExt cx="5760720" cy="922730"/>
          </a:xfrm>
        </p:grpSpPr>
        <p:sp>
          <p:nvSpPr>
            <p:cNvPr id="2676" name="Rectangle: Rounded Corners 2675">
              <a:extLst>
                <a:ext uri="{FF2B5EF4-FFF2-40B4-BE49-F238E27FC236}">
                  <a16:creationId xmlns:a16="http://schemas.microsoft.com/office/drawing/2014/main" id="{C6CF4CAE-8DA1-4025-A47F-84B3A8D303BB}"/>
                </a:ext>
              </a:extLst>
            </p:cNvPr>
            <p:cNvSpPr/>
            <p:nvPr/>
          </p:nvSpPr>
          <p:spPr>
            <a:xfrm>
              <a:off x="3387969" y="2723575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77" name="Oval 2676">
              <a:extLst>
                <a:ext uri="{FF2B5EF4-FFF2-40B4-BE49-F238E27FC236}">
                  <a16:creationId xmlns:a16="http://schemas.microsoft.com/office/drawing/2014/main" id="{BCC73097-7514-45E9-AFAB-2562B8A35A4F}"/>
                </a:ext>
              </a:extLst>
            </p:cNvPr>
            <p:cNvSpPr/>
            <p:nvPr/>
          </p:nvSpPr>
          <p:spPr>
            <a:xfrm>
              <a:off x="3453287" y="2778193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78" name="Group 2677">
            <a:extLst>
              <a:ext uri="{FF2B5EF4-FFF2-40B4-BE49-F238E27FC236}">
                <a16:creationId xmlns:a16="http://schemas.microsoft.com/office/drawing/2014/main" id="{8B340EDD-E084-43B6-BB18-C122C92BBB9A}"/>
              </a:ext>
            </a:extLst>
          </p:cNvPr>
          <p:cNvGrpSpPr/>
          <p:nvPr/>
        </p:nvGrpSpPr>
        <p:grpSpPr>
          <a:xfrm>
            <a:off x="2517530" y="4130347"/>
            <a:ext cx="5760720" cy="922730"/>
            <a:chOff x="2159976" y="3821921"/>
            <a:chExt cx="5760720" cy="922730"/>
          </a:xfrm>
        </p:grpSpPr>
        <p:sp>
          <p:nvSpPr>
            <p:cNvPr id="2679" name="Rectangle: Rounded Corners 2678">
              <a:extLst>
                <a:ext uri="{FF2B5EF4-FFF2-40B4-BE49-F238E27FC236}">
                  <a16:creationId xmlns:a16="http://schemas.microsoft.com/office/drawing/2014/main" id="{F90F0A23-6DDF-4379-A243-529CD4F23ED8}"/>
                </a:ext>
              </a:extLst>
            </p:cNvPr>
            <p:cNvSpPr/>
            <p:nvPr/>
          </p:nvSpPr>
          <p:spPr>
            <a:xfrm>
              <a:off x="2159976" y="3821921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0" name="Oval 2679">
              <a:extLst>
                <a:ext uri="{FF2B5EF4-FFF2-40B4-BE49-F238E27FC236}">
                  <a16:creationId xmlns:a16="http://schemas.microsoft.com/office/drawing/2014/main" id="{9703CEB3-ACD2-4356-A1A2-14AD023E5508}"/>
                </a:ext>
              </a:extLst>
            </p:cNvPr>
            <p:cNvSpPr/>
            <p:nvPr/>
          </p:nvSpPr>
          <p:spPr>
            <a:xfrm>
              <a:off x="2225294" y="3876539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81" name="Group 2680">
            <a:extLst>
              <a:ext uri="{FF2B5EF4-FFF2-40B4-BE49-F238E27FC236}">
                <a16:creationId xmlns:a16="http://schemas.microsoft.com/office/drawing/2014/main" id="{6A5E22D7-AD3D-4460-8E31-F8F9CAE7A430}"/>
              </a:ext>
            </a:extLst>
          </p:cNvPr>
          <p:cNvGrpSpPr/>
          <p:nvPr/>
        </p:nvGrpSpPr>
        <p:grpSpPr>
          <a:xfrm>
            <a:off x="5723790" y="5282523"/>
            <a:ext cx="5760720" cy="922730"/>
            <a:chOff x="5723790" y="5157263"/>
            <a:chExt cx="5760720" cy="922730"/>
          </a:xfrm>
        </p:grpSpPr>
        <p:sp>
          <p:nvSpPr>
            <p:cNvPr id="2682" name="Rectangle: Rounded Corners 2681">
              <a:extLst>
                <a:ext uri="{FF2B5EF4-FFF2-40B4-BE49-F238E27FC236}">
                  <a16:creationId xmlns:a16="http://schemas.microsoft.com/office/drawing/2014/main" id="{F1C499F1-190C-4091-AC3E-EA745FC139D9}"/>
                </a:ext>
              </a:extLst>
            </p:cNvPr>
            <p:cNvSpPr/>
            <p:nvPr/>
          </p:nvSpPr>
          <p:spPr>
            <a:xfrm>
              <a:off x="5723790" y="5157263"/>
              <a:ext cx="5760720" cy="92273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3" name="Oval 2682">
              <a:extLst>
                <a:ext uri="{FF2B5EF4-FFF2-40B4-BE49-F238E27FC236}">
                  <a16:creationId xmlns:a16="http://schemas.microsoft.com/office/drawing/2014/main" id="{AB8E7878-909C-4D8B-91CC-8FD25EF8A019}"/>
                </a:ext>
              </a:extLst>
            </p:cNvPr>
            <p:cNvSpPr/>
            <p:nvPr/>
          </p:nvSpPr>
          <p:spPr>
            <a:xfrm>
              <a:off x="5789108" y="5211881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84" name="Parallelogram 15">
            <a:extLst>
              <a:ext uri="{FF2B5EF4-FFF2-40B4-BE49-F238E27FC236}">
                <a16:creationId xmlns:a16="http://schemas.microsoft.com/office/drawing/2014/main" id="{8D72073D-12BA-40FC-BF05-01C8E524DEB8}"/>
              </a:ext>
            </a:extLst>
          </p:cNvPr>
          <p:cNvSpPr/>
          <p:nvPr/>
        </p:nvSpPr>
        <p:spPr>
          <a:xfrm flipH="1">
            <a:off x="4374838" y="325916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5" name="Frame 17">
            <a:extLst>
              <a:ext uri="{FF2B5EF4-FFF2-40B4-BE49-F238E27FC236}">
                <a16:creationId xmlns:a16="http://schemas.microsoft.com/office/drawing/2014/main" id="{A5BFE0D7-1A2A-4F47-AA59-743DA5B5B4A6}"/>
              </a:ext>
            </a:extLst>
          </p:cNvPr>
          <p:cNvSpPr/>
          <p:nvPr/>
        </p:nvSpPr>
        <p:spPr>
          <a:xfrm>
            <a:off x="1202555" y="21476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86" name="Round Same Side Corner Rectangle 11">
            <a:extLst>
              <a:ext uri="{FF2B5EF4-FFF2-40B4-BE49-F238E27FC236}">
                <a16:creationId xmlns:a16="http://schemas.microsoft.com/office/drawing/2014/main" id="{87FD3001-8299-41EB-BB11-AFA314F75A1E}"/>
              </a:ext>
            </a:extLst>
          </p:cNvPr>
          <p:cNvSpPr>
            <a:spLocks noChangeAspect="1"/>
          </p:cNvSpPr>
          <p:nvPr/>
        </p:nvSpPr>
        <p:spPr>
          <a:xfrm rot="9900000">
            <a:off x="6018340" y="56263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7" name="Rectangle 36">
            <a:extLst>
              <a:ext uri="{FF2B5EF4-FFF2-40B4-BE49-F238E27FC236}">
                <a16:creationId xmlns:a16="http://schemas.microsoft.com/office/drawing/2014/main" id="{2317C0C8-F432-4FDB-BA52-31601EF11249}"/>
              </a:ext>
            </a:extLst>
          </p:cNvPr>
          <p:cNvSpPr/>
          <p:nvPr/>
        </p:nvSpPr>
        <p:spPr>
          <a:xfrm>
            <a:off x="2785197" y="444557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88" name="Group 2687">
            <a:extLst>
              <a:ext uri="{FF2B5EF4-FFF2-40B4-BE49-F238E27FC236}">
                <a16:creationId xmlns:a16="http://schemas.microsoft.com/office/drawing/2014/main" id="{C08CC0E1-48ED-4B5B-97C1-1745C7CEA0E7}"/>
              </a:ext>
            </a:extLst>
          </p:cNvPr>
          <p:cNvGrpSpPr/>
          <p:nvPr/>
        </p:nvGrpSpPr>
        <p:grpSpPr>
          <a:xfrm>
            <a:off x="1916391" y="1941813"/>
            <a:ext cx="4758729" cy="673514"/>
            <a:chOff x="2113657" y="4283314"/>
            <a:chExt cx="3647460" cy="673514"/>
          </a:xfrm>
        </p:grpSpPr>
        <p:sp>
          <p:nvSpPr>
            <p:cNvPr id="2689" name="TextBox 2688">
              <a:extLst>
                <a:ext uri="{FF2B5EF4-FFF2-40B4-BE49-F238E27FC236}">
                  <a16:creationId xmlns:a16="http://schemas.microsoft.com/office/drawing/2014/main" id="{50DDE7F3-0A7E-4D5A-A2CD-9F1E9541A830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90" name="TextBox 2689">
              <a:extLst>
                <a:ext uri="{FF2B5EF4-FFF2-40B4-BE49-F238E27FC236}">
                  <a16:creationId xmlns:a16="http://schemas.microsoft.com/office/drawing/2014/main" id="{000FAA10-B21B-496A-A9C3-740E5AEBBB2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91" name="Group 2690">
            <a:extLst>
              <a:ext uri="{FF2B5EF4-FFF2-40B4-BE49-F238E27FC236}">
                <a16:creationId xmlns:a16="http://schemas.microsoft.com/office/drawing/2014/main" id="{BA8080AD-1F51-40AC-A370-73E29C205E9C}"/>
              </a:ext>
            </a:extLst>
          </p:cNvPr>
          <p:cNvGrpSpPr/>
          <p:nvPr/>
        </p:nvGrpSpPr>
        <p:grpSpPr>
          <a:xfrm>
            <a:off x="5088873" y="3102080"/>
            <a:ext cx="4758729" cy="673514"/>
            <a:chOff x="2113657" y="4283314"/>
            <a:chExt cx="3647460" cy="673514"/>
          </a:xfrm>
        </p:grpSpPr>
        <p:sp>
          <p:nvSpPr>
            <p:cNvPr id="2692" name="TextBox 2691">
              <a:extLst>
                <a:ext uri="{FF2B5EF4-FFF2-40B4-BE49-F238E27FC236}">
                  <a16:creationId xmlns:a16="http://schemas.microsoft.com/office/drawing/2014/main" id="{F62DE5AA-548F-422B-BCA7-462ED294D32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93" name="TextBox 2692">
              <a:extLst>
                <a:ext uri="{FF2B5EF4-FFF2-40B4-BE49-F238E27FC236}">
                  <a16:creationId xmlns:a16="http://schemas.microsoft.com/office/drawing/2014/main" id="{9CA7117C-50F7-4608-B750-277DB1F5C73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94" name="Group 2693">
            <a:extLst>
              <a:ext uri="{FF2B5EF4-FFF2-40B4-BE49-F238E27FC236}">
                <a16:creationId xmlns:a16="http://schemas.microsoft.com/office/drawing/2014/main" id="{E254E19F-67CF-49A4-BC37-5A880BA94373}"/>
              </a:ext>
            </a:extLst>
          </p:cNvPr>
          <p:cNvGrpSpPr/>
          <p:nvPr/>
        </p:nvGrpSpPr>
        <p:grpSpPr>
          <a:xfrm>
            <a:off x="3502632" y="4262347"/>
            <a:ext cx="4758729" cy="673514"/>
            <a:chOff x="2113657" y="4283314"/>
            <a:chExt cx="3647460" cy="673514"/>
          </a:xfrm>
        </p:grpSpPr>
        <p:sp>
          <p:nvSpPr>
            <p:cNvPr id="2695" name="TextBox 2694">
              <a:extLst>
                <a:ext uri="{FF2B5EF4-FFF2-40B4-BE49-F238E27FC236}">
                  <a16:creationId xmlns:a16="http://schemas.microsoft.com/office/drawing/2014/main" id="{82324D97-BDFC-4572-8034-FCC2AD1A980D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96" name="TextBox 2695">
              <a:extLst>
                <a:ext uri="{FF2B5EF4-FFF2-40B4-BE49-F238E27FC236}">
                  <a16:creationId xmlns:a16="http://schemas.microsoft.com/office/drawing/2014/main" id="{3C4F72B4-CB47-4C41-A606-09A9F28E0E5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97" name="Group 2696">
            <a:extLst>
              <a:ext uri="{FF2B5EF4-FFF2-40B4-BE49-F238E27FC236}">
                <a16:creationId xmlns:a16="http://schemas.microsoft.com/office/drawing/2014/main" id="{497F4611-BCBB-4301-86CF-D0F8DB0C9B6F}"/>
              </a:ext>
            </a:extLst>
          </p:cNvPr>
          <p:cNvGrpSpPr/>
          <p:nvPr/>
        </p:nvGrpSpPr>
        <p:grpSpPr>
          <a:xfrm>
            <a:off x="6675113" y="5422614"/>
            <a:ext cx="4758729" cy="673514"/>
            <a:chOff x="2113657" y="4283314"/>
            <a:chExt cx="3647460" cy="673514"/>
          </a:xfrm>
        </p:grpSpPr>
        <p:sp>
          <p:nvSpPr>
            <p:cNvPr id="2698" name="TextBox 2697">
              <a:extLst>
                <a:ext uri="{FF2B5EF4-FFF2-40B4-BE49-F238E27FC236}">
                  <a16:creationId xmlns:a16="http://schemas.microsoft.com/office/drawing/2014/main" id="{9E4F745C-3707-4549-94EB-4D3BA5F2C1F6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99" name="TextBox 2698">
              <a:extLst>
                <a:ext uri="{FF2B5EF4-FFF2-40B4-BE49-F238E27FC236}">
                  <a16:creationId xmlns:a16="http://schemas.microsoft.com/office/drawing/2014/main" id="{E26D099D-05AE-41D3-A573-609D1BAF672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00" name="TextBox 2699">
            <a:extLst>
              <a:ext uri="{FF2B5EF4-FFF2-40B4-BE49-F238E27FC236}">
                <a16:creationId xmlns:a16="http://schemas.microsoft.com/office/drawing/2014/main" id="{56262E04-F5C5-4155-9FC3-920DF7EA0EF5}"/>
              </a:ext>
            </a:extLst>
          </p:cNvPr>
          <p:cNvSpPr txBox="1"/>
          <p:nvPr/>
        </p:nvSpPr>
        <p:spPr>
          <a:xfrm>
            <a:off x="7001020" y="204741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1" name="TextBox 2700">
            <a:extLst>
              <a:ext uri="{FF2B5EF4-FFF2-40B4-BE49-F238E27FC236}">
                <a16:creationId xmlns:a16="http://schemas.microsoft.com/office/drawing/2014/main" id="{880EBDF3-D0F6-4B0B-A453-7DE94DD00815}"/>
              </a:ext>
            </a:extLst>
          </p:cNvPr>
          <p:cNvSpPr txBox="1"/>
          <p:nvPr/>
        </p:nvSpPr>
        <p:spPr>
          <a:xfrm>
            <a:off x="8576170" y="4327005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2" name="TextBox 2701">
            <a:extLst>
              <a:ext uri="{FF2B5EF4-FFF2-40B4-BE49-F238E27FC236}">
                <a16:creationId xmlns:a16="http://schemas.microsoft.com/office/drawing/2014/main" id="{663FC69C-6EFF-4C52-9071-A360FB88F3CF}"/>
              </a:ext>
            </a:extLst>
          </p:cNvPr>
          <p:cNvSpPr txBox="1"/>
          <p:nvPr/>
        </p:nvSpPr>
        <p:spPr>
          <a:xfrm>
            <a:off x="1537259" y="3223977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03" name="TextBox 2702">
            <a:extLst>
              <a:ext uri="{FF2B5EF4-FFF2-40B4-BE49-F238E27FC236}">
                <a16:creationId xmlns:a16="http://schemas.microsoft.com/office/drawing/2014/main" id="{26F98DE9-A55F-47A6-82F3-97DE43444EE7}"/>
              </a:ext>
            </a:extLst>
          </p:cNvPr>
          <p:cNvSpPr txBox="1"/>
          <p:nvPr/>
        </p:nvSpPr>
        <p:spPr>
          <a:xfrm>
            <a:off x="3112409" y="5503566"/>
            <a:ext cx="2355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95</cp:revision>
  <dcterms:created xsi:type="dcterms:W3CDTF">2018-02-18T19:39:47Z</dcterms:created>
  <dcterms:modified xsi:type="dcterms:W3CDTF">2020-08-31T07:38:01Z</dcterms:modified>
</cp:coreProperties>
</file>