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971" autoAdjust="0"/>
  </p:normalViewPr>
  <p:slideViewPr>
    <p:cSldViewPr>
      <p:cViewPr>
        <p:scale>
          <a:sx n="130" d="100"/>
          <a:sy n="130" d="100"/>
        </p:scale>
        <p:origin x="-1122" y="-38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ck Background Layout">
    <p:bg>
      <p:bgPr>
        <a:gradFill flip="none" rotWithShape="1">
          <a:gsLst>
            <a:gs pos="77000">
              <a:schemeClr val="tx1">
                <a:lumMod val="75000"/>
                <a:lumOff val="25000"/>
              </a:schemeClr>
            </a:gs>
            <a:gs pos="27000">
              <a:schemeClr val="tx1">
                <a:lumMod val="75000"/>
                <a:lumOff val="25000"/>
              </a:schemeClr>
            </a:gs>
            <a:gs pos="53000">
              <a:schemeClr val="tx1">
                <a:lumMod val="75000"/>
                <a:lumOff val="25000"/>
                <a:alpha val="88000"/>
              </a:schemeClr>
            </a:gs>
            <a:gs pos="100000">
              <a:schemeClr val="tx1">
                <a:lumMod val="85000"/>
                <a:lumOff val="15000"/>
              </a:schemeClr>
            </a:gs>
            <a:gs pos="1000">
              <a:schemeClr val="tx1">
                <a:lumMod val="85000"/>
                <a:lumOff val="15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564105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2014-03-20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929813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  <a:prstGeom prst="rect">
            <a:avLst/>
          </a:prstGeom>
        </p:spPr>
        <p:txBody>
          <a:bodyPr vert="eaVert"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2014-03-20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870518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ite Background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690644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2014-03-20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427841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2014-03-20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873286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2014-03-20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899934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2014-03-20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055122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2014-03-20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857026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2014-03-20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090253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2014-03-20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15018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100000">
              <a:schemeClr val="bg1">
                <a:lumMod val="85000"/>
                <a:alpha val="60000"/>
              </a:schemeClr>
            </a:gs>
            <a:gs pos="0">
              <a:schemeClr val="bg1">
                <a:lumMod val="85000"/>
                <a:alpha val="60000"/>
              </a:schemeClr>
            </a:gs>
            <a:gs pos="50000">
              <a:schemeClr val="bg1"/>
            </a:gs>
            <a:gs pos="73000">
              <a:schemeClr val="bg1"/>
            </a:gs>
            <a:gs pos="26000">
              <a:schemeClr val="bg1"/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152305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49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free-powerpoint-charts-design/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free-powerpoint-charts-design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TextBox 33">
            <a:hlinkClick r:id="rId2"/>
          </p:cNvPr>
          <p:cNvSpPr txBox="1"/>
          <p:nvPr/>
        </p:nvSpPr>
        <p:spPr>
          <a:xfrm>
            <a:off x="1079" y="4876586"/>
            <a:ext cx="9144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ALLPPT.com _ Free Powerpoint</a:t>
            </a:r>
            <a:r>
              <a:rPr lang="en-US" altLang="ko-KR" sz="8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ko-KR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Templates, Diagrams and Charts</a:t>
            </a:r>
            <a:endParaRPr lang="ko-KR" altLang="en-US" sz="8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5" name="Text Box 2"/>
          <p:cNvSpPr txBox="1">
            <a:spLocks noChangeArrowheads="1"/>
          </p:cNvSpPr>
          <p:nvPr/>
        </p:nvSpPr>
        <p:spPr bwMode="auto">
          <a:xfrm>
            <a:off x="1" y="123478"/>
            <a:ext cx="91440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US" altLang="ko-KR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  Free PPT Diagrams : ALLPPT.com</a:t>
            </a:r>
            <a:endParaRPr lang="en-US" altLang="ko-KR" sz="32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 Box 2"/>
          <p:cNvSpPr txBox="1">
            <a:spLocks noChangeArrowheads="1"/>
          </p:cNvSpPr>
          <p:nvPr/>
        </p:nvSpPr>
        <p:spPr bwMode="auto">
          <a:xfrm>
            <a:off x="779535" y="605101"/>
            <a:ext cx="6456761" cy="3681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Your own sub </a:t>
            </a:r>
            <a:r>
              <a:rPr kumimoji="0" lang="en-US" altLang="ko-KR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headline</a:t>
            </a:r>
            <a:endParaRPr kumimoji="0" lang="en-US" altLang="ko-KR" sz="13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직사각형 10"/>
          <p:cNvSpPr/>
          <p:nvPr/>
        </p:nvSpPr>
        <p:spPr bwMode="auto">
          <a:xfrm>
            <a:off x="1344583" y="2077820"/>
            <a:ext cx="2068339" cy="258216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85000"/>
              </a:schemeClr>
            </a:solidFill>
          </a:ln>
          <a:effectLst>
            <a:outerShdw dist="508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248920" tIns="248920" rIns="248920" bIns="3093719" spcCol="1270" anchor="ctr"/>
          <a:lstStyle/>
          <a:p>
            <a:pPr algn="ctr" defTabSz="1555750" fontAlgn="auto">
              <a:lnSpc>
                <a:spcPct val="90000"/>
              </a:lnSpc>
              <a:spcAft>
                <a:spcPct val="35000"/>
              </a:spcAft>
              <a:defRPr/>
            </a:pPr>
            <a:endParaRPr kumimoji="0" lang="ko-KR" altLang="en-US" sz="3500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직사각형 57"/>
          <p:cNvSpPr/>
          <p:nvPr/>
        </p:nvSpPr>
        <p:spPr bwMode="auto">
          <a:xfrm>
            <a:off x="3525511" y="2077820"/>
            <a:ext cx="2067074" cy="258216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85000"/>
              </a:schemeClr>
            </a:solidFill>
          </a:ln>
          <a:effectLst>
            <a:outerShdw dist="508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248920" tIns="248920" rIns="248920" bIns="3093719" spcCol="1270" anchor="ctr"/>
          <a:lstStyle/>
          <a:p>
            <a:pPr algn="ctr" defTabSz="1555750" fontAlgn="auto">
              <a:lnSpc>
                <a:spcPct val="90000"/>
              </a:lnSpc>
              <a:spcAft>
                <a:spcPct val="35000"/>
              </a:spcAft>
              <a:defRPr/>
            </a:pPr>
            <a:endParaRPr kumimoji="0" lang="ko-KR" altLang="en-US" sz="3500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직사각형 61"/>
          <p:cNvSpPr/>
          <p:nvPr/>
        </p:nvSpPr>
        <p:spPr bwMode="auto">
          <a:xfrm>
            <a:off x="5705173" y="2077820"/>
            <a:ext cx="2068340" cy="258216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85000"/>
              </a:schemeClr>
            </a:solidFill>
          </a:ln>
          <a:effectLst>
            <a:outerShdw dist="508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248920" tIns="248920" rIns="248920" bIns="3093719" spcCol="1270" anchor="ctr"/>
          <a:lstStyle/>
          <a:p>
            <a:pPr algn="ctr" defTabSz="1555750" fontAlgn="auto">
              <a:lnSpc>
                <a:spcPct val="90000"/>
              </a:lnSpc>
              <a:spcAft>
                <a:spcPct val="35000"/>
              </a:spcAft>
              <a:defRPr/>
            </a:pPr>
            <a:endParaRPr kumimoji="0" lang="ko-KR" altLang="en-US" sz="3500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오각형 7"/>
          <p:cNvSpPr/>
          <p:nvPr/>
        </p:nvSpPr>
        <p:spPr>
          <a:xfrm>
            <a:off x="1331640" y="1109931"/>
            <a:ext cx="2218790" cy="824435"/>
          </a:xfrm>
          <a:prstGeom prst="homePlate">
            <a:avLst>
              <a:gd name="adj" fmla="val 23301"/>
            </a:avLst>
          </a:prstGeom>
          <a:gradFill>
            <a:gsLst>
              <a:gs pos="0">
                <a:schemeClr val="accent1">
                  <a:shade val="51000"/>
                  <a:satMod val="130000"/>
                </a:schemeClr>
              </a:gs>
              <a:gs pos="80000">
                <a:schemeClr val="accent1">
                  <a:shade val="93000"/>
                  <a:satMod val="130000"/>
                </a:schemeClr>
              </a:gs>
              <a:gs pos="100000">
                <a:schemeClr val="accent1">
                  <a:shade val="94000"/>
                  <a:satMod val="135000"/>
                </a:schemeClr>
              </a:gs>
            </a:gsLst>
            <a:lin ang="16200000" scaled="0"/>
          </a:gradFill>
          <a:ln>
            <a:noFill/>
          </a:ln>
          <a:effectLst>
            <a:outerShdw dist="508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17348" tIns="58674" rIns="174445" bIns="58674" spcCol="1270" anchor="ctr"/>
          <a:lstStyle/>
          <a:p>
            <a:pPr algn="ctr" defTabSz="977900">
              <a:lnSpc>
                <a:spcPct val="90000"/>
              </a:lnSpc>
              <a:spcAft>
                <a:spcPct val="35000"/>
              </a:spcAft>
              <a:defRPr/>
            </a:pPr>
            <a:r>
              <a:rPr lang="en-US" altLang="ko-KR" sz="1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2012</a:t>
            </a:r>
          </a:p>
          <a:p>
            <a:pPr algn="ctr" defTabSz="977900">
              <a:lnSpc>
                <a:spcPct val="90000"/>
              </a:lnSpc>
              <a:spcAft>
                <a:spcPct val="35000"/>
              </a:spcAft>
              <a:defRPr/>
            </a:pPr>
            <a:r>
              <a:rPr lang="en-US" altLang="ko-KR" sz="1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 </a:t>
            </a:r>
            <a:r>
              <a:rPr lang="en-US" altLang="ko-KR" sz="1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HERE</a:t>
            </a:r>
            <a:endParaRPr lang="ko-KR" altLang="en-US" sz="16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갈매기형 수장 8"/>
          <p:cNvSpPr/>
          <p:nvPr/>
        </p:nvSpPr>
        <p:spPr>
          <a:xfrm>
            <a:off x="3456578" y="1109931"/>
            <a:ext cx="2255770" cy="824435"/>
          </a:xfrm>
          <a:prstGeom prst="chevron">
            <a:avLst>
              <a:gd name="adj" fmla="val 25142"/>
            </a:avLst>
          </a:prstGeom>
          <a:gradFill>
            <a:gsLst>
              <a:gs pos="0">
                <a:schemeClr val="accent1">
                  <a:shade val="51000"/>
                  <a:satMod val="130000"/>
                </a:schemeClr>
              </a:gs>
              <a:gs pos="80000">
                <a:schemeClr val="accent1">
                  <a:shade val="93000"/>
                  <a:satMod val="130000"/>
                </a:schemeClr>
              </a:gs>
              <a:gs pos="100000">
                <a:schemeClr val="accent1">
                  <a:shade val="94000"/>
                  <a:satMod val="135000"/>
                </a:schemeClr>
              </a:gs>
            </a:gsLst>
            <a:lin ang="16200000" scaled="0"/>
          </a:gradFill>
          <a:ln>
            <a:noFill/>
          </a:ln>
          <a:effectLst>
            <a:outerShdw dist="508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378226" tIns="58674" rIns="319551" bIns="58674" spcCol="1270" anchor="ctr"/>
          <a:lstStyle/>
          <a:p>
            <a:pPr algn="ctr" defTabSz="977900">
              <a:lnSpc>
                <a:spcPct val="90000"/>
              </a:lnSpc>
              <a:spcAft>
                <a:spcPct val="35000"/>
              </a:spcAft>
              <a:defRPr/>
            </a:pPr>
            <a:r>
              <a:rPr lang="en-US" altLang="ko-KR" sz="1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2013</a:t>
            </a:r>
            <a:endParaRPr lang="en-US" altLang="ko-KR" sz="16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algn="ctr" defTabSz="977900">
              <a:lnSpc>
                <a:spcPct val="90000"/>
              </a:lnSpc>
              <a:spcAft>
                <a:spcPct val="35000"/>
              </a:spcAft>
              <a:defRPr/>
            </a:pPr>
            <a:r>
              <a:rPr lang="en-US" altLang="ko-KR" sz="1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 HERE</a:t>
            </a:r>
            <a:endParaRPr lang="ko-KR" altLang="en-US" sz="16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갈매기형 수장 10"/>
          <p:cNvSpPr/>
          <p:nvPr/>
        </p:nvSpPr>
        <p:spPr>
          <a:xfrm>
            <a:off x="5617977" y="1109931"/>
            <a:ext cx="2255770" cy="824435"/>
          </a:xfrm>
          <a:prstGeom prst="chevron">
            <a:avLst>
              <a:gd name="adj" fmla="val 25142"/>
            </a:avLst>
          </a:prstGeom>
          <a:ln>
            <a:noFill/>
          </a:ln>
          <a:effectLst>
            <a:outerShdw dist="508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378226" tIns="58674" rIns="319551" bIns="58674" spcCol="1270" anchor="ctr"/>
          <a:lstStyle/>
          <a:p>
            <a:pPr algn="ctr" defTabSz="977900">
              <a:lnSpc>
                <a:spcPct val="90000"/>
              </a:lnSpc>
              <a:spcAft>
                <a:spcPct val="35000"/>
              </a:spcAft>
              <a:defRPr/>
            </a:pPr>
            <a:r>
              <a:rPr lang="en-US" altLang="ko-KR" sz="1600" dirty="0" smtClean="0">
                <a:latin typeface="Arial" pitchFamily="34" charset="0"/>
                <a:cs typeface="Arial" pitchFamily="34" charset="0"/>
              </a:rPr>
              <a:t>2014</a:t>
            </a:r>
            <a:endParaRPr lang="en-US" altLang="ko-KR" sz="1600" dirty="0">
              <a:latin typeface="Arial" pitchFamily="34" charset="0"/>
              <a:cs typeface="Arial" pitchFamily="34" charset="0"/>
            </a:endParaRPr>
          </a:p>
          <a:p>
            <a:pPr algn="ctr" defTabSz="977900">
              <a:lnSpc>
                <a:spcPct val="90000"/>
              </a:lnSpc>
              <a:spcAft>
                <a:spcPct val="35000"/>
              </a:spcAft>
              <a:defRPr/>
            </a:pPr>
            <a:r>
              <a:rPr lang="en-US" altLang="ko-KR" sz="1600" dirty="0" smtClean="0">
                <a:latin typeface="Arial" pitchFamily="34" charset="0"/>
                <a:cs typeface="Arial" pitchFamily="34" charset="0"/>
              </a:rPr>
              <a:t>TEXT HERE</a:t>
            </a:r>
            <a:endParaRPr lang="ko-KR" altLang="en-US" sz="1600" dirty="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4" name="그룹 14"/>
          <p:cNvGrpSpPr/>
          <p:nvPr/>
        </p:nvGrpSpPr>
        <p:grpSpPr>
          <a:xfrm>
            <a:off x="1403648" y="2329672"/>
            <a:ext cx="2009274" cy="634636"/>
            <a:chOff x="644586" y="4059070"/>
            <a:chExt cx="2521442" cy="796406"/>
          </a:xfrm>
        </p:grpSpPr>
        <p:sp>
          <p:nvSpPr>
            <p:cNvPr id="15" name="TextBox 14"/>
            <p:cNvSpPr txBox="1">
              <a:spLocks noChangeArrowheads="1"/>
            </p:cNvSpPr>
            <p:nvPr/>
          </p:nvSpPr>
          <p:spPr bwMode="auto">
            <a:xfrm>
              <a:off x="740092" y="4059070"/>
              <a:ext cx="1865313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kumimoji="0"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ea typeface="맑은 고딕" pitchFamily="50" charset="-127"/>
                  <a:cs typeface="Arial" pitchFamily="34" charset="0"/>
                </a:rPr>
                <a:t>A</a:t>
              </a:r>
              <a:r>
                <a:rPr kumimoji="0" lang="en-US" altLang="ko-KR" sz="14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ea typeface="맑은 고딕" pitchFamily="50" charset="-127"/>
                  <a:cs typeface="Arial" pitchFamily="34" charset="0"/>
                </a:rPr>
                <a:t>.TEXT </a:t>
              </a:r>
              <a:r>
                <a:rPr kumimoji="0"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ea typeface="맑은 고딕" pitchFamily="50" charset="-127"/>
                  <a:cs typeface="Arial" pitchFamily="34" charset="0"/>
                </a:rPr>
                <a:t>HERE!!</a:t>
              </a:r>
            </a:p>
          </p:txBody>
        </p:sp>
        <p:sp>
          <p:nvSpPr>
            <p:cNvPr id="16" name="TextBox 15"/>
            <p:cNvSpPr txBox="1"/>
            <p:nvPr/>
          </p:nvSpPr>
          <p:spPr bwMode="auto">
            <a:xfrm>
              <a:off x="644586" y="4353377"/>
              <a:ext cx="2521442" cy="50209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228600" indent="-228600" algn="ctr" fontAlgn="auto">
                <a:spcBef>
                  <a:spcPts val="0"/>
                </a:spcBef>
                <a:spcAft>
                  <a:spcPts val="0"/>
                </a:spcAft>
                <a:buFont typeface="Arial" pitchFamily="34" charset="0"/>
                <a:buChar char="•"/>
                <a:defRPr/>
              </a:pPr>
              <a:r>
                <a:rPr kumimoji="0" lang="en-US" altLang="ko-KR" sz="10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Text here Text here Text </a:t>
              </a:r>
              <a:r>
                <a:rPr kumimoji="0" lang="en-US" altLang="ko-KR" sz="10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Text</a:t>
              </a:r>
              <a:r>
                <a:rPr kumimoji="0" lang="en-US" altLang="ko-KR" sz="10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kumimoji="0" lang="en-US" altLang="ko-KR" sz="10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here Text here </a:t>
              </a:r>
              <a:r>
                <a:rPr kumimoji="0" lang="en-US" altLang="ko-KR" sz="10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Text</a:t>
              </a:r>
              <a:endParaRPr kumimoji="0" lang="en-US" altLang="ko-KR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40" name="그룹 14"/>
          <p:cNvGrpSpPr/>
          <p:nvPr/>
        </p:nvGrpSpPr>
        <p:grpSpPr>
          <a:xfrm>
            <a:off x="1403648" y="3069497"/>
            <a:ext cx="2009274" cy="634636"/>
            <a:chOff x="644586" y="4059070"/>
            <a:chExt cx="2521442" cy="796406"/>
          </a:xfrm>
        </p:grpSpPr>
        <p:sp>
          <p:nvSpPr>
            <p:cNvPr id="41" name="TextBox 40"/>
            <p:cNvSpPr txBox="1">
              <a:spLocks noChangeArrowheads="1"/>
            </p:cNvSpPr>
            <p:nvPr/>
          </p:nvSpPr>
          <p:spPr bwMode="auto">
            <a:xfrm>
              <a:off x="740092" y="4059070"/>
              <a:ext cx="1865313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kumimoji="0"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ea typeface="맑은 고딕" pitchFamily="50" charset="-127"/>
                  <a:cs typeface="Arial" pitchFamily="34" charset="0"/>
                </a:rPr>
                <a:t>A</a:t>
              </a:r>
              <a:r>
                <a:rPr kumimoji="0" lang="en-US" altLang="ko-KR" sz="14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ea typeface="맑은 고딕" pitchFamily="50" charset="-127"/>
                  <a:cs typeface="Arial" pitchFamily="34" charset="0"/>
                </a:rPr>
                <a:t>.TEXT </a:t>
              </a:r>
              <a:r>
                <a:rPr kumimoji="0"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ea typeface="맑은 고딕" pitchFamily="50" charset="-127"/>
                  <a:cs typeface="Arial" pitchFamily="34" charset="0"/>
                </a:rPr>
                <a:t>HERE!!</a:t>
              </a:r>
            </a:p>
          </p:txBody>
        </p:sp>
        <p:sp>
          <p:nvSpPr>
            <p:cNvPr id="42" name="TextBox 41"/>
            <p:cNvSpPr txBox="1"/>
            <p:nvPr/>
          </p:nvSpPr>
          <p:spPr bwMode="auto">
            <a:xfrm>
              <a:off x="644586" y="4353377"/>
              <a:ext cx="2521442" cy="50209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228600" indent="-228600" algn="ctr" fontAlgn="auto">
                <a:spcBef>
                  <a:spcPts val="0"/>
                </a:spcBef>
                <a:spcAft>
                  <a:spcPts val="0"/>
                </a:spcAft>
                <a:buFont typeface="Arial" pitchFamily="34" charset="0"/>
                <a:buChar char="•"/>
                <a:defRPr/>
              </a:pPr>
              <a:r>
                <a:rPr kumimoji="0" lang="en-US" altLang="ko-KR" sz="10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Text here Text here Text </a:t>
              </a:r>
              <a:r>
                <a:rPr kumimoji="0" lang="en-US" altLang="ko-KR" sz="10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Text</a:t>
              </a:r>
              <a:r>
                <a:rPr kumimoji="0" lang="en-US" altLang="ko-KR" sz="10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kumimoji="0" lang="en-US" altLang="ko-KR" sz="10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here Text here </a:t>
              </a:r>
              <a:r>
                <a:rPr kumimoji="0" lang="en-US" altLang="ko-KR" sz="10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Text</a:t>
              </a:r>
              <a:endParaRPr kumimoji="0" lang="en-US" altLang="ko-KR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43" name="그룹 14"/>
          <p:cNvGrpSpPr/>
          <p:nvPr/>
        </p:nvGrpSpPr>
        <p:grpSpPr>
          <a:xfrm>
            <a:off x="1403648" y="3809322"/>
            <a:ext cx="2009274" cy="634636"/>
            <a:chOff x="644586" y="4059070"/>
            <a:chExt cx="2521442" cy="796406"/>
          </a:xfrm>
        </p:grpSpPr>
        <p:sp>
          <p:nvSpPr>
            <p:cNvPr id="44" name="TextBox 43"/>
            <p:cNvSpPr txBox="1">
              <a:spLocks noChangeArrowheads="1"/>
            </p:cNvSpPr>
            <p:nvPr/>
          </p:nvSpPr>
          <p:spPr bwMode="auto">
            <a:xfrm>
              <a:off x="740092" y="4059070"/>
              <a:ext cx="1865313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kumimoji="0"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ea typeface="맑은 고딕" pitchFamily="50" charset="-127"/>
                  <a:cs typeface="Arial" pitchFamily="34" charset="0"/>
                </a:rPr>
                <a:t>A</a:t>
              </a:r>
              <a:r>
                <a:rPr kumimoji="0" lang="en-US" altLang="ko-KR" sz="14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ea typeface="맑은 고딕" pitchFamily="50" charset="-127"/>
                  <a:cs typeface="Arial" pitchFamily="34" charset="0"/>
                </a:rPr>
                <a:t>.TEXT </a:t>
              </a:r>
              <a:r>
                <a:rPr kumimoji="0"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ea typeface="맑은 고딕" pitchFamily="50" charset="-127"/>
                  <a:cs typeface="Arial" pitchFamily="34" charset="0"/>
                </a:rPr>
                <a:t>HERE!!</a:t>
              </a:r>
            </a:p>
          </p:txBody>
        </p:sp>
        <p:sp>
          <p:nvSpPr>
            <p:cNvPr id="45" name="TextBox 44"/>
            <p:cNvSpPr txBox="1"/>
            <p:nvPr/>
          </p:nvSpPr>
          <p:spPr bwMode="auto">
            <a:xfrm>
              <a:off x="644586" y="4353377"/>
              <a:ext cx="2521442" cy="50209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228600" indent="-228600" algn="ctr" fontAlgn="auto">
                <a:spcBef>
                  <a:spcPts val="0"/>
                </a:spcBef>
                <a:spcAft>
                  <a:spcPts val="0"/>
                </a:spcAft>
                <a:buFont typeface="Arial" pitchFamily="34" charset="0"/>
                <a:buChar char="•"/>
                <a:defRPr/>
              </a:pPr>
              <a:r>
                <a:rPr kumimoji="0" lang="en-US" altLang="ko-KR" sz="10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Text here Text here Text </a:t>
              </a:r>
              <a:r>
                <a:rPr kumimoji="0" lang="en-US" altLang="ko-KR" sz="10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Text</a:t>
              </a:r>
              <a:r>
                <a:rPr kumimoji="0" lang="en-US" altLang="ko-KR" sz="10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kumimoji="0" lang="en-US" altLang="ko-KR" sz="10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here Text here </a:t>
              </a:r>
              <a:r>
                <a:rPr kumimoji="0" lang="en-US" altLang="ko-KR" sz="10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Text</a:t>
              </a:r>
              <a:endParaRPr kumimoji="0" lang="en-US" altLang="ko-KR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46" name="그룹 14"/>
          <p:cNvGrpSpPr/>
          <p:nvPr/>
        </p:nvGrpSpPr>
        <p:grpSpPr>
          <a:xfrm>
            <a:off x="3570838" y="2329672"/>
            <a:ext cx="2009274" cy="634636"/>
            <a:chOff x="644586" y="4059070"/>
            <a:chExt cx="2521442" cy="796406"/>
          </a:xfrm>
        </p:grpSpPr>
        <p:sp>
          <p:nvSpPr>
            <p:cNvPr id="47" name="TextBox 46"/>
            <p:cNvSpPr txBox="1">
              <a:spLocks noChangeArrowheads="1"/>
            </p:cNvSpPr>
            <p:nvPr/>
          </p:nvSpPr>
          <p:spPr bwMode="auto">
            <a:xfrm>
              <a:off x="740092" y="4059070"/>
              <a:ext cx="1865313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kumimoji="0"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ea typeface="맑은 고딕" pitchFamily="50" charset="-127"/>
                  <a:cs typeface="Arial" pitchFamily="34" charset="0"/>
                </a:rPr>
                <a:t>A</a:t>
              </a:r>
              <a:r>
                <a:rPr kumimoji="0" lang="en-US" altLang="ko-KR" sz="14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ea typeface="맑은 고딕" pitchFamily="50" charset="-127"/>
                  <a:cs typeface="Arial" pitchFamily="34" charset="0"/>
                </a:rPr>
                <a:t>.TEXT </a:t>
              </a:r>
              <a:r>
                <a:rPr kumimoji="0"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ea typeface="맑은 고딕" pitchFamily="50" charset="-127"/>
                  <a:cs typeface="Arial" pitchFamily="34" charset="0"/>
                </a:rPr>
                <a:t>HERE!!</a:t>
              </a:r>
            </a:p>
          </p:txBody>
        </p:sp>
        <p:sp>
          <p:nvSpPr>
            <p:cNvPr id="48" name="TextBox 47"/>
            <p:cNvSpPr txBox="1"/>
            <p:nvPr/>
          </p:nvSpPr>
          <p:spPr bwMode="auto">
            <a:xfrm>
              <a:off x="644586" y="4353377"/>
              <a:ext cx="2521442" cy="50209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228600" indent="-228600" algn="ctr" fontAlgn="auto">
                <a:spcBef>
                  <a:spcPts val="0"/>
                </a:spcBef>
                <a:spcAft>
                  <a:spcPts val="0"/>
                </a:spcAft>
                <a:buFont typeface="Arial" pitchFamily="34" charset="0"/>
                <a:buChar char="•"/>
                <a:defRPr/>
              </a:pPr>
              <a:r>
                <a:rPr kumimoji="0" lang="en-US" altLang="ko-KR" sz="10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Text here Text here Text </a:t>
              </a:r>
              <a:r>
                <a:rPr kumimoji="0" lang="en-US" altLang="ko-KR" sz="10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Text</a:t>
              </a:r>
              <a:r>
                <a:rPr kumimoji="0" lang="en-US" altLang="ko-KR" sz="10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kumimoji="0" lang="en-US" altLang="ko-KR" sz="10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here Text here </a:t>
              </a:r>
              <a:r>
                <a:rPr kumimoji="0" lang="en-US" altLang="ko-KR" sz="10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Text</a:t>
              </a:r>
              <a:endParaRPr kumimoji="0" lang="en-US" altLang="ko-KR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49" name="그룹 14"/>
          <p:cNvGrpSpPr/>
          <p:nvPr/>
        </p:nvGrpSpPr>
        <p:grpSpPr>
          <a:xfrm>
            <a:off x="3570838" y="3069497"/>
            <a:ext cx="2009274" cy="634636"/>
            <a:chOff x="644586" y="4059070"/>
            <a:chExt cx="2521442" cy="796406"/>
          </a:xfrm>
        </p:grpSpPr>
        <p:sp>
          <p:nvSpPr>
            <p:cNvPr id="50" name="TextBox 49"/>
            <p:cNvSpPr txBox="1">
              <a:spLocks noChangeArrowheads="1"/>
            </p:cNvSpPr>
            <p:nvPr/>
          </p:nvSpPr>
          <p:spPr bwMode="auto">
            <a:xfrm>
              <a:off x="740092" y="4059070"/>
              <a:ext cx="1865313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kumimoji="0"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ea typeface="맑은 고딕" pitchFamily="50" charset="-127"/>
                  <a:cs typeface="Arial" pitchFamily="34" charset="0"/>
                </a:rPr>
                <a:t>A</a:t>
              </a:r>
              <a:r>
                <a:rPr kumimoji="0" lang="en-US" altLang="ko-KR" sz="14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ea typeface="맑은 고딕" pitchFamily="50" charset="-127"/>
                  <a:cs typeface="Arial" pitchFamily="34" charset="0"/>
                </a:rPr>
                <a:t>.TEXT </a:t>
              </a:r>
              <a:r>
                <a:rPr kumimoji="0"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ea typeface="맑은 고딕" pitchFamily="50" charset="-127"/>
                  <a:cs typeface="Arial" pitchFamily="34" charset="0"/>
                </a:rPr>
                <a:t>HERE!!</a:t>
              </a:r>
            </a:p>
          </p:txBody>
        </p:sp>
        <p:sp>
          <p:nvSpPr>
            <p:cNvPr id="51" name="TextBox 50"/>
            <p:cNvSpPr txBox="1"/>
            <p:nvPr/>
          </p:nvSpPr>
          <p:spPr bwMode="auto">
            <a:xfrm>
              <a:off x="644586" y="4353377"/>
              <a:ext cx="2521442" cy="50209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228600" indent="-228600" algn="ctr" fontAlgn="auto">
                <a:spcBef>
                  <a:spcPts val="0"/>
                </a:spcBef>
                <a:spcAft>
                  <a:spcPts val="0"/>
                </a:spcAft>
                <a:buFont typeface="Arial" pitchFamily="34" charset="0"/>
                <a:buChar char="•"/>
                <a:defRPr/>
              </a:pPr>
              <a:r>
                <a:rPr kumimoji="0" lang="en-US" altLang="ko-KR" sz="10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Text here Text here Text </a:t>
              </a:r>
              <a:r>
                <a:rPr kumimoji="0" lang="en-US" altLang="ko-KR" sz="10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Text</a:t>
              </a:r>
              <a:r>
                <a:rPr kumimoji="0" lang="en-US" altLang="ko-KR" sz="10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kumimoji="0" lang="en-US" altLang="ko-KR" sz="10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here Text here </a:t>
              </a:r>
              <a:r>
                <a:rPr kumimoji="0" lang="en-US" altLang="ko-KR" sz="10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Text</a:t>
              </a:r>
              <a:endParaRPr kumimoji="0" lang="en-US" altLang="ko-KR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52" name="그룹 14"/>
          <p:cNvGrpSpPr/>
          <p:nvPr/>
        </p:nvGrpSpPr>
        <p:grpSpPr>
          <a:xfrm>
            <a:off x="3570838" y="3809322"/>
            <a:ext cx="2009274" cy="634636"/>
            <a:chOff x="644586" y="4059070"/>
            <a:chExt cx="2521442" cy="796406"/>
          </a:xfrm>
        </p:grpSpPr>
        <p:sp>
          <p:nvSpPr>
            <p:cNvPr id="53" name="TextBox 52"/>
            <p:cNvSpPr txBox="1">
              <a:spLocks noChangeArrowheads="1"/>
            </p:cNvSpPr>
            <p:nvPr/>
          </p:nvSpPr>
          <p:spPr bwMode="auto">
            <a:xfrm>
              <a:off x="740092" y="4059070"/>
              <a:ext cx="1865313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kumimoji="0"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ea typeface="맑은 고딕" pitchFamily="50" charset="-127"/>
                  <a:cs typeface="Arial" pitchFamily="34" charset="0"/>
                </a:rPr>
                <a:t>A</a:t>
              </a:r>
              <a:r>
                <a:rPr kumimoji="0" lang="en-US" altLang="ko-KR" sz="14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ea typeface="맑은 고딕" pitchFamily="50" charset="-127"/>
                  <a:cs typeface="Arial" pitchFamily="34" charset="0"/>
                </a:rPr>
                <a:t>.TEXT </a:t>
              </a:r>
              <a:r>
                <a:rPr kumimoji="0"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ea typeface="맑은 고딕" pitchFamily="50" charset="-127"/>
                  <a:cs typeface="Arial" pitchFamily="34" charset="0"/>
                </a:rPr>
                <a:t>HERE!!</a:t>
              </a:r>
            </a:p>
          </p:txBody>
        </p:sp>
        <p:sp>
          <p:nvSpPr>
            <p:cNvPr id="54" name="TextBox 53"/>
            <p:cNvSpPr txBox="1"/>
            <p:nvPr/>
          </p:nvSpPr>
          <p:spPr bwMode="auto">
            <a:xfrm>
              <a:off x="644586" y="4353377"/>
              <a:ext cx="2521442" cy="50209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228600" indent="-228600" algn="ctr" fontAlgn="auto">
                <a:spcBef>
                  <a:spcPts val="0"/>
                </a:spcBef>
                <a:spcAft>
                  <a:spcPts val="0"/>
                </a:spcAft>
                <a:buFont typeface="Arial" pitchFamily="34" charset="0"/>
                <a:buChar char="•"/>
                <a:defRPr/>
              </a:pPr>
              <a:r>
                <a:rPr kumimoji="0" lang="en-US" altLang="ko-KR" sz="10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Text here Text here Text </a:t>
              </a:r>
              <a:r>
                <a:rPr kumimoji="0" lang="en-US" altLang="ko-KR" sz="10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Text</a:t>
              </a:r>
              <a:r>
                <a:rPr kumimoji="0" lang="en-US" altLang="ko-KR" sz="10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kumimoji="0" lang="en-US" altLang="ko-KR" sz="10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here Text here </a:t>
              </a:r>
              <a:r>
                <a:rPr kumimoji="0" lang="en-US" altLang="ko-KR" sz="10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Text</a:t>
              </a:r>
              <a:endParaRPr kumimoji="0" lang="en-US" altLang="ko-KR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55" name="그룹 14"/>
          <p:cNvGrpSpPr/>
          <p:nvPr/>
        </p:nvGrpSpPr>
        <p:grpSpPr>
          <a:xfrm>
            <a:off x="5738028" y="2329672"/>
            <a:ext cx="2009274" cy="634636"/>
            <a:chOff x="644586" y="4059070"/>
            <a:chExt cx="2521442" cy="796406"/>
          </a:xfrm>
        </p:grpSpPr>
        <p:sp>
          <p:nvSpPr>
            <p:cNvPr id="56" name="TextBox 55"/>
            <p:cNvSpPr txBox="1">
              <a:spLocks noChangeArrowheads="1"/>
            </p:cNvSpPr>
            <p:nvPr/>
          </p:nvSpPr>
          <p:spPr bwMode="auto">
            <a:xfrm>
              <a:off x="740092" y="4059070"/>
              <a:ext cx="1865313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kumimoji="0"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ea typeface="맑은 고딕" pitchFamily="50" charset="-127"/>
                  <a:cs typeface="Arial" pitchFamily="34" charset="0"/>
                </a:rPr>
                <a:t>A</a:t>
              </a:r>
              <a:r>
                <a:rPr kumimoji="0" lang="en-US" altLang="ko-KR" sz="14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ea typeface="맑은 고딕" pitchFamily="50" charset="-127"/>
                  <a:cs typeface="Arial" pitchFamily="34" charset="0"/>
                </a:rPr>
                <a:t>.TEXT </a:t>
              </a:r>
              <a:r>
                <a:rPr kumimoji="0"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ea typeface="맑은 고딕" pitchFamily="50" charset="-127"/>
                  <a:cs typeface="Arial" pitchFamily="34" charset="0"/>
                </a:rPr>
                <a:t>HERE!!</a:t>
              </a:r>
            </a:p>
          </p:txBody>
        </p:sp>
        <p:sp>
          <p:nvSpPr>
            <p:cNvPr id="57" name="TextBox 56"/>
            <p:cNvSpPr txBox="1"/>
            <p:nvPr/>
          </p:nvSpPr>
          <p:spPr bwMode="auto">
            <a:xfrm>
              <a:off x="644586" y="4353377"/>
              <a:ext cx="2521442" cy="50209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228600" indent="-228600" algn="ctr" fontAlgn="auto">
                <a:spcBef>
                  <a:spcPts val="0"/>
                </a:spcBef>
                <a:spcAft>
                  <a:spcPts val="0"/>
                </a:spcAft>
                <a:buFont typeface="Arial" pitchFamily="34" charset="0"/>
                <a:buChar char="•"/>
                <a:defRPr/>
              </a:pPr>
              <a:r>
                <a:rPr kumimoji="0" lang="en-US" altLang="ko-KR" sz="10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Text here Text here Text </a:t>
              </a:r>
              <a:r>
                <a:rPr kumimoji="0" lang="en-US" altLang="ko-KR" sz="10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Text</a:t>
              </a:r>
              <a:r>
                <a:rPr kumimoji="0" lang="en-US" altLang="ko-KR" sz="10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kumimoji="0" lang="en-US" altLang="ko-KR" sz="10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here Text here </a:t>
              </a:r>
              <a:r>
                <a:rPr kumimoji="0" lang="en-US" altLang="ko-KR" sz="10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Text</a:t>
              </a:r>
              <a:endParaRPr kumimoji="0" lang="en-US" altLang="ko-KR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58" name="그룹 14"/>
          <p:cNvGrpSpPr/>
          <p:nvPr/>
        </p:nvGrpSpPr>
        <p:grpSpPr>
          <a:xfrm>
            <a:off x="5738028" y="3069497"/>
            <a:ext cx="2009274" cy="634636"/>
            <a:chOff x="644586" y="4059070"/>
            <a:chExt cx="2521442" cy="796406"/>
          </a:xfrm>
        </p:grpSpPr>
        <p:sp>
          <p:nvSpPr>
            <p:cNvPr id="59" name="TextBox 58"/>
            <p:cNvSpPr txBox="1">
              <a:spLocks noChangeArrowheads="1"/>
            </p:cNvSpPr>
            <p:nvPr/>
          </p:nvSpPr>
          <p:spPr bwMode="auto">
            <a:xfrm>
              <a:off x="740092" y="4059070"/>
              <a:ext cx="1865313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kumimoji="0"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ea typeface="맑은 고딕" pitchFamily="50" charset="-127"/>
                  <a:cs typeface="Arial" pitchFamily="34" charset="0"/>
                </a:rPr>
                <a:t>A</a:t>
              </a:r>
              <a:r>
                <a:rPr kumimoji="0" lang="en-US" altLang="ko-KR" sz="14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ea typeface="맑은 고딕" pitchFamily="50" charset="-127"/>
                  <a:cs typeface="Arial" pitchFamily="34" charset="0"/>
                </a:rPr>
                <a:t>.TEXT </a:t>
              </a:r>
              <a:r>
                <a:rPr kumimoji="0"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ea typeface="맑은 고딕" pitchFamily="50" charset="-127"/>
                  <a:cs typeface="Arial" pitchFamily="34" charset="0"/>
                </a:rPr>
                <a:t>HERE!!</a:t>
              </a:r>
            </a:p>
          </p:txBody>
        </p:sp>
        <p:sp>
          <p:nvSpPr>
            <p:cNvPr id="60" name="TextBox 59"/>
            <p:cNvSpPr txBox="1"/>
            <p:nvPr/>
          </p:nvSpPr>
          <p:spPr bwMode="auto">
            <a:xfrm>
              <a:off x="644586" y="4353377"/>
              <a:ext cx="2521442" cy="50209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228600" indent="-228600" algn="ctr" fontAlgn="auto">
                <a:spcBef>
                  <a:spcPts val="0"/>
                </a:spcBef>
                <a:spcAft>
                  <a:spcPts val="0"/>
                </a:spcAft>
                <a:buFont typeface="Arial" pitchFamily="34" charset="0"/>
                <a:buChar char="•"/>
                <a:defRPr/>
              </a:pPr>
              <a:r>
                <a:rPr kumimoji="0" lang="en-US" altLang="ko-KR" sz="10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Text here Text here Text </a:t>
              </a:r>
              <a:r>
                <a:rPr kumimoji="0" lang="en-US" altLang="ko-KR" sz="10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Text</a:t>
              </a:r>
              <a:r>
                <a:rPr kumimoji="0" lang="en-US" altLang="ko-KR" sz="10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kumimoji="0" lang="en-US" altLang="ko-KR" sz="10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here Text here </a:t>
              </a:r>
              <a:r>
                <a:rPr kumimoji="0" lang="en-US" altLang="ko-KR" sz="10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Text</a:t>
              </a:r>
              <a:endParaRPr kumimoji="0" lang="en-US" altLang="ko-KR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61" name="그룹 14"/>
          <p:cNvGrpSpPr/>
          <p:nvPr/>
        </p:nvGrpSpPr>
        <p:grpSpPr>
          <a:xfrm>
            <a:off x="5738028" y="3809322"/>
            <a:ext cx="2009274" cy="634636"/>
            <a:chOff x="644586" y="4059070"/>
            <a:chExt cx="2521442" cy="796406"/>
          </a:xfrm>
        </p:grpSpPr>
        <p:sp>
          <p:nvSpPr>
            <p:cNvPr id="62" name="TextBox 61"/>
            <p:cNvSpPr txBox="1">
              <a:spLocks noChangeArrowheads="1"/>
            </p:cNvSpPr>
            <p:nvPr/>
          </p:nvSpPr>
          <p:spPr bwMode="auto">
            <a:xfrm>
              <a:off x="740092" y="4059070"/>
              <a:ext cx="1865313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kumimoji="0"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ea typeface="맑은 고딕" pitchFamily="50" charset="-127"/>
                  <a:cs typeface="Arial" pitchFamily="34" charset="0"/>
                </a:rPr>
                <a:t>A</a:t>
              </a:r>
              <a:r>
                <a:rPr kumimoji="0" lang="en-US" altLang="ko-KR" sz="14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ea typeface="맑은 고딕" pitchFamily="50" charset="-127"/>
                  <a:cs typeface="Arial" pitchFamily="34" charset="0"/>
                </a:rPr>
                <a:t>.TEXT </a:t>
              </a:r>
              <a:r>
                <a:rPr kumimoji="0"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ea typeface="맑은 고딕" pitchFamily="50" charset="-127"/>
                  <a:cs typeface="Arial" pitchFamily="34" charset="0"/>
                </a:rPr>
                <a:t>HERE!!</a:t>
              </a:r>
            </a:p>
          </p:txBody>
        </p:sp>
        <p:sp>
          <p:nvSpPr>
            <p:cNvPr id="63" name="TextBox 62"/>
            <p:cNvSpPr txBox="1"/>
            <p:nvPr/>
          </p:nvSpPr>
          <p:spPr bwMode="auto">
            <a:xfrm>
              <a:off x="644586" y="4353377"/>
              <a:ext cx="2521442" cy="50209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228600" indent="-228600" algn="ctr" fontAlgn="auto">
                <a:spcBef>
                  <a:spcPts val="0"/>
                </a:spcBef>
                <a:spcAft>
                  <a:spcPts val="0"/>
                </a:spcAft>
                <a:buFont typeface="Arial" pitchFamily="34" charset="0"/>
                <a:buChar char="•"/>
                <a:defRPr/>
              </a:pPr>
              <a:r>
                <a:rPr kumimoji="0" lang="en-US" altLang="ko-KR" sz="10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Text here Text here Text </a:t>
              </a:r>
              <a:r>
                <a:rPr kumimoji="0" lang="en-US" altLang="ko-KR" sz="10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Text</a:t>
              </a:r>
              <a:r>
                <a:rPr kumimoji="0" lang="en-US" altLang="ko-KR" sz="10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kumimoji="0" lang="en-US" altLang="ko-KR" sz="10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here Text here </a:t>
              </a:r>
              <a:r>
                <a:rPr kumimoji="0" lang="en-US" altLang="ko-KR" sz="10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Text</a:t>
              </a:r>
              <a:endParaRPr kumimoji="0" lang="en-US" altLang="ko-KR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34048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Text Box 2"/>
          <p:cNvSpPr txBox="1">
            <a:spLocks noChangeArrowheads="1"/>
          </p:cNvSpPr>
          <p:nvPr/>
        </p:nvSpPr>
        <p:spPr bwMode="auto">
          <a:xfrm>
            <a:off x="1" y="123478"/>
            <a:ext cx="91440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US" altLang="ko-KR" sz="3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Free PPT Chart Diagrams : ALLPPT.com</a:t>
            </a:r>
            <a:endParaRPr lang="en-US" altLang="ko-KR" sz="3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5" name="TextBox 34">
            <a:hlinkClick r:id="rId2"/>
          </p:cNvPr>
          <p:cNvSpPr txBox="1"/>
          <p:nvPr/>
        </p:nvSpPr>
        <p:spPr>
          <a:xfrm>
            <a:off x="-9947" y="4803998"/>
            <a:ext cx="9144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ALLPPT.com _ Free Powerpoint</a:t>
            </a:r>
            <a:r>
              <a:rPr lang="en-US" altLang="ko-KR" sz="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ko-KR" sz="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Templates, Diagrams and Charts</a:t>
            </a:r>
            <a:endParaRPr lang="ko-KR" altLang="en-US" sz="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 Box 2"/>
          <p:cNvSpPr txBox="1">
            <a:spLocks noChangeArrowheads="1"/>
          </p:cNvSpPr>
          <p:nvPr/>
        </p:nvSpPr>
        <p:spPr bwMode="auto">
          <a:xfrm>
            <a:off x="779535" y="605101"/>
            <a:ext cx="6456761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2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Your own sub </a:t>
            </a:r>
            <a:r>
              <a:rPr kumimoji="0" lang="en-US" altLang="ko-KR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headline</a:t>
            </a:r>
            <a:endParaRPr kumimoji="0" lang="en-US" altLang="ko-KR" sz="13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직사각형 10"/>
          <p:cNvSpPr/>
          <p:nvPr/>
        </p:nvSpPr>
        <p:spPr bwMode="auto">
          <a:xfrm>
            <a:off x="1344583" y="2077820"/>
            <a:ext cx="2068339" cy="258216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85000"/>
              </a:schemeClr>
            </a:solidFill>
          </a:ln>
          <a:effectLst>
            <a:outerShdw dist="508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248920" tIns="248920" rIns="248920" bIns="3093719" spcCol="1270" anchor="ctr"/>
          <a:lstStyle/>
          <a:p>
            <a:pPr algn="ctr" defTabSz="1555750" fontAlgn="auto">
              <a:lnSpc>
                <a:spcPct val="90000"/>
              </a:lnSpc>
              <a:spcAft>
                <a:spcPct val="35000"/>
              </a:spcAft>
              <a:defRPr/>
            </a:pPr>
            <a:endParaRPr kumimoji="0" lang="ko-KR" altLang="en-US" sz="3500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직사각형 57"/>
          <p:cNvSpPr/>
          <p:nvPr/>
        </p:nvSpPr>
        <p:spPr bwMode="auto">
          <a:xfrm>
            <a:off x="3525511" y="2077820"/>
            <a:ext cx="2067074" cy="258216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85000"/>
              </a:schemeClr>
            </a:solidFill>
          </a:ln>
          <a:effectLst>
            <a:outerShdw dist="508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248920" tIns="248920" rIns="248920" bIns="3093719" spcCol="1270" anchor="ctr"/>
          <a:lstStyle/>
          <a:p>
            <a:pPr algn="ctr" defTabSz="1555750" fontAlgn="auto">
              <a:lnSpc>
                <a:spcPct val="90000"/>
              </a:lnSpc>
              <a:spcAft>
                <a:spcPct val="35000"/>
              </a:spcAft>
              <a:defRPr/>
            </a:pPr>
            <a:endParaRPr kumimoji="0" lang="ko-KR" altLang="en-US" sz="3500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직사각형 61"/>
          <p:cNvSpPr/>
          <p:nvPr/>
        </p:nvSpPr>
        <p:spPr bwMode="auto">
          <a:xfrm>
            <a:off x="5705173" y="2077820"/>
            <a:ext cx="2068340" cy="258216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85000"/>
              </a:schemeClr>
            </a:solidFill>
          </a:ln>
          <a:effectLst>
            <a:outerShdw dist="508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248920" tIns="248920" rIns="248920" bIns="3093719" spcCol="1270" anchor="ctr"/>
          <a:lstStyle/>
          <a:p>
            <a:pPr algn="ctr" defTabSz="1555750" fontAlgn="auto">
              <a:lnSpc>
                <a:spcPct val="90000"/>
              </a:lnSpc>
              <a:spcAft>
                <a:spcPct val="35000"/>
              </a:spcAft>
              <a:defRPr/>
            </a:pPr>
            <a:endParaRPr kumimoji="0" lang="ko-KR" altLang="en-US" sz="3500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오각형 7"/>
          <p:cNvSpPr/>
          <p:nvPr/>
        </p:nvSpPr>
        <p:spPr>
          <a:xfrm>
            <a:off x="1331640" y="1109931"/>
            <a:ext cx="2218790" cy="824435"/>
          </a:xfrm>
          <a:prstGeom prst="homePlate">
            <a:avLst>
              <a:gd name="adj" fmla="val 23301"/>
            </a:avLst>
          </a:prstGeom>
          <a:gradFill>
            <a:gsLst>
              <a:gs pos="0">
                <a:schemeClr val="accent1">
                  <a:shade val="51000"/>
                  <a:satMod val="130000"/>
                </a:schemeClr>
              </a:gs>
              <a:gs pos="80000">
                <a:schemeClr val="accent1">
                  <a:shade val="93000"/>
                  <a:satMod val="130000"/>
                </a:schemeClr>
              </a:gs>
              <a:gs pos="100000">
                <a:schemeClr val="accent1">
                  <a:shade val="94000"/>
                  <a:satMod val="135000"/>
                </a:schemeClr>
              </a:gs>
            </a:gsLst>
            <a:lin ang="16200000" scaled="0"/>
          </a:gradFill>
          <a:ln>
            <a:noFill/>
          </a:ln>
          <a:effectLst>
            <a:outerShdw dist="508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17348" tIns="58674" rIns="174445" bIns="58674" spcCol="1270" anchor="ctr"/>
          <a:lstStyle/>
          <a:p>
            <a:pPr algn="ctr" defTabSz="977900">
              <a:lnSpc>
                <a:spcPct val="90000"/>
              </a:lnSpc>
              <a:spcAft>
                <a:spcPct val="35000"/>
              </a:spcAft>
              <a:defRPr/>
            </a:pPr>
            <a:r>
              <a:rPr lang="en-US" altLang="ko-KR" sz="1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2012</a:t>
            </a:r>
          </a:p>
          <a:p>
            <a:pPr algn="ctr" defTabSz="977900">
              <a:lnSpc>
                <a:spcPct val="90000"/>
              </a:lnSpc>
              <a:spcAft>
                <a:spcPct val="35000"/>
              </a:spcAft>
              <a:defRPr/>
            </a:pPr>
            <a:r>
              <a:rPr lang="en-US" altLang="ko-KR" sz="1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 </a:t>
            </a:r>
            <a:r>
              <a:rPr lang="en-US" altLang="ko-KR" sz="1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HERE</a:t>
            </a:r>
            <a:endParaRPr lang="ko-KR" altLang="en-US" sz="16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갈매기형 수장 8"/>
          <p:cNvSpPr/>
          <p:nvPr/>
        </p:nvSpPr>
        <p:spPr>
          <a:xfrm>
            <a:off x="3456578" y="1109931"/>
            <a:ext cx="2255770" cy="824435"/>
          </a:xfrm>
          <a:prstGeom prst="chevron">
            <a:avLst>
              <a:gd name="adj" fmla="val 25142"/>
            </a:avLst>
          </a:prstGeom>
          <a:gradFill>
            <a:gsLst>
              <a:gs pos="0">
                <a:schemeClr val="accent1">
                  <a:shade val="51000"/>
                  <a:satMod val="130000"/>
                </a:schemeClr>
              </a:gs>
              <a:gs pos="80000">
                <a:schemeClr val="accent1">
                  <a:shade val="93000"/>
                  <a:satMod val="130000"/>
                </a:schemeClr>
              </a:gs>
              <a:gs pos="100000">
                <a:schemeClr val="accent1">
                  <a:shade val="94000"/>
                  <a:satMod val="135000"/>
                </a:schemeClr>
              </a:gs>
            </a:gsLst>
            <a:lin ang="16200000" scaled="0"/>
          </a:gradFill>
          <a:ln>
            <a:noFill/>
          </a:ln>
          <a:effectLst>
            <a:outerShdw dist="508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378226" tIns="58674" rIns="319551" bIns="58674" spcCol="1270" anchor="ctr"/>
          <a:lstStyle/>
          <a:p>
            <a:pPr algn="ctr" defTabSz="977900">
              <a:lnSpc>
                <a:spcPct val="90000"/>
              </a:lnSpc>
              <a:spcAft>
                <a:spcPct val="35000"/>
              </a:spcAft>
              <a:defRPr/>
            </a:pPr>
            <a:r>
              <a:rPr lang="en-US" altLang="ko-KR" sz="1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2013</a:t>
            </a:r>
            <a:endParaRPr lang="en-US" altLang="ko-KR" sz="16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algn="ctr" defTabSz="977900">
              <a:lnSpc>
                <a:spcPct val="90000"/>
              </a:lnSpc>
              <a:spcAft>
                <a:spcPct val="35000"/>
              </a:spcAft>
              <a:defRPr/>
            </a:pPr>
            <a:r>
              <a:rPr lang="en-US" altLang="ko-KR" sz="1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 HERE</a:t>
            </a:r>
            <a:endParaRPr lang="ko-KR" altLang="en-US" sz="16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갈매기형 수장 10"/>
          <p:cNvSpPr/>
          <p:nvPr/>
        </p:nvSpPr>
        <p:spPr>
          <a:xfrm>
            <a:off x="5617977" y="1109931"/>
            <a:ext cx="2255770" cy="824435"/>
          </a:xfrm>
          <a:prstGeom prst="chevron">
            <a:avLst>
              <a:gd name="adj" fmla="val 25142"/>
            </a:avLst>
          </a:prstGeom>
          <a:ln>
            <a:noFill/>
          </a:ln>
          <a:effectLst>
            <a:outerShdw dist="508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378226" tIns="58674" rIns="319551" bIns="58674" spcCol="1270" anchor="ctr"/>
          <a:lstStyle/>
          <a:p>
            <a:pPr algn="ctr" defTabSz="977900">
              <a:lnSpc>
                <a:spcPct val="90000"/>
              </a:lnSpc>
              <a:spcAft>
                <a:spcPct val="35000"/>
              </a:spcAft>
              <a:defRPr/>
            </a:pPr>
            <a:r>
              <a:rPr lang="en-US" altLang="ko-KR" sz="1600" dirty="0" smtClean="0">
                <a:latin typeface="Arial" pitchFamily="34" charset="0"/>
                <a:cs typeface="Arial" pitchFamily="34" charset="0"/>
              </a:rPr>
              <a:t>2014</a:t>
            </a:r>
            <a:endParaRPr lang="en-US" altLang="ko-KR" sz="1600" dirty="0">
              <a:latin typeface="Arial" pitchFamily="34" charset="0"/>
              <a:cs typeface="Arial" pitchFamily="34" charset="0"/>
            </a:endParaRPr>
          </a:p>
          <a:p>
            <a:pPr algn="ctr" defTabSz="977900">
              <a:lnSpc>
                <a:spcPct val="90000"/>
              </a:lnSpc>
              <a:spcAft>
                <a:spcPct val="35000"/>
              </a:spcAft>
              <a:defRPr/>
            </a:pPr>
            <a:r>
              <a:rPr lang="en-US" altLang="ko-KR" sz="1600" dirty="0" smtClean="0">
                <a:latin typeface="Arial" pitchFamily="34" charset="0"/>
                <a:cs typeface="Arial" pitchFamily="34" charset="0"/>
              </a:rPr>
              <a:t>TEXT HERE</a:t>
            </a:r>
            <a:endParaRPr lang="ko-KR" altLang="en-US" sz="1600" dirty="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1" name="그룹 14"/>
          <p:cNvGrpSpPr/>
          <p:nvPr/>
        </p:nvGrpSpPr>
        <p:grpSpPr>
          <a:xfrm>
            <a:off x="1403648" y="2329672"/>
            <a:ext cx="2009274" cy="634636"/>
            <a:chOff x="644586" y="4059070"/>
            <a:chExt cx="2521442" cy="796406"/>
          </a:xfrm>
        </p:grpSpPr>
        <p:sp>
          <p:nvSpPr>
            <p:cNvPr id="12" name="TextBox 11"/>
            <p:cNvSpPr txBox="1">
              <a:spLocks noChangeArrowheads="1"/>
            </p:cNvSpPr>
            <p:nvPr/>
          </p:nvSpPr>
          <p:spPr bwMode="auto">
            <a:xfrm>
              <a:off x="740092" y="4059070"/>
              <a:ext cx="1865313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kumimoji="0"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ea typeface="맑은 고딕" pitchFamily="50" charset="-127"/>
                  <a:cs typeface="Arial" pitchFamily="34" charset="0"/>
                </a:rPr>
                <a:t>A</a:t>
              </a:r>
              <a:r>
                <a:rPr kumimoji="0" lang="en-US" altLang="ko-KR" sz="14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ea typeface="맑은 고딕" pitchFamily="50" charset="-127"/>
                  <a:cs typeface="Arial" pitchFamily="34" charset="0"/>
                </a:rPr>
                <a:t>.TEXT </a:t>
              </a:r>
              <a:r>
                <a:rPr kumimoji="0"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ea typeface="맑은 고딕" pitchFamily="50" charset="-127"/>
                  <a:cs typeface="Arial" pitchFamily="34" charset="0"/>
                </a:rPr>
                <a:t>HERE!!</a:t>
              </a:r>
            </a:p>
          </p:txBody>
        </p:sp>
        <p:sp>
          <p:nvSpPr>
            <p:cNvPr id="13" name="TextBox 12"/>
            <p:cNvSpPr txBox="1"/>
            <p:nvPr/>
          </p:nvSpPr>
          <p:spPr bwMode="auto">
            <a:xfrm>
              <a:off x="644586" y="4353377"/>
              <a:ext cx="2521442" cy="50209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228600" indent="-228600" algn="ctr" fontAlgn="auto">
                <a:spcBef>
                  <a:spcPts val="0"/>
                </a:spcBef>
                <a:spcAft>
                  <a:spcPts val="0"/>
                </a:spcAft>
                <a:buFont typeface="Arial" pitchFamily="34" charset="0"/>
                <a:buChar char="•"/>
                <a:defRPr/>
              </a:pPr>
              <a:r>
                <a:rPr kumimoji="0" lang="en-US" altLang="ko-KR" sz="10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Text here Text here Text </a:t>
              </a:r>
              <a:r>
                <a:rPr kumimoji="0" lang="en-US" altLang="ko-KR" sz="10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Text</a:t>
              </a:r>
              <a:r>
                <a:rPr kumimoji="0" lang="en-US" altLang="ko-KR" sz="10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kumimoji="0" lang="en-US" altLang="ko-KR" sz="10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here Text here </a:t>
              </a:r>
              <a:r>
                <a:rPr kumimoji="0" lang="en-US" altLang="ko-KR" sz="10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Text</a:t>
              </a:r>
              <a:endParaRPr kumimoji="0" lang="en-US" altLang="ko-KR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4" name="그룹 14"/>
          <p:cNvGrpSpPr/>
          <p:nvPr/>
        </p:nvGrpSpPr>
        <p:grpSpPr>
          <a:xfrm>
            <a:off x="1403648" y="3069497"/>
            <a:ext cx="2009274" cy="634636"/>
            <a:chOff x="644586" y="4059070"/>
            <a:chExt cx="2521442" cy="796406"/>
          </a:xfrm>
        </p:grpSpPr>
        <p:sp>
          <p:nvSpPr>
            <p:cNvPr id="15" name="TextBox 14"/>
            <p:cNvSpPr txBox="1">
              <a:spLocks noChangeArrowheads="1"/>
            </p:cNvSpPr>
            <p:nvPr/>
          </p:nvSpPr>
          <p:spPr bwMode="auto">
            <a:xfrm>
              <a:off x="740092" y="4059070"/>
              <a:ext cx="1865313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kumimoji="0"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ea typeface="맑은 고딕" pitchFamily="50" charset="-127"/>
                  <a:cs typeface="Arial" pitchFamily="34" charset="0"/>
                </a:rPr>
                <a:t>A</a:t>
              </a:r>
              <a:r>
                <a:rPr kumimoji="0" lang="en-US" altLang="ko-KR" sz="14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ea typeface="맑은 고딕" pitchFamily="50" charset="-127"/>
                  <a:cs typeface="Arial" pitchFamily="34" charset="0"/>
                </a:rPr>
                <a:t>.TEXT </a:t>
              </a:r>
              <a:r>
                <a:rPr kumimoji="0"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ea typeface="맑은 고딕" pitchFamily="50" charset="-127"/>
                  <a:cs typeface="Arial" pitchFamily="34" charset="0"/>
                </a:rPr>
                <a:t>HERE!!</a:t>
              </a:r>
            </a:p>
          </p:txBody>
        </p:sp>
        <p:sp>
          <p:nvSpPr>
            <p:cNvPr id="16" name="TextBox 15"/>
            <p:cNvSpPr txBox="1"/>
            <p:nvPr/>
          </p:nvSpPr>
          <p:spPr bwMode="auto">
            <a:xfrm>
              <a:off x="644586" y="4353377"/>
              <a:ext cx="2521442" cy="50209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228600" indent="-228600" algn="ctr" fontAlgn="auto">
                <a:spcBef>
                  <a:spcPts val="0"/>
                </a:spcBef>
                <a:spcAft>
                  <a:spcPts val="0"/>
                </a:spcAft>
                <a:buFont typeface="Arial" pitchFamily="34" charset="0"/>
                <a:buChar char="•"/>
                <a:defRPr/>
              </a:pPr>
              <a:r>
                <a:rPr kumimoji="0" lang="en-US" altLang="ko-KR" sz="10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Text here Text here Text </a:t>
              </a:r>
              <a:r>
                <a:rPr kumimoji="0" lang="en-US" altLang="ko-KR" sz="10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Text</a:t>
              </a:r>
              <a:r>
                <a:rPr kumimoji="0" lang="en-US" altLang="ko-KR" sz="10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kumimoji="0" lang="en-US" altLang="ko-KR" sz="10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here Text here </a:t>
              </a:r>
              <a:r>
                <a:rPr kumimoji="0" lang="en-US" altLang="ko-KR" sz="10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Text</a:t>
              </a:r>
              <a:endParaRPr kumimoji="0" lang="en-US" altLang="ko-KR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7" name="그룹 14"/>
          <p:cNvGrpSpPr/>
          <p:nvPr/>
        </p:nvGrpSpPr>
        <p:grpSpPr>
          <a:xfrm>
            <a:off x="1403648" y="3809322"/>
            <a:ext cx="2009274" cy="634636"/>
            <a:chOff x="644586" y="4059070"/>
            <a:chExt cx="2521442" cy="796406"/>
          </a:xfrm>
        </p:grpSpPr>
        <p:sp>
          <p:nvSpPr>
            <p:cNvPr id="18" name="TextBox 17"/>
            <p:cNvSpPr txBox="1">
              <a:spLocks noChangeArrowheads="1"/>
            </p:cNvSpPr>
            <p:nvPr/>
          </p:nvSpPr>
          <p:spPr bwMode="auto">
            <a:xfrm>
              <a:off x="740092" y="4059070"/>
              <a:ext cx="1865313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kumimoji="0"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ea typeface="맑은 고딕" pitchFamily="50" charset="-127"/>
                  <a:cs typeface="Arial" pitchFamily="34" charset="0"/>
                </a:rPr>
                <a:t>A</a:t>
              </a:r>
              <a:r>
                <a:rPr kumimoji="0" lang="en-US" altLang="ko-KR" sz="14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ea typeface="맑은 고딕" pitchFamily="50" charset="-127"/>
                  <a:cs typeface="Arial" pitchFamily="34" charset="0"/>
                </a:rPr>
                <a:t>.TEXT </a:t>
              </a:r>
              <a:r>
                <a:rPr kumimoji="0"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ea typeface="맑은 고딕" pitchFamily="50" charset="-127"/>
                  <a:cs typeface="Arial" pitchFamily="34" charset="0"/>
                </a:rPr>
                <a:t>HERE!!</a:t>
              </a:r>
            </a:p>
          </p:txBody>
        </p:sp>
        <p:sp>
          <p:nvSpPr>
            <p:cNvPr id="19" name="TextBox 18"/>
            <p:cNvSpPr txBox="1"/>
            <p:nvPr/>
          </p:nvSpPr>
          <p:spPr bwMode="auto">
            <a:xfrm>
              <a:off x="644586" y="4353377"/>
              <a:ext cx="2521442" cy="50209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228600" indent="-228600" algn="ctr" fontAlgn="auto">
                <a:spcBef>
                  <a:spcPts val="0"/>
                </a:spcBef>
                <a:spcAft>
                  <a:spcPts val="0"/>
                </a:spcAft>
                <a:buFont typeface="Arial" pitchFamily="34" charset="0"/>
                <a:buChar char="•"/>
                <a:defRPr/>
              </a:pPr>
              <a:r>
                <a:rPr kumimoji="0" lang="en-US" altLang="ko-KR" sz="10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Text here Text here Text </a:t>
              </a:r>
              <a:r>
                <a:rPr kumimoji="0" lang="en-US" altLang="ko-KR" sz="10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Text</a:t>
              </a:r>
              <a:r>
                <a:rPr kumimoji="0" lang="en-US" altLang="ko-KR" sz="10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kumimoji="0" lang="en-US" altLang="ko-KR" sz="10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here Text here </a:t>
              </a:r>
              <a:r>
                <a:rPr kumimoji="0" lang="en-US" altLang="ko-KR" sz="10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Text</a:t>
              </a:r>
              <a:endParaRPr kumimoji="0" lang="en-US" altLang="ko-KR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20" name="그룹 14"/>
          <p:cNvGrpSpPr/>
          <p:nvPr/>
        </p:nvGrpSpPr>
        <p:grpSpPr>
          <a:xfrm>
            <a:off x="3570838" y="2329672"/>
            <a:ext cx="2009274" cy="634636"/>
            <a:chOff x="644586" y="4059070"/>
            <a:chExt cx="2521442" cy="796406"/>
          </a:xfrm>
        </p:grpSpPr>
        <p:sp>
          <p:nvSpPr>
            <p:cNvPr id="21" name="TextBox 20"/>
            <p:cNvSpPr txBox="1">
              <a:spLocks noChangeArrowheads="1"/>
            </p:cNvSpPr>
            <p:nvPr/>
          </p:nvSpPr>
          <p:spPr bwMode="auto">
            <a:xfrm>
              <a:off x="740092" y="4059070"/>
              <a:ext cx="1865313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kumimoji="0"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ea typeface="맑은 고딕" pitchFamily="50" charset="-127"/>
                  <a:cs typeface="Arial" pitchFamily="34" charset="0"/>
                </a:rPr>
                <a:t>A</a:t>
              </a:r>
              <a:r>
                <a:rPr kumimoji="0" lang="en-US" altLang="ko-KR" sz="14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ea typeface="맑은 고딕" pitchFamily="50" charset="-127"/>
                  <a:cs typeface="Arial" pitchFamily="34" charset="0"/>
                </a:rPr>
                <a:t>.TEXT </a:t>
              </a:r>
              <a:r>
                <a:rPr kumimoji="0"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ea typeface="맑은 고딕" pitchFamily="50" charset="-127"/>
                  <a:cs typeface="Arial" pitchFamily="34" charset="0"/>
                </a:rPr>
                <a:t>HERE!!</a:t>
              </a:r>
            </a:p>
          </p:txBody>
        </p:sp>
        <p:sp>
          <p:nvSpPr>
            <p:cNvPr id="22" name="TextBox 21"/>
            <p:cNvSpPr txBox="1"/>
            <p:nvPr/>
          </p:nvSpPr>
          <p:spPr bwMode="auto">
            <a:xfrm>
              <a:off x="644586" y="4353377"/>
              <a:ext cx="2521442" cy="50209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228600" indent="-228600" algn="ctr" fontAlgn="auto">
                <a:spcBef>
                  <a:spcPts val="0"/>
                </a:spcBef>
                <a:spcAft>
                  <a:spcPts val="0"/>
                </a:spcAft>
                <a:buFont typeface="Arial" pitchFamily="34" charset="0"/>
                <a:buChar char="•"/>
                <a:defRPr/>
              </a:pPr>
              <a:r>
                <a:rPr kumimoji="0" lang="en-US" altLang="ko-KR" sz="10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Text here Text here Text </a:t>
              </a:r>
              <a:r>
                <a:rPr kumimoji="0" lang="en-US" altLang="ko-KR" sz="10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Text</a:t>
              </a:r>
              <a:r>
                <a:rPr kumimoji="0" lang="en-US" altLang="ko-KR" sz="10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kumimoji="0" lang="en-US" altLang="ko-KR" sz="10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here Text here </a:t>
              </a:r>
              <a:r>
                <a:rPr kumimoji="0" lang="en-US" altLang="ko-KR" sz="10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Text</a:t>
              </a:r>
              <a:endParaRPr kumimoji="0" lang="en-US" altLang="ko-KR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23" name="그룹 14"/>
          <p:cNvGrpSpPr/>
          <p:nvPr/>
        </p:nvGrpSpPr>
        <p:grpSpPr>
          <a:xfrm>
            <a:off x="3570838" y="3069497"/>
            <a:ext cx="2009274" cy="634636"/>
            <a:chOff x="644586" y="4059070"/>
            <a:chExt cx="2521442" cy="796406"/>
          </a:xfrm>
        </p:grpSpPr>
        <p:sp>
          <p:nvSpPr>
            <p:cNvPr id="24" name="TextBox 23"/>
            <p:cNvSpPr txBox="1">
              <a:spLocks noChangeArrowheads="1"/>
            </p:cNvSpPr>
            <p:nvPr/>
          </p:nvSpPr>
          <p:spPr bwMode="auto">
            <a:xfrm>
              <a:off x="740092" y="4059070"/>
              <a:ext cx="1865313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kumimoji="0"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ea typeface="맑은 고딕" pitchFamily="50" charset="-127"/>
                  <a:cs typeface="Arial" pitchFamily="34" charset="0"/>
                </a:rPr>
                <a:t>A</a:t>
              </a:r>
              <a:r>
                <a:rPr kumimoji="0" lang="en-US" altLang="ko-KR" sz="14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ea typeface="맑은 고딕" pitchFamily="50" charset="-127"/>
                  <a:cs typeface="Arial" pitchFamily="34" charset="0"/>
                </a:rPr>
                <a:t>.TEXT </a:t>
              </a:r>
              <a:r>
                <a:rPr kumimoji="0"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ea typeface="맑은 고딕" pitchFamily="50" charset="-127"/>
                  <a:cs typeface="Arial" pitchFamily="34" charset="0"/>
                </a:rPr>
                <a:t>HERE!!</a:t>
              </a:r>
            </a:p>
          </p:txBody>
        </p:sp>
        <p:sp>
          <p:nvSpPr>
            <p:cNvPr id="25" name="TextBox 24"/>
            <p:cNvSpPr txBox="1"/>
            <p:nvPr/>
          </p:nvSpPr>
          <p:spPr bwMode="auto">
            <a:xfrm>
              <a:off x="644586" y="4353377"/>
              <a:ext cx="2521442" cy="50209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228600" indent="-228600" algn="ctr" fontAlgn="auto">
                <a:spcBef>
                  <a:spcPts val="0"/>
                </a:spcBef>
                <a:spcAft>
                  <a:spcPts val="0"/>
                </a:spcAft>
                <a:buFont typeface="Arial" pitchFamily="34" charset="0"/>
                <a:buChar char="•"/>
                <a:defRPr/>
              </a:pPr>
              <a:r>
                <a:rPr kumimoji="0" lang="en-US" altLang="ko-KR" sz="10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Text here Text here Text </a:t>
              </a:r>
              <a:r>
                <a:rPr kumimoji="0" lang="en-US" altLang="ko-KR" sz="10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Text</a:t>
              </a:r>
              <a:r>
                <a:rPr kumimoji="0" lang="en-US" altLang="ko-KR" sz="10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kumimoji="0" lang="en-US" altLang="ko-KR" sz="10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here Text here </a:t>
              </a:r>
              <a:r>
                <a:rPr kumimoji="0" lang="en-US" altLang="ko-KR" sz="10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Text</a:t>
              </a:r>
              <a:endParaRPr kumimoji="0" lang="en-US" altLang="ko-KR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26" name="그룹 14"/>
          <p:cNvGrpSpPr/>
          <p:nvPr/>
        </p:nvGrpSpPr>
        <p:grpSpPr>
          <a:xfrm>
            <a:off x="3570838" y="3809322"/>
            <a:ext cx="2009274" cy="634636"/>
            <a:chOff x="644586" y="4059070"/>
            <a:chExt cx="2521442" cy="796406"/>
          </a:xfrm>
        </p:grpSpPr>
        <p:sp>
          <p:nvSpPr>
            <p:cNvPr id="27" name="TextBox 26"/>
            <p:cNvSpPr txBox="1">
              <a:spLocks noChangeArrowheads="1"/>
            </p:cNvSpPr>
            <p:nvPr/>
          </p:nvSpPr>
          <p:spPr bwMode="auto">
            <a:xfrm>
              <a:off x="740092" y="4059070"/>
              <a:ext cx="1865313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kumimoji="0"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ea typeface="맑은 고딕" pitchFamily="50" charset="-127"/>
                  <a:cs typeface="Arial" pitchFamily="34" charset="0"/>
                </a:rPr>
                <a:t>A</a:t>
              </a:r>
              <a:r>
                <a:rPr kumimoji="0" lang="en-US" altLang="ko-KR" sz="14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ea typeface="맑은 고딕" pitchFamily="50" charset="-127"/>
                  <a:cs typeface="Arial" pitchFamily="34" charset="0"/>
                </a:rPr>
                <a:t>.TEXT </a:t>
              </a:r>
              <a:r>
                <a:rPr kumimoji="0"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ea typeface="맑은 고딕" pitchFamily="50" charset="-127"/>
                  <a:cs typeface="Arial" pitchFamily="34" charset="0"/>
                </a:rPr>
                <a:t>HERE!!</a:t>
              </a:r>
            </a:p>
          </p:txBody>
        </p:sp>
        <p:sp>
          <p:nvSpPr>
            <p:cNvPr id="28" name="TextBox 27"/>
            <p:cNvSpPr txBox="1"/>
            <p:nvPr/>
          </p:nvSpPr>
          <p:spPr bwMode="auto">
            <a:xfrm>
              <a:off x="644586" y="4353377"/>
              <a:ext cx="2521442" cy="50209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228600" indent="-228600" algn="ctr" fontAlgn="auto">
                <a:spcBef>
                  <a:spcPts val="0"/>
                </a:spcBef>
                <a:spcAft>
                  <a:spcPts val="0"/>
                </a:spcAft>
                <a:buFont typeface="Arial" pitchFamily="34" charset="0"/>
                <a:buChar char="•"/>
                <a:defRPr/>
              </a:pPr>
              <a:r>
                <a:rPr kumimoji="0" lang="en-US" altLang="ko-KR" sz="10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Text here Text here Text </a:t>
              </a:r>
              <a:r>
                <a:rPr kumimoji="0" lang="en-US" altLang="ko-KR" sz="10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Text</a:t>
              </a:r>
              <a:r>
                <a:rPr kumimoji="0" lang="en-US" altLang="ko-KR" sz="10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kumimoji="0" lang="en-US" altLang="ko-KR" sz="10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here Text here </a:t>
              </a:r>
              <a:r>
                <a:rPr kumimoji="0" lang="en-US" altLang="ko-KR" sz="10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Text</a:t>
              </a:r>
              <a:endParaRPr kumimoji="0" lang="en-US" altLang="ko-KR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29" name="그룹 14"/>
          <p:cNvGrpSpPr/>
          <p:nvPr/>
        </p:nvGrpSpPr>
        <p:grpSpPr>
          <a:xfrm>
            <a:off x="5738028" y="2329672"/>
            <a:ext cx="2009274" cy="634636"/>
            <a:chOff x="644586" y="4059070"/>
            <a:chExt cx="2521442" cy="796406"/>
          </a:xfrm>
        </p:grpSpPr>
        <p:sp>
          <p:nvSpPr>
            <p:cNvPr id="30" name="TextBox 29"/>
            <p:cNvSpPr txBox="1">
              <a:spLocks noChangeArrowheads="1"/>
            </p:cNvSpPr>
            <p:nvPr/>
          </p:nvSpPr>
          <p:spPr bwMode="auto">
            <a:xfrm>
              <a:off x="740092" y="4059070"/>
              <a:ext cx="1865313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kumimoji="0"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ea typeface="맑은 고딕" pitchFamily="50" charset="-127"/>
                  <a:cs typeface="Arial" pitchFamily="34" charset="0"/>
                </a:rPr>
                <a:t>A</a:t>
              </a:r>
              <a:r>
                <a:rPr kumimoji="0" lang="en-US" altLang="ko-KR" sz="14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ea typeface="맑은 고딕" pitchFamily="50" charset="-127"/>
                  <a:cs typeface="Arial" pitchFamily="34" charset="0"/>
                </a:rPr>
                <a:t>.TEXT </a:t>
              </a:r>
              <a:r>
                <a:rPr kumimoji="0"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ea typeface="맑은 고딕" pitchFamily="50" charset="-127"/>
                  <a:cs typeface="Arial" pitchFamily="34" charset="0"/>
                </a:rPr>
                <a:t>HERE!!</a:t>
              </a:r>
            </a:p>
          </p:txBody>
        </p:sp>
        <p:sp>
          <p:nvSpPr>
            <p:cNvPr id="31" name="TextBox 30"/>
            <p:cNvSpPr txBox="1"/>
            <p:nvPr/>
          </p:nvSpPr>
          <p:spPr bwMode="auto">
            <a:xfrm>
              <a:off x="644586" y="4353377"/>
              <a:ext cx="2521442" cy="50209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228600" indent="-228600" algn="ctr" fontAlgn="auto">
                <a:spcBef>
                  <a:spcPts val="0"/>
                </a:spcBef>
                <a:spcAft>
                  <a:spcPts val="0"/>
                </a:spcAft>
                <a:buFont typeface="Arial" pitchFamily="34" charset="0"/>
                <a:buChar char="•"/>
                <a:defRPr/>
              </a:pPr>
              <a:r>
                <a:rPr kumimoji="0" lang="en-US" altLang="ko-KR" sz="10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Text here Text here Text </a:t>
              </a:r>
              <a:r>
                <a:rPr kumimoji="0" lang="en-US" altLang="ko-KR" sz="10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Text</a:t>
              </a:r>
              <a:r>
                <a:rPr kumimoji="0" lang="en-US" altLang="ko-KR" sz="10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kumimoji="0" lang="en-US" altLang="ko-KR" sz="10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here Text here </a:t>
              </a:r>
              <a:r>
                <a:rPr kumimoji="0" lang="en-US" altLang="ko-KR" sz="10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Text</a:t>
              </a:r>
              <a:endParaRPr kumimoji="0" lang="en-US" altLang="ko-KR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32" name="그룹 14"/>
          <p:cNvGrpSpPr/>
          <p:nvPr/>
        </p:nvGrpSpPr>
        <p:grpSpPr>
          <a:xfrm>
            <a:off x="5738028" y="3069497"/>
            <a:ext cx="2009274" cy="634636"/>
            <a:chOff x="644586" y="4059070"/>
            <a:chExt cx="2521442" cy="796406"/>
          </a:xfrm>
        </p:grpSpPr>
        <p:sp>
          <p:nvSpPr>
            <p:cNvPr id="33" name="TextBox 32"/>
            <p:cNvSpPr txBox="1">
              <a:spLocks noChangeArrowheads="1"/>
            </p:cNvSpPr>
            <p:nvPr/>
          </p:nvSpPr>
          <p:spPr bwMode="auto">
            <a:xfrm>
              <a:off x="740092" y="4059070"/>
              <a:ext cx="1865313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kumimoji="0"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ea typeface="맑은 고딕" pitchFamily="50" charset="-127"/>
                  <a:cs typeface="Arial" pitchFamily="34" charset="0"/>
                </a:rPr>
                <a:t>A</a:t>
              </a:r>
              <a:r>
                <a:rPr kumimoji="0" lang="en-US" altLang="ko-KR" sz="14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ea typeface="맑은 고딕" pitchFamily="50" charset="-127"/>
                  <a:cs typeface="Arial" pitchFamily="34" charset="0"/>
                </a:rPr>
                <a:t>.TEXT </a:t>
              </a:r>
              <a:r>
                <a:rPr kumimoji="0"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ea typeface="맑은 고딕" pitchFamily="50" charset="-127"/>
                  <a:cs typeface="Arial" pitchFamily="34" charset="0"/>
                </a:rPr>
                <a:t>HERE!!</a:t>
              </a:r>
            </a:p>
          </p:txBody>
        </p:sp>
        <p:sp>
          <p:nvSpPr>
            <p:cNvPr id="36" name="TextBox 35"/>
            <p:cNvSpPr txBox="1"/>
            <p:nvPr/>
          </p:nvSpPr>
          <p:spPr bwMode="auto">
            <a:xfrm>
              <a:off x="644586" y="4353377"/>
              <a:ext cx="2521442" cy="50209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228600" indent="-228600" algn="ctr" fontAlgn="auto">
                <a:spcBef>
                  <a:spcPts val="0"/>
                </a:spcBef>
                <a:spcAft>
                  <a:spcPts val="0"/>
                </a:spcAft>
                <a:buFont typeface="Arial" pitchFamily="34" charset="0"/>
                <a:buChar char="•"/>
                <a:defRPr/>
              </a:pPr>
              <a:r>
                <a:rPr kumimoji="0" lang="en-US" altLang="ko-KR" sz="10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Text here Text here Text </a:t>
              </a:r>
              <a:r>
                <a:rPr kumimoji="0" lang="en-US" altLang="ko-KR" sz="10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Text</a:t>
              </a:r>
              <a:r>
                <a:rPr kumimoji="0" lang="en-US" altLang="ko-KR" sz="10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kumimoji="0" lang="en-US" altLang="ko-KR" sz="10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here Text here </a:t>
              </a:r>
              <a:r>
                <a:rPr kumimoji="0" lang="en-US" altLang="ko-KR" sz="10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Text</a:t>
              </a:r>
              <a:endParaRPr kumimoji="0" lang="en-US" altLang="ko-KR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37" name="그룹 14"/>
          <p:cNvGrpSpPr/>
          <p:nvPr/>
        </p:nvGrpSpPr>
        <p:grpSpPr>
          <a:xfrm>
            <a:off x="5738028" y="3809322"/>
            <a:ext cx="2009274" cy="634636"/>
            <a:chOff x="644586" y="4059070"/>
            <a:chExt cx="2521442" cy="796406"/>
          </a:xfrm>
        </p:grpSpPr>
        <p:sp>
          <p:nvSpPr>
            <p:cNvPr id="38" name="TextBox 37"/>
            <p:cNvSpPr txBox="1">
              <a:spLocks noChangeArrowheads="1"/>
            </p:cNvSpPr>
            <p:nvPr/>
          </p:nvSpPr>
          <p:spPr bwMode="auto">
            <a:xfrm>
              <a:off x="740092" y="4059070"/>
              <a:ext cx="1865313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kumimoji="0"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ea typeface="맑은 고딕" pitchFamily="50" charset="-127"/>
                  <a:cs typeface="Arial" pitchFamily="34" charset="0"/>
                </a:rPr>
                <a:t>A</a:t>
              </a:r>
              <a:r>
                <a:rPr kumimoji="0" lang="en-US" altLang="ko-KR" sz="14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ea typeface="맑은 고딕" pitchFamily="50" charset="-127"/>
                  <a:cs typeface="Arial" pitchFamily="34" charset="0"/>
                </a:rPr>
                <a:t>.TEXT </a:t>
              </a:r>
              <a:r>
                <a:rPr kumimoji="0"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ea typeface="맑은 고딕" pitchFamily="50" charset="-127"/>
                  <a:cs typeface="Arial" pitchFamily="34" charset="0"/>
                </a:rPr>
                <a:t>HERE!!</a:t>
              </a:r>
            </a:p>
          </p:txBody>
        </p:sp>
        <p:sp>
          <p:nvSpPr>
            <p:cNvPr id="39" name="TextBox 38"/>
            <p:cNvSpPr txBox="1"/>
            <p:nvPr/>
          </p:nvSpPr>
          <p:spPr bwMode="auto">
            <a:xfrm>
              <a:off x="644586" y="4353377"/>
              <a:ext cx="2521442" cy="50209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228600" indent="-228600" algn="ctr" fontAlgn="auto">
                <a:spcBef>
                  <a:spcPts val="0"/>
                </a:spcBef>
                <a:spcAft>
                  <a:spcPts val="0"/>
                </a:spcAft>
                <a:buFont typeface="Arial" pitchFamily="34" charset="0"/>
                <a:buChar char="•"/>
                <a:defRPr/>
              </a:pPr>
              <a:r>
                <a:rPr kumimoji="0" lang="en-US" altLang="ko-KR" sz="10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Text here Text here Text </a:t>
              </a:r>
              <a:r>
                <a:rPr kumimoji="0" lang="en-US" altLang="ko-KR" sz="10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Text</a:t>
              </a:r>
              <a:r>
                <a:rPr kumimoji="0" lang="en-US" altLang="ko-KR" sz="10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kumimoji="0" lang="en-US" altLang="ko-KR" sz="10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here Text here </a:t>
              </a:r>
              <a:r>
                <a:rPr kumimoji="0" lang="en-US" altLang="ko-KR" sz="10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Text</a:t>
              </a:r>
              <a:endParaRPr kumimoji="0" lang="en-US" altLang="ko-KR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775697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1398</TotalTime>
  <Words>291</Words>
  <Application>Microsoft Office PowerPoint</Application>
  <PresentationFormat>On-screen Show (16:9)</PresentationFormat>
  <Paragraphs>54</Paragraphs>
  <Slides>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Office Theme</vt:lpstr>
      <vt:lpstr>PowerPoint Presentation</vt:lpstr>
      <vt:lpstr>PowerPoint Presentation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ALLPPT.COM</dc:title>
  <dc:creator>ALLPPT.COM</dc:creator>
  <cp:lastModifiedBy>Registered User</cp:lastModifiedBy>
  <cp:revision>24</cp:revision>
  <dcterms:created xsi:type="dcterms:W3CDTF">2014-02-28T09:23:05Z</dcterms:created>
  <dcterms:modified xsi:type="dcterms:W3CDTF">2014-03-20T11:09:45Z</dcterms:modified>
</cp:coreProperties>
</file>