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sldIdLst>
    <p:sldId id="300" r:id="rId2"/>
    <p:sldId id="298" r:id="rId3"/>
    <p:sldId id="299" r:id="rId4"/>
    <p:sldId id="282" r:id="rId5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7CC9"/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31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C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827585" y="2075364"/>
            <a:ext cx="3960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THANK</a:t>
            </a:r>
            <a:endParaRPr lang="en-US" sz="9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788024" y="2939460"/>
            <a:ext cx="3816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YOU</a:t>
            </a:r>
            <a:endParaRPr lang="en-US" sz="9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719006" y="3299500"/>
            <a:ext cx="8101466" cy="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20000"/>
                  </a:schemeClr>
                </a:gs>
                <a:gs pos="50000">
                  <a:schemeClr val="bg1"/>
                </a:gs>
                <a:gs pos="97000">
                  <a:schemeClr val="bg1">
                    <a:alpha val="26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2425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C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/>
          <p:cNvGrpSpPr/>
          <p:nvPr/>
        </p:nvGrpSpPr>
        <p:grpSpPr>
          <a:xfrm>
            <a:off x="2608521" y="1484784"/>
            <a:ext cx="6336704" cy="3656151"/>
            <a:chOff x="683568" y="1484784"/>
            <a:chExt cx="6336704" cy="3656151"/>
          </a:xfrm>
        </p:grpSpPr>
        <p:sp>
          <p:nvSpPr>
            <p:cNvPr id="60" name="TextBox 59"/>
            <p:cNvSpPr txBox="1"/>
            <p:nvPr/>
          </p:nvSpPr>
          <p:spPr>
            <a:xfrm>
              <a:off x="683568" y="1484784"/>
              <a:ext cx="6336704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800" b="1" dirty="0" smtClean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THANK</a:t>
              </a:r>
              <a:endParaRPr lang="en-US" sz="13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83568" y="2924944"/>
              <a:ext cx="3816424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800" dirty="0" smtClean="0">
                  <a:solidFill>
                    <a:schemeClr val="bg1"/>
                  </a:solidFill>
                  <a:latin typeface="Arial Narrow" panose="020B0606020202030204" pitchFamily="34" charset="0"/>
                  <a:cs typeface="Arial" panose="020B0604020202020204" pitchFamily="34" charset="0"/>
                </a:rPr>
                <a:t>YOU</a:t>
              </a:r>
              <a:endParaRPr lang="en-US" sz="13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3" name="4-Point Star 62"/>
          <p:cNvSpPr/>
          <p:nvPr/>
        </p:nvSpPr>
        <p:spPr>
          <a:xfrm>
            <a:off x="760861" y="2685106"/>
            <a:ext cx="1298416" cy="1298416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427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C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1077537" y="2609617"/>
            <a:ext cx="34036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THANK</a:t>
            </a:r>
            <a:endParaRPr lang="en-US" sz="8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292080" y="2609617"/>
            <a:ext cx="3816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YOU</a:t>
            </a:r>
            <a:endParaRPr lang="en-US" sz="8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4-Point Star 62"/>
          <p:cNvSpPr/>
          <p:nvPr/>
        </p:nvSpPr>
        <p:spPr>
          <a:xfrm>
            <a:off x="4572000" y="2968476"/>
            <a:ext cx="605721" cy="605721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110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</Words>
  <Application>Microsoft Office PowerPoint</Application>
  <PresentationFormat>On-screen Show (4:3)</PresentationFormat>
  <Paragraphs>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2014-06-18T18:35:22Z</dcterms:created>
  <dcterms:modified xsi:type="dcterms:W3CDTF">2014-09-02T19:08:06Z</dcterms:modified>
</cp:coreProperties>
</file>