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DFF"/>
    <a:srgbClr val="157FFF"/>
    <a:srgbClr val="F7E289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6260" y="2360065"/>
            <a:ext cx="8093365" cy="1221640"/>
          </a:xfrm>
          <a:effectLst>
            <a:outerShdw blurRad="50800" dist="25400" dir="2700000" algn="tl" rotWithShape="0">
              <a:prstClr val="black">
                <a:alpha val="61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1749245"/>
            <a:ext cx="6400800" cy="458115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60" y="527605"/>
            <a:ext cx="8551480" cy="61082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291130"/>
            <a:ext cx="8551480" cy="4428445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27605"/>
            <a:ext cx="838230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291129"/>
            <a:ext cx="4275740" cy="620719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1901950"/>
            <a:ext cx="4275740" cy="3187763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4" y="1291129"/>
            <a:ext cx="4123035" cy="62071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4" y="1901950"/>
            <a:ext cx="4123035" cy="3187763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2512770"/>
            <a:ext cx="8093365" cy="122164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1749245"/>
            <a:ext cx="6400800" cy="45811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35</cp:revision>
  <dcterms:created xsi:type="dcterms:W3CDTF">2013-08-21T19:17:07Z</dcterms:created>
  <dcterms:modified xsi:type="dcterms:W3CDTF">2013-11-09T01:09:16Z</dcterms:modified>
</cp:coreProperties>
</file>