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44453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884569" y="1143588"/>
            <a:ext cx="899391" cy="221033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Rectangle 19"/>
          <p:cNvSpPr/>
          <p:nvPr/>
        </p:nvSpPr>
        <p:spPr>
          <a:xfrm>
            <a:off x="-9939" y="1594084"/>
            <a:ext cx="3861859" cy="540963"/>
          </a:xfrm>
          <a:prstGeom prst="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9939" y="2246811"/>
            <a:ext cx="3861860" cy="540963"/>
          </a:xfrm>
          <a:prstGeom prst="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PPT TEMPLATE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9939" y="2894883"/>
            <a:ext cx="3861860" cy="540963"/>
          </a:xfrm>
          <a:prstGeom prst="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YOUR PRESENTATION HERE    </a:t>
            </a:r>
            <a:endParaRPr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2016-03-25T05:01:49Z</dcterms:modified>
</cp:coreProperties>
</file>