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02" name="Chevron 2">
            <a:extLst>
              <a:ext uri="{FF2B5EF4-FFF2-40B4-BE49-F238E27FC236}">
                <a16:creationId xmlns:a16="http://schemas.microsoft.com/office/drawing/2014/main" id="{EFAB681D-BE00-49B0-AB22-D2F127DC6F31}"/>
              </a:ext>
            </a:extLst>
          </p:cNvPr>
          <p:cNvSpPr/>
          <p:nvPr/>
        </p:nvSpPr>
        <p:spPr>
          <a:xfrm>
            <a:off x="919729" y="3840564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03" name="Chevron 11">
            <a:extLst>
              <a:ext uri="{FF2B5EF4-FFF2-40B4-BE49-F238E27FC236}">
                <a16:creationId xmlns:a16="http://schemas.microsoft.com/office/drawing/2014/main" id="{52CD1E23-1C3E-4CD3-B973-0227A50E7F30}"/>
              </a:ext>
            </a:extLst>
          </p:cNvPr>
          <p:cNvSpPr/>
          <p:nvPr/>
        </p:nvSpPr>
        <p:spPr>
          <a:xfrm>
            <a:off x="2990405" y="3840564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04" name="Chevron 19">
            <a:extLst>
              <a:ext uri="{FF2B5EF4-FFF2-40B4-BE49-F238E27FC236}">
                <a16:creationId xmlns:a16="http://schemas.microsoft.com/office/drawing/2014/main" id="{9B6C8D1D-3870-468B-9BA0-832C2D4175A1}"/>
              </a:ext>
            </a:extLst>
          </p:cNvPr>
          <p:cNvSpPr/>
          <p:nvPr/>
        </p:nvSpPr>
        <p:spPr>
          <a:xfrm>
            <a:off x="5061081" y="3840564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05" name="Chevron 27">
            <a:extLst>
              <a:ext uri="{FF2B5EF4-FFF2-40B4-BE49-F238E27FC236}">
                <a16:creationId xmlns:a16="http://schemas.microsoft.com/office/drawing/2014/main" id="{4F8D2B06-33CD-47D2-A83E-EB8F92FDB0F6}"/>
              </a:ext>
            </a:extLst>
          </p:cNvPr>
          <p:cNvSpPr/>
          <p:nvPr/>
        </p:nvSpPr>
        <p:spPr>
          <a:xfrm>
            <a:off x="7131757" y="3840564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06" name="Chevron 35">
            <a:extLst>
              <a:ext uri="{FF2B5EF4-FFF2-40B4-BE49-F238E27FC236}">
                <a16:creationId xmlns:a16="http://schemas.microsoft.com/office/drawing/2014/main" id="{6D1470F8-46E4-4707-89DA-A71FD3459A46}"/>
              </a:ext>
            </a:extLst>
          </p:cNvPr>
          <p:cNvSpPr/>
          <p:nvPr/>
        </p:nvSpPr>
        <p:spPr>
          <a:xfrm>
            <a:off x="9202433" y="3840564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07" name="직사각형 113">
            <a:extLst>
              <a:ext uri="{FF2B5EF4-FFF2-40B4-BE49-F238E27FC236}">
                <a16:creationId xmlns:a16="http://schemas.microsoft.com/office/drawing/2014/main" id="{461F2F07-22B0-4299-9001-F89F02094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285" y="532919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8" name="직사각형 113">
            <a:extLst>
              <a:ext uri="{FF2B5EF4-FFF2-40B4-BE49-F238E27FC236}">
                <a16:creationId xmlns:a16="http://schemas.microsoft.com/office/drawing/2014/main" id="{0FB1C24E-C6A7-46A2-938A-3FD5CE565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961" y="532919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9" name="직사각형 113">
            <a:extLst>
              <a:ext uri="{FF2B5EF4-FFF2-40B4-BE49-F238E27FC236}">
                <a16:creationId xmlns:a16="http://schemas.microsoft.com/office/drawing/2014/main" id="{8842D2FF-7FFE-4548-8CFA-3170CFB7C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6637" y="532919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0" name="직사각형 113">
            <a:extLst>
              <a:ext uri="{FF2B5EF4-FFF2-40B4-BE49-F238E27FC236}">
                <a16:creationId xmlns:a16="http://schemas.microsoft.com/office/drawing/2014/main" id="{98E56C24-BBE8-4205-A3C1-0A645AA6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313" y="532919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1" name="직사각형 113">
            <a:extLst>
              <a:ext uri="{FF2B5EF4-FFF2-40B4-BE49-F238E27FC236}">
                <a16:creationId xmlns:a16="http://schemas.microsoft.com/office/drawing/2014/main" id="{FF83AE6D-B140-4E32-A4EC-9060560FB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989" y="532919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12" name="Group 2211">
            <a:extLst>
              <a:ext uri="{FF2B5EF4-FFF2-40B4-BE49-F238E27FC236}">
                <a16:creationId xmlns:a16="http://schemas.microsoft.com/office/drawing/2014/main" id="{EA6790F3-48E6-4A47-9456-106BB7303C6B}"/>
              </a:ext>
            </a:extLst>
          </p:cNvPr>
          <p:cNvGrpSpPr/>
          <p:nvPr/>
        </p:nvGrpSpPr>
        <p:grpSpPr>
          <a:xfrm>
            <a:off x="990454" y="4196310"/>
            <a:ext cx="2087997" cy="1107996"/>
            <a:chOff x="6210999" y="1433695"/>
            <a:chExt cx="1457346" cy="788255"/>
          </a:xfrm>
        </p:grpSpPr>
        <p:sp>
          <p:nvSpPr>
            <p:cNvPr id="2213" name="TextBox 2212">
              <a:extLst>
                <a:ext uri="{FF2B5EF4-FFF2-40B4-BE49-F238E27FC236}">
                  <a16:creationId xmlns:a16="http://schemas.microsoft.com/office/drawing/2014/main" id="{4326E86D-4271-4B9D-88B5-6A62F7C7564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214" name="TextBox 2213">
              <a:extLst>
                <a:ext uri="{FF2B5EF4-FFF2-40B4-BE49-F238E27FC236}">
                  <a16:creationId xmlns:a16="http://schemas.microsoft.com/office/drawing/2014/main" id="{6172764B-1C9B-458F-9C37-3E99C1453590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15" name="Group 2214">
            <a:extLst>
              <a:ext uri="{FF2B5EF4-FFF2-40B4-BE49-F238E27FC236}">
                <a16:creationId xmlns:a16="http://schemas.microsoft.com/office/drawing/2014/main" id="{F12E8595-EBE6-4C07-B095-39562407CECD}"/>
              </a:ext>
            </a:extLst>
          </p:cNvPr>
          <p:cNvGrpSpPr/>
          <p:nvPr/>
        </p:nvGrpSpPr>
        <p:grpSpPr>
          <a:xfrm>
            <a:off x="3065954" y="4196310"/>
            <a:ext cx="2087997" cy="1107996"/>
            <a:chOff x="6210999" y="1433695"/>
            <a:chExt cx="1457346" cy="788255"/>
          </a:xfrm>
        </p:grpSpPr>
        <p:sp>
          <p:nvSpPr>
            <p:cNvPr id="2216" name="TextBox 2215">
              <a:extLst>
                <a:ext uri="{FF2B5EF4-FFF2-40B4-BE49-F238E27FC236}">
                  <a16:creationId xmlns:a16="http://schemas.microsoft.com/office/drawing/2014/main" id="{2152328B-37B6-49D3-8DA7-267A96FB552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17" name="TextBox 2216">
              <a:extLst>
                <a:ext uri="{FF2B5EF4-FFF2-40B4-BE49-F238E27FC236}">
                  <a16:creationId xmlns:a16="http://schemas.microsoft.com/office/drawing/2014/main" id="{A84CEB6E-027E-4738-B3F2-7B524BD56CFF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18" name="Group 2217">
            <a:extLst>
              <a:ext uri="{FF2B5EF4-FFF2-40B4-BE49-F238E27FC236}">
                <a16:creationId xmlns:a16="http://schemas.microsoft.com/office/drawing/2014/main" id="{06B077A3-583F-406F-B818-F84EC4F03FCB}"/>
              </a:ext>
            </a:extLst>
          </p:cNvPr>
          <p:cNvGrpSpPr/>
          <p:nvPr/>
        </p:nvGrpSpPr>
        <p:grpSpPr>
          <a:xfrm>
            <a:off x="5141454" y="4196310"/>
            <a:ext cx="2087997" cy="1107996"/>
            <a:chOff x="6210999" y="1433695"/>
            <a:chExt cx="1457346" cy="788255"/>
          </a:xfrm>
        </p:grpSpPr>
        <p:sp>
          <p:nvSpPr>
            <p:cNvPr id="2219" name="TextBox 2218">
              <a:extLst>
                <a:ext uri="{FF2B5EF4-FFF2-40B4-BE49-F238E27FC236}">
                  <a16:creationId xmlns:a16="http://schemas.microsoft.com/office/drawing/2014/main" id="{E3BB4EA2-0460-4546-A20B-5759AA7E528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20" name="TextBox 2219">
              <a:extLst>
                <a:ext uri="{FF2B5EF4-FFF2-40B4-BE49-F238E27FC236}">
                  <a16:creationId xmlns:a16="http://schemas.microsoft.com/office/drawing/2014/main" id="{F157EA4C-F8C4-43A0-9A29-6E122B55BE64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21" name="Group 2220">
            <a:extLst>
              <a:ext uri="{FF2B5EF4-FFF2-40B4-BE49-F238E27FC236}">
                <a16:creationId xmlns:a16="http://schemas.microsoft.com/office/drawing/2014/main" id="{468A0624-05AC-4DB3-9E7B-3C95D90747A9}"/>
              </a:ext>
            </a:extLst>
          </p:cNvPr>
          <p:cNvGrpSpPr/>
          <p:nvPr/>
        </p:nvGrpSpPr>
        <p:grpSpPr>
          <a:xfrm>
            <a:off x="7216954" y="4196310"/>
            <a:ext cx="2087997" cy="1107996"/>
            <a:chOff x="6210999" y="1433695"/>
            <a:chExt cx="1457346" cy="788255"/>
          </a:xfrm>
        </p:grpSpPr>
        <p:sp>
          <p:nvSpPr>
            <p:cNvPr id="2222" name="TextBox 2221">
              <a:extLst>
                <a:ext uri="{FF2B5EF4-FFF2-40B4-BE49-F238E27FC236}">
                  <a16:creationId xmlns:a16="http://schemas.microsoft.com/office/drawing/2014/main" id="{64E49601-6422-4D62-8529-60CB89B3494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23" name="TextBox 2222">
              <a:extLst>
                <a:ext uri="{FF2B5EF4-FFF2-40B4-BE49-F238E27FC236}">
                  <a16:creationId xmlns:a16="http://schemas.microsoft.com/office/drawing/2014/main" id="{2A8D961D-D2A4-4DEA-BD65-2BA82DA52964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24" name="Group 2223">
            <a:extLst>
              <a:ext uri="{FF2B5EF4-FFF2-40B4-BE49-F238E27FC236}">
                <a16:creationId xmlns:a16="http://schemas.microsoft.com/office/drawing/2014/main" id="{21E71219-F196-4159-8FBC-DE3688C1263D}"/>
              </a:ext>
            </a:extLst>
          </p:cNvPr>
          <p:cNvGrpSpPr/>
          <p:nvPr/>
        </p:nvGrpSpPr>
        <p:grpSpPr>
          <a:xfrm>
            <a:off x="9292452" y="4196310"/>
            <a:ext cx="2087997" cy="1107996"/>
            <a:chOff x="6210999" y="1433695"/>
            <a:chExt cx="1457346" cy="788255"/>
          </a:xfrm>
        </p:grpSpPr>
        <p:sp>
          <p:nvSpPr>
            <p:cNvPr id="2225" name="TextBox 2224">
              <a:extLst>
                <a:ext uri="{FF2B5EF4-FFF2-40B4-BE49-F238E27FC236}">
                  <a16:creationId xmlns:a16="http://schemas.microsoft.com/office/drawing/2014/main" id="{FA9B2CEE-67FB-4829-A7AB-D2EDFD32A2B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26" name="TextBox 2225">
              <a:extLst>
                <a:ext uri="{FF2B5EF4-FFF2-40B4-BE49-F238E27FC236}">
                  <a16:creationId xmlns:a16="http://schemas.microsoft.com/office/drawing/2014/main" id="{CBAAF14A-66C1-4B62-A1F8-EE2033FC444B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cxnSp>
        <p:nvCxnSpPr>
          <p:cNvPr id="2227" name="Connector: Elbow 2226">
            <a:extLst>
              <a:ext uri="{FF2B5EF4-FFF2-40B4-BE49-F238E27FC236}">
                <a16:creationId xmlns:a16="http://schemas.microsoft.com/office/drawing/2014/main" id="{A657F8D0-1D5B-439A-A395-36BFADF689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12" y="208245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8" name="Connector: Elbow 2227">
            <a:extLst>
              <a:ext uri="{FF2B5EF4-FFF2-40B4-BE49-F238E27FC236}">
                <a16:creationId xmlns:a16="http://schemas.microsoft.com/office/drawing/2014/main" id="{233AB295-6F9D-4A53-B798-C07DD7B4C1D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30967" y="208245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9" name="Connector: Elbow 2228">
            <a:extLst>
              <a:ext uri="{FF2B5EF4-FFF2-40B4-BE49-F238E27FC236}">
                <a16:creationId xmlns:a16="http://schemas.microsoft.com/office/drawing/2014/main" id="{0F169BC7-7B5E-4675-A376-4FA3772F740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89122" y="208245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0" name="Connector: Elbow 2229">
            <a:extLst>
              <a:ext uri="{FF2B5EF4-FFF2-40B4-BE49-F238E27FC236}">
                <a16:creationId xmlns:a16="http://schemas.microsoft.com/office/drawing/2014/main" id="{8D687C03-AA83-4550-ACCD-E9D3A7AD5AB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47277" y="208245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1" name="Connector: Elbow 2230">
            <a:extLst>
              <a:ext uri="{FF2B5EF4-FFF2-40B4-BE49-F238E27FC236}">
                <a16:creationId xmlns:a16="http://schemas.microsoft.com/office/drawing/2014/main" id="{7E424228-AFEB-4665-8753-C07DF5B90D6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305430" y="2082455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2" name="자유형: 도형 54">
            <a:extLst>
              <a:ext uri="{FF2B5EF4-FFF2-40B4-BE49-F238E27FC236}">
                <a16:creationId xmlns:a16="http://schemas.microsoft.com/office/drawing/2014/main" id="{15AA8617-2729-4CF7-9F53-2A8A32F68FC4}"/>
              </a:ext>
            </a:extLst>
          </p:cNvPr>
          <p:cNvSpPr>
            <a:spLocks noChangeAspect="1"/>
          </p:cNvSpPr>
          <p:nvPr/>
        </p:nvSpPr>
        <p:spPr>
          <a:xfrm>
            <a:off x="10080383" y="2782842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233" name="Block Arc 5">
            <a:extLst>
              <a:ext uri="{FF2B5EF4-FFF2-40B4-BE49-F238E27FC236}">
                <a16:creationId xmlns:a16="http://schemas.microsoft.com/office/drawing/2014/main" id="{656B52D9-ED7A-4CAA-A7DA-D5D798134E41}"/>
              </a:ext>
            </a:extLst>
          </p:cNvPr>
          <p:cNvSpPr>
            <a:spLocks noChangeAspect="1"/>
          </p:cNvSpPr>
          <p:nvPr/>
        </p:nvSpPr>
        <p:spPr>
          <a:xfrm rot="10800000">
            <a:off x="5889094" y="2743048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234" name="자유형: 도형 61">
            <a:extLst>
              <a:ext uri="{FF2B5EF4-FFF2-40B4-BE49-F238E27FC236}">
                <a16:creationId xmlns:a16="http://schemas.microsoft.com/office/drawing/2014/main" id="{23B1111B-1F41-41FD-9B64-A653D9AFE1DF}"/>
              </a:ext>
            </a:extLst>
          </p:cNvPr>
          <p:cNvSpPr>
            <a:spLocks noChangeAspect="1"/>
          </p:cNvSpPr>
          <p:nvPr/>
        </p:nvSpPr>
        <p:spPr>
          <a:xfrm>
            <a:off x="1796381" y="2788275"/>
            <a:ext cx="476141" cy="56569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35" name="자유형: 도형 62">
            <a:extLst>
              <a:ext uri="{FF2B5EF4-FFF2-40B4-BE49-F238E27FC236}">
                <a16:creationId xmlns:a16="http://schemas.microsoft.com/office/drawing/2014/main" id="{BEA3239E-B4E9-4FA2-A1E3-25A08E1655DE}"/>
              </a:ext>
            </a:extLst>
          </p:cNvPr>
          <p:cNvSpPr>
            <a:spLocks noChangeAspect="1"/>
          </p:cNvSpPr>
          <p:nvPr/>
        </p:nvSpPr>
        <p:spPr>
          <a:xfrm>
            <a:off x="3827106" y="2775241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36" name="Freeform: Shape 2235">
            <a:extLst>
              <a:ext uri="{FF2B5EF4-FFF2-40B4-BE49-F238E27FC236}">
                <a16:creationId xmlns:a16="http://schemas.microsoft.com/office/drawing/2014/main" id="{8FC3519F-A97C-49A5-9E30-2EA8FAB61474}"/>
              </a:ext>
            </a:extLst>
          </p:cNvPr>
          <p:cNvSpPr/>
          <p:nvPr/>
        </p:nvSpPr>
        <p:spPr>
          <a:xfrm>
            <a:off x="8011553" y="2758407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37" name="TextBox 2236">
            <a:extLst>
              <a:ext uri="{FF2B5EF4-FFF2-40B4-BE49-F238E27FC236}">
                <a16:creationId xmlns:a16="http://schemas.microsoft.com/office/drawing/2014/main" id="{EE27A91A-35F1-4D41-8039-D128A65C5AEC}"/>
              </a:ext>
            </a:extLst>
          </p:cNvPr>
          <p:cNvSpPr txBox="1"/>
          <p:nvPr/>
        </p:nvSpPr>
        <p:spPr>
          <a:xfrm>
            <a:off x="1320591" y="2015036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38" name="TextBox 2237">
            <a:extLst>
              <a:ext uri="{FF2B5EF4-FFF2-40B4-BE49-F238E27FC236}">
                <a16:creationId xmlns:a16="http://schemas.microsoft.com/office/drawing/2014/main" id="{252CDBFB-4FD7-4EAA-898C-B3EDED04F9CF}"/>
              </a:ext>
            </a:extLst>
          </p:cNvPr>
          <p:cNvSpPr txBox="1"/>
          <p:nvPr/>
        </p:nvSpPr>
        <p:spPr>
          <a:xfrm>
            <a:off x="3391267" y="2015036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39" name="TextBox 2238">
            <a:extLst>
              <a:ext uri="{FF2B5EF4-FFF2-40B4-BE49-F238E27FC236}">
                <a16:creationId xmlns:a16="http://schemas.microsoft.com/office/drawing/2014/main" id="{E896D0F0-FFFB-44CB-8033-0A3D8129DA14}"/>
              </a:ext>
            </a:extLst>
          </p:cNvPr>
          <p:cNvSpPr txBox="1"/>
          <p:nvPr/>
        </p:nvSpPr>
        <p:spPr>
          <a:xfrm>
            <a:off x="5461943" y="2015036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40" name="TextBox 2239">
            <a:extLst>
              <a:ext uri="{FF2B5EF4-FFF2-40B4-BE49-F238E27FC236}">
                <a16:creationId xmlns:a16="http://schemas.microsoft.com/office/drawing/2014/main" id="{F5F1FB90-0FDD-4730-BEAF-0D8DCA497698}"/>
              </a:ext>
            </a:extLst>
          </p:cNvPr>
          <p:cNvSpPr txBox="1"/>
          <p:nvPr/>
        </p:nvSpPr>
        <p:spPr>
          <a:xfrm>
            <a:off x="7532619" y="2015036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241" name="TextBox 2240">
            <a:extLst>
              <a:ext uri="{FF2B5EF4-FFF2-40B4-BE49-F238E27FC236}">
                <a16:creationId xmlns:a16="http://schemas.microsoft.com/office/drawing/2014/main" id="{3E8BB1AD-FBBB-4299-BD0C-45845C7CD0F6}"/>
              </a:ext>
            </a:extLst>
          </p:cNvPr>
          <p:cNvSpPr txBox="1"/>
          <p:nvPr/>
        </p:nvSpPr>
        <p:spPr>
          <a:xfrm>
            <a:off x="9603295" y="2015036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100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55</cp:revision>
  <dcterms:created xsi:type="dcterms:W3CDTF">2018-02-18T19:39:47Z</dcterms:created>
  <dcterms:modified xsi:type="dcterms:W3CDTF">2019-04-25T04:16:06Z</dcterms:modified>
</cp:coreProperties>
</file>