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8" name="Rectangle 29">
            <a:extLst>
              <a:ext uri="{FF2B5EF4-FFF2-40B4-BE49-F238E27FC236}">
                <a16:creationId xmlns:a16="http://schemas.microsoft.com/office/drawing/2014/main" id="{5DF03CF7-D7C1-41BF-931B-87490E6BCBB4}"/>
              </a:ext>
            </a:extLst>
          </p:cNvPr>
          <p:cNvSpPr/>
          <p:nvPr/>
        </p:nvSpPr>
        <p:spPr>
          <a:xfrm rot="5400000">
            <a:off x="410567" y="1690541"/>
            <a:ext cx="360000" cy="118113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6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9" name="Rectangle 2">
            <a:extLst>
              <a:ext uri="{FF2B5EF4-FFF2-40B4-BE49-F238E27FC236}">
                <a16:creationId xmlns:a16="http://schemas.microsoft.com/office/drawing/2014/main" id="{20C4B183-400A-4B7F-99A0-1771B0D9F18C}"/>
              </a:ext>
            </a:extLst>
          </p:cNvPr>
          <p:cNvSpPr/>
          <p:nvPr/>
        </p:nvSpPr>
        <p:spPr>
          <a:xfrm>
            <a:off x="2527546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0" name="Rectangle 4">
            <a:extLst>
              <a:ext uri="{FF2B5EF4-FFF2-40B4-BE49-F238E27FC236}">
                <a16:creationId xmlns:a16="http://schemas.microsoft.com/office/drawing/2014/main" id="{6BE8060D-BAEC-4752-BAD6-F4AB482A8BBD}"/>
              </a:ext>
            </a:extLst>
          </p:cNvPr>
          <p:cNvSpPr/>
          <p:nvPr/>
        </p:nvSpPr>
        <p:spPr>
          <a:xfrm>
            <a:off x="4221352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1" name="Rectangle 5">
            <a:extLst>
              <a:ext uri="{FF2B5EF4-FFF2-40B4-BE49-F238E27FC236}">
                <a16:creationId xmlns:a16="http://schemas.microsoft.com/office/drawing/2014/main" id="{CF6751A7-3A5C-4941-83D7-1E4B1664804F}"/>
              </a:ext>
            </a:extLst>
          </p:cNvPr>
          <p:cNvSpPr/>
          <p:nvPr/>
        </p:nvSpPr>
        <p:spPr>
          <a:xfrm>
            <a:off x="5915158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2" name="Rectangle 6">
            <a:extLst>
              <a:ext uri="{FF2B5EF4-FFF2-40B4-BE49-F238E27FC236}">
                <a16:creationId xmlns:a16="http://schemas.microsoft.com/office/drawing/2014/main" id="{C8E0985D-8A78-44BB-9CBB-61F810B0983D}"/>
              </a:ext>
            </a:extLst>
          </p:cNvPr>
          <p:cNvSpPr/>
          <p:nvPr/>
        </p:nvSpPr>
        <p:spPr>
          <a:xfrm>
            <a:off x="7608964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3" name="Rectangle 7">
            <a:extLst>
              <a:ext uri="{FF2B5EF4-FFF2-40B4-BE49-F238E27FC236}">
                <a16:creationId xmlns:a16="http://schemas.microsoft.com/office/drawing/2014/main" id="{335081BE-EC6E-45E3-AEE7-42CE07254902}"/>
              </a:ext>
            </a:extLst>
          </p:cNvPr>
          <p:cNvSpPr/>
          <p:nvPr/>
        </p:nvSpPr>
        <p:spPr>
          <a:xfrm rot="16200000">
            <a:off x="11414288" y="1670397"/>
            <a:ext cx="360000" cy="11954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6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4" name="Rectangle 2">
            <a:extLst>
              <a:ext uri="{FF2B5EF4-FFF2-40B4-BE49-F238E27FC236}">
                <a16:creationId xmlns:a16="http://schemas.microsoft.com/office/drawing/2014/main" id="{D9C2B209-19E9-401D-A4F0-8D5239063C42}"/>
              </a:ext>
            </a:extLst>
          </p:cNvPr>
          <p:cNvSpPr/>
          <p:nvPr/>
        </p:nvSpPr>
        <p:spPr>
          <a:xfrm>
            <a:off x="833740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5" name="직선 연결선 254">
            <a:extLst>
              <a:ext uri="{FF2B5EF4-FFF2-40B4-BE49-F238E27FC236}">
                <a16:creationId xmlns:a16="http://schemas.microsoft.com/office/drawing/2014/main" id="{E50BA7E0-029C-4EA7-A356-FC1E8312D6BE}"/>
              </a:ext>
            </a:extLst>
          </p:cNvPr>
          <p:cNvCxnSpPr>
            <a:cxnSpLocks/>
          </p:cNvCxnSpPr>
          <p:nvPr/>
        </p:nvCxnSpPr>
        <p:spPr>
          <a:xfrm>
            <a:off x="980769" y="2461108"/>
            <a:ext cx="0" cy="761927"/>
          </a:xfrm>
          <a:prstGeom prst="line">
            <a:avLst/>
          </a:prstGeom>
          <a:ln w="1905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연결선 255">
            <a:extLst>
              <a:ext uri="{FF2B5EF4-FFF2-40B4-BE49-F238E27FC236}">
                <a16:creationId xmlns:a16="http://schemas.microsoft.com/office/drawing/2014/main" id="{F1B6B0E3-5AD6-4862-9E0E-7D91381B18C2}"/>
              </a:ext>
            </a:extLst>
          </p:cNvPr>
          <p:cNvCxnSpPr>
            <a:cxnSpLocks/>
          </p:cNvCxnSpPr>
          <p:nvPr/>
        </p:nvCxnSpPr>
        <p:spPr>
          <a:xfrm>
            <a:off x="2681312" y="2461108"/>
            <a:ext cx="0" cy="2340000"/>
          </a:xfrm>
          <a:prstGeom prst="line">
            <a:avLst/>
          </a:prstGeom>
          <a:ln w="19050">
            <a:solidFill>
              <a:schemeClr val="accent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직선 연결선 256">
            <a:extLst>
              <a:ext uri="{FF2B5EF4-FFF2-40B4-BE49-F238E27FC236}">
                <a16:creationId xmlns:a16="http://schemas.microsoft.com/office/drawing/2014/main" id="{922216F8-548A-4A96-8028-5617E2F98BC6}"/>
              </a:ext>
            </a:extLst>
          </p:cNvPr>
          <p:cNvCxnSpPr>
            <a:cxnSpLocks/>
          </p:cNvCxnSpPr>
          <p:nvPr/>
        </p:nvCxnSpPr>
        <p:spPr>
          <a:xfrm>
            <a:off x="4381855" y="2461108"/>
            <a:ext cx="0" cy="761927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직선 연결선 257">
            <a:extLst>
              <a:ext uri="{FF2B5EF4-FFF2-40B4-BE49-F238E27FC236}">
                <a16:creationId xmlns:a16="http://schemas.microsoft.com/office/drawing/2014/main" id="{91F0BBEA-4D28-41DD-94A9-4D20AACA49E8}"/>
              </a:ext>
            </a:extLst>
          </p:cNvPr>
          <p:cNvCxnSpPr>
            <a:cxnSpLocks/>
          </p:cNvCxnSpPr>
          <p:nvPr/>
        </p:nvCxnSpPr>
        <p:spPr>
          <a:xfrm>
            <a:off x="6082398" y="2461107"/>
            <a:ext cx="0" cy="2340000"/>
          </a:xfrm>
          <a:prstGeom prst="line">
            <a:avLst/>
          </a:prstGeom>
          <a:ln w="1905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직선 연결선 258">
            <a:extLst>
              <a:ext uri="{FF2B5EF4-FFF2-40B4-BE49-F238E27FC236}">
                <a16:creationId xmlns:a16="http://schemas.microsoft.com/office/drawing/2014/main" id="{31E16647-5123-414B-A843-BAC3135BF5B6}"/>
              </a:ext>
            </a:extLst>
          </p:cNvPr>
          <p:cNvCxnSpPr>
            <a:cxnSpLocks/>
          </p:cNvCxnSpPr>
          <p:nvPr/>
        </p:nvCxnSpPr>
        <p:spPr>
          <a:xfrm>
            <a:off x="7782941" y="2461108"/>
            <a:ext cx="0" cy="761927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직선 연결선 259">
            <a:extLst>
              <a:ext uri="{FF2B5EF4-FFF2-40B4-BE49-F238E27FC236}">
                <a16:creationId xmlns:a16="http://schemas.microsoft.com/office/drawing/2014/main" id="{F544CA50-00A5-4B50-AF48-2C082B505D06}"/>
              </a:ext>
            </a:extLst>
          </p:cNvPr>
          <p:cNvCxnSpPr>
            <a:cxnSpLocks/>
          </p:cNvCxnSpPr>
          <p:nvPr/>
        </p:nvCxnSpPr>
        <p:spPr>
          <a:xfrm>
            <a:off x="9483482" y="2461107"/>
            <a:ext cx="0" cy="2340000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03896B20-2A41-498A-AC12-0F2C32885650}"/>
              </a:ext>
            </a:extLst>
          </p:cNvPr>
          <p:cNvGrpSpPr/>
          <p:nvPr/>
        </p:nvGrpSpPr>
        <p:grpSpPr>
          <a:xfrm>
            <a:off x="833740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DF06B932-BB35-47A1-8800-814993C94B60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61C8A03-E9C5-43D9-8720-21881339DC9B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F01270C6-057F-4262-A4F5-6FC46099A980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F55A5404-2AB1-4077-BDA1-E715BD14FB4F}"/>
              </a:ext>
            </a:extLst>
          </p:cNvPr>
          <p:cNvGrpSpPr/>
          <p:nvPr/>
        </p:nvGrpSpPr>
        <p:grpSpPr>
          <a:xfrm>
            <a:off x="2542003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5E89C1CA-0FBB-4596-B839-293CE5C0B1E7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E8D6D0DD-DF53-48D2-845C-7B16035AE352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1ADC44AA-EDFA-4E08-B0C2-7B0DFEEDFC25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" name="그룹 268">
            <a:extLst>
              <a:ext uri="{FF2B5EF4-FFF2-40B4-BE49-F238E27FC236}">
                <a16:creationId xmlns:a16="http://schemas.microsoft.com/office/drawing/2014/main" id="{DF183D1C-ADE1-4A49-AE61-03917C5E6BD9}"/>
              </a:ext>
            </a:extLst>
          </p:cNvPr>
          <p:cNvGrpSpPr/>
          <p:nvPr/>
        </p:nvGrpSpPr>
        <p:grpSpPr>
          <a:xfrm>
            <a:off x="4250266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07ACC69E-B851-48C2-8A00-4257535E829C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41D5E16-34DC-49EA-88BD-882B758838E5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89F6FFFA-F3AE-4ED3-9514-CF38C7EC99DE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3" name="그룹 272">
            <a:extLst>
              <a:ext uri="{FF2B5EF4-FFF2-40B4-BE49-F238E27FC236}">
                <a16:creationId xmlns:a16="http://schemas.microsoft.com/office/drawing/2014/main" id="{2D880B77-706C-4291-A319-F5FC2B460673}"/>
              </a:ext>
            </a:extLst>
          </p:cNvPr>
          <p:cNvGrpSpPr/>
          <p:nvPr/>
        </p:nvGrpSpPr>
        <p:grpSpPr>
          <a:xfrm>
            <a:off x="5958529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AF51D164-58B0-49CE-9EE2-0672CE1C03E9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65363DB0-4073-4A5E-8B0E-90B2D7EEFA45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C1D6B129-EA3A-4CE0-8DE6-12742448F7D1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7" name="그룹 276">
            <a:extLst>
              <a:ext uri="{FF2B5EF4-FFF2-40B4-BE49-F238E27FC236}">
                <a16:creationId xmlns:a16="http://schemas.microsoft.com/office/drawing/2014/main" id="{7B1782FA-8C06-4EB6-A689-7E4451CA3C14}"/>
              </a:ext>
            </a:extLst>
          </p:cNvPr>
          <p:cNvGrpSpPr/>
          <p:nvPr/>
        </p:nvGrpSpPr>
        <p:grpSpPr>
          <a:xfrm>
            <a:off x="7666792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455EE5A7-89BB-41B1-B4F3-CBB221F2A30C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EB0781CB-49C4-4283-ACF1-F3F7A4B7DF90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CB9566F1-6F2E-4B0A-9DF7-BE0800184C0B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1" name="그룹 280">
            <a:extLst>
              <a:ext uri="{FF2B5EF4-FFF2-40B4-BE49-F238E27FC236}">
                <a16:creationId xmlns:a16="http://schemas.microsoft.com/office/drawing/2014/main" id="{B8EA2207-8E90-4577-9660-A1FD03C94106}"/>
              </a:ext>
            </a:extLst>
          </p:cNvPr>
          <p:cNvGrpSpPr/>
          <p:nvPr/>
        </p:nvGrpSpPr>
        <p:grpSpPr>
          <a:xfrm>
            <a:off x="9375055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3A91FE94-70E7-4732-9A2E-7361B2E084D6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88D64500-E8EA-45FF-B541-C4A40F8C42A8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AC8A1D1B-0A39-4AF3-8B97-94EA4E5C7A7D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5" name="Rectangle 6">
            <a:extLst>
              <a:ext uri="{FF2B5EF4-FFF2-40B4-BE49-F238E27FC236}">
                <a16:creationId xmlns:a16="http://schemas.microsoft.com/office/drawing/2014/main" id="{4991EA7C-8925-470D-85E1-91C5112CE8E5}"/>
              </a:ext>
            </a:extLst>
          </p:cNvPr>
          <p:cNvSpPr/>
          <p:nvPr/>
        </p:nvSpPr>
        <p:spPr>
          <a:xfrm>
            <a:off x="9302770" y="2088109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8E48102C-B417-4C04-91C3-6E3D6B306054}"/>
              </a:ext>
            </a:extLst>
          </p:cNvPr>
          <p:cNvSpPr txBox="1"/>
          <p:nvPr/>
        </p:nvSpPr>
        <p:spPr>
          <a:xfrm>
            <a:off x="9793742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3ED0C87A-714D-4647-8A9A-430D03B34648}"/>
              </a:ext>
            </a:extLst>
          </p:cNvPr>
          <p:cNvSpPr txBox="1"/>
          <p:nvPr/>
        </p:nvSpPr>
        <p:spPr>
          <a:xfrm>
            <a:off x="8099936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E88311E4-35BC-4B9C-840C-07FE2FECF992}"/>
              </a:ext>
            </a:extLst>
          </p:cNvPr>
          <p:cNvSpPr txBox="1"/>
          <p:nvPr/>
        </p:nvSpPr>
        <p:spPr>
          <a:xfrm>
            <a:off x="6406130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BEAB0CA5-EE06-4043-96A5-C30B5E8A5EFD}"/>
              </a:ext>
            </a:extLst>
          </p:cNvPr>
          <p:cNvSpPr txBox="1"/>
          <p:nvPr/>
        </p:nvSpPr>
        <p:spPr>
          <a:xfrm>
            <a:off x="4712324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EE71D96B-3B1D-49E8-8768-D77F9DCF1C2F}"/>
              </a:ext>
            </a:extLst>
          </p:cNvPr>
          <p:cNvSpPr txBox="1"/>
          <p:nvPr/>
        </p:nvSpPr>
        <p:spPr>
          <a:xfrm>
            <a:off x="3018518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70C1EFC4-83B2-4C35-BBF1-3F2E3F511AA3}"/>
              </a:ext>
            </a:extLst>
          </p:cNvPr>
          <p:cNvSpPr txBox="1"/>
          <p:nvPr/>
        </p:nvSpPr>
        <p:spPr>
          <a:xfrm>
            <a:off x="1324712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140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2022-11-03T04:38:37Z</dcterms:modified>
</cp:coreProperties>
</file>