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0" name="Group 1">
            <a:extLst>
              <a:ext uri="{FF2B5EF4-FFF2-40B4-BE49-F238E27FC236}">
                <a16:creationId xmlns:a16="http://schemas.microsoft.com/office/drawing/2014/main" id="{D670FDB9-5FEB-45F6-975F-4A1C2EE6C3F9}"/>
              </a:ext>
            </a:extLst>
          </p:cNvPr>
          <p:cNvGrpSpPr/>
          <p:nvPr/>
        </p:nvGrpSpPr>
        <p:grpSpPr>
          <a:xfrm>
            <a:off x="811016" y="1917496"/>
            <a:ext cx="5375068" cy="2867920"/>
            <a:chOff x="3101743" y="1853133"/>
            <a:chExt cx="5797258" cy="3093185"/>
          </a:xfrm>
        </p:grpSpPr>
        <p:grpSp>
          <p:nvGrpSpPr>
            <p:cNvPr id="471" name="Group 2">
              <a:extLst>
                <a:ext uri="{FF2B5EF4-FFF2-40B4-BE49-F238E27FC236}">
                  <a16:creationId xmlns:a16="http://schemas.microsoft.com/office/drawing/2014/main" id="{224F5226-0535-4D7F-988B-BB723E61C3F8}"/>
                </a:ext>
              </a:extLst>
            </p:cNvPr>
            <p:cNvGrpSpPr/>
            <p:nvPr/>
          </p:nvGrpSpPr>
          <p:grpSpPr>
            <a:xfrm rot="20177420">
              <a:off x="4412645" y="1885599"/>
              <a:ext cx="1785679" cy="2523400"/>
              <a:chOff x="4070856" y="1685903"/>
              <a:chExt cx="1785679" cy="2523400"/>
            </a:xfrm>
          </p:grpSpPr>
          <p:sp>
            <p:nvSpPr>
              <p:cNvPr id="484" name="Graphic 57">
                <a:extLst>
                  <a:ext uri="{FF2B5EF4-FFF2-40B4-BE49-F238E27FC236}">
                    <a16:creationId xmlns:a16="http://schemas.microsoft.com/office/drawing/2014/main" id="{AF6935EA-FCF0-496F-BF0A-9722CF52F7A6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5" name="Graphic 71">
                <a:extLst>
                  <a:ext uri="{FF2B5EF4-FFF2-40B4-BE49-F238E27FC236}">
                    <a16:creationId xmlns:a16="http://schemas.microsoft.com/office/drawing/2014/main" id="{BB5138AA-CE8E-432C-8959-030DB787F7C2}"/>
                  </a:ext>
                </a:extLst>
              </p:cNvPr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6" name="Graphic 85">
                <a:extLst>
                  <a:ext uri="{FF2B5EF4-FFF2-40B4-BE49-F238E27FC236}">
                    <a16:creationId xmlns:a16="http://schemas.microsoft.com/office/drawing/2014/main" id="{673F29F2-40FA-43D1-BBE4-BF87B128900F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2" name="Group 3">
              <a:extLst>
                <a:ext uri="{FF2B5EF4-FFF2-40B4-BE49-F238E27FC236}">
                  <a16:creationId xmlns:a16="http://schemas.microsoft.com/office/drawing/2014/main" id="{C25D97B9-DDB4-456D-9FB1-950B066125F2}"/>
                </a:ext>
              </a:extLst>
            </p:cNvPr>
            <p:cNvGrpSpPr/>
            <p:nvPr/>
          </p:nvGrpSpPr>
          <p:grpSpPr>
            <a:xfrm rot="17400000">
              <a:off x="3470603" y="2791779"/>
              <a:ext cx="1785679" cy="2523400"/>
              <a:chOff x="4070856" y="1685903"/>
              <a:chExt cx="1785679" cy="2523400"/>
            </a:xfrm>
          </p:grpSpPr>
          <p:sp>
            <p:nvSpPr>
              <p:cNvPr id="481" name="Graphic 57">
                <a:extLst>
                  <a:ext uri="{FF2B5EF4-FFF2-40B4-BE49-F238E27FC236}">
                    <a16:creationId xmlns:a16="http://schemas.microsoft.com/office/drawing/2014/main" id="{86BF1112-B6E7-4877-8AEA-D912D32DFBE1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2" name="Graphic 71">
                <a:extLst>
                  <a:ext uri="{FF2B5EF4-FFF2-40B4-BE49-F238E27FC236}">
                    <a16:creationId xmlns:a16="http://schemas.microsoft.com/office/drawing/2014/main" id="{2E5EF670-6BAF-420E-8112-901EA14FAAC4}"/>
                  </a:ext>
                </a:extLst>
              </p:cNvPr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3" name="Graphic 85">
                <a:extLst>
                  <a:ext uri="{FF2B5EF4-FFF2-40B4-BE49-F238E27FC236}">
                    <a16:creationId xmlns:a16="http://schemas.microsoft.com/office/drawing/2014/main" id="{85CD1ED0-FDB3-455B-894D-9C8CAF3A3B68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3" name="Group 4">
              <a:extLst>
                <a:ext uri="{FF2B5EF4-FFF2-40B4-BE49-F238E27FC236}">
                  <a16:creationId xmlns:a16="http://schemas.microsoft.com/office/drawing/2014/main" id="{BE1F28DA-BF85-45C1-95BF-7CC14F89DD15}"/>
                </a:ext>
              </a:extLst>
            </p:cNvPr>
            <p:cNvGrpSpPr/>
            <p:nvPr/>
          </p:nvGrpSpPr>
          <p:grpSpPr>
            <a:xfrm rot="1422580" flipH="1">
              <a:off x="5800879" y="1853133"/>
              <a:ext cx="1785679" cy="2523400"/>
              <a:chOff x="4070856" y="1685903"/>
              <a:chExt cx="1785679" cy="2523400"/>
            </a:xfrm>
          </p:grpSpPr>
          <p:sp>
            <p:nvSpPr>
              <p:cNvPr id="478" name="Graphic 57">
                <a:extLst>
                  <a:ext uri="{FF2B5EF4-FFF2-40B4-BE49-F238E27FC236}">
                    <a16:creationId xmlns:a16="http://schemas.microsoft.com/office/drawing/2014/main" id="{7037B3D3-3C7C-40D8-B52D-369BEFCE6FEC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9" name="Graphic 71">
                <a:extLst>
                  <a:ext uri="{FF2B5EF4-FFF2-40B4-BE49-F238E27FC236}">
                    <a16:creationId xmlns:a16="http://schemas.microsoft.com/office/drawing/2014/main" id="{02DF02B1-35E8-41A7-9E93-0E2DF861D9F9}"/>
                  </a:ext>
                </a:extLst>
              </p:cNvPr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" name="Graphic 85">
                <a:extLst>
                  <a:ext uri="{FF2B5EF4-FFF2-40B4-BE49-F238E27FC236}">
                    <a16:creationId xmlns:a16="http://schemas.microsoft.com/office/drawing/2014/main" id="{95F8C1B8-91AE-45C8-AA00-3BAD471AC929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4" name="Group 5">
              <a:extLst>
                <a:ext uri="{FF2B5EF4-FFF2-40B4-BE49-F238E27FC236}">
                  <a16:creationId xmlns:a16="http://schemas.microsoft.com/office/drawing/2014/main" id="{650F74CB-7352-4128-9315-4CFF4B07F1B6}"/>
                </a:ext>
              </a:extLst>
            </p:cNvPr>
            <p:cNvGrpSpPr/>
            <p:nvPr/>
          </p:nvGrpSpPr>
          <p:grpSpPr>
            <a:xfrm rot="4200000" flipH="1">
              <a:off x="6744461" y="2791779"/>
              <a:ext cx="1785679" cy="2523400"/>
              <a:chOff x="4070856" y="1685903"/>
              <a:chExt cx="1785679" cy="2523400"/>
            </a:xfrm>
          </p:grpSpPr>
          <p:sp>
            <p:nvSpPr>
              <p:cNvPr id="475" name="Graphic 57">
                <a:extLst>
                  <a:ext uri="{FF2B5EF4-FFF2-40B4-BE49-F238E27FC236}">
                    <a16:creationId xmlns:a16="http://schemas.microsoft.com/office/drawing/2014/main" id="{94B0EB32-05C4-4B84-A6FB-EF671C38D7D2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Graphic 71">
                <a:extLst>
                  <a:ext uri="{FF2B5EF4-FFF2-40B4-BE49-F238E27FC236}">
                    <a16:creationId xmlns:a16="http://schemas.microsoft.com/office/drawing/2014/main" id="{AF157894-9CA3-4C4B-B63D-B77C1F34FE85}"/>
                  </a:ext>
                </a:extLst>
              </p:cNvPr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Graphic 85">
                <a:extLst>
                  <a:ext uri="{FF2B5EF4-FFF2-40B4-BE49-F238E27FC236}">
                    <a16:creationId xmlns:a16="http://schemas.microsoft.com/office/drawing/2014/main" id="{2B321321-255E-4BA7-A947-037A1CC28CF3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87" name="Freeform: Shape 18">
            <a:extLst>
              <a:ext uri="{FF2B5EF4-FFF2-40B4-BE49-F238E27FC236}">
                <a16:creationId xmlns:a16="http://schemas.microsoft.com/office/drawing/2014/main" id="{68D49F55-26D4-497B-8012-DA93B583BD23}"/>
              </a:ext>
            </a:extLst>
          </p:cNvPr>
          <p:cNvSpPr>
            <a:spLocks noChangeAspect="1"/>
          </p:cNvSpPr>
          <p:nvPr/>
        </p:nvSpPr>
        <p:spPr>
          <a:xfrm>
            <a:off x="3643823" y="3916154"/>
            <a:ext cx="192203" cy="192203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8" name="Freeform: Shape 19">
            <a:extLst>
              <a:ext uri="{FF2B5EF4-FFF2-40B4-BE49-F238E27FC236}">
                <a16:creationId xmlns:a16="http://schemas.microsoft.com/office/drawing/2014/main" id="{3A5BFA45-72B4-4F23-94F0-577DA89644E4}"/>
              </a:ext>
            </a:extLst>
          </p:cNvPr>
          <p:cNvSpPr>
            <a:spLocks noChangeAspect="1"/>
          </p:cNvSpPr>
          <p:nvPr/>
        </p:nvSpPr>
        <p:spPr>
          <a:xfrm>
            <a:off x="3800173" y="3329331"/>
            <a:ext cx="326149" cy="325642"/>
          </a:xfrm>
          <a:custGeom>
            <a:avLst/>
            <a:gdLst>
              <a:gd name="connsiteX0" fmla="*/ 426005 w 929299"/>
              <a:gd name="connsiteY0" fmla="*/ 569594 h 927853"/>
              <a:gd name="connsiteX1" fmla="*/ 588882 w 929299"/>
              <a:gd name="connsiteY1" fmla="*/ 569594 h 927853"/>
              <a:gd name="connsiteX2" fmla="*/ 622220 w 929299"/>
              <a:gd name="connsiteY2" fmla="*/ 601979 h 927853"/>
              <a:gd name="connsiteX3" fmla="*/ 586977 w 929299"/>
              <a:gd name="connsiteY3" fmla="*/ 632459 h 927853"/>
              <a:gd name="connsiteX4" fmla="*/ 506967 w 929299"/>
              <a:gd name="connsiteY4" fmla="*/ 632459 h 927853"/>
              <a:gd name="connsiteX5" fmla="*/ 428862 w 929299"/>
              <a:gd name="connsiteY5" fmla="*/ 632459 h 927853"/>
              <a:gd name="connsiteX6" fmla="*/ 392667 w 929299"/>
              <a:gd name="connsiteY6" fmla="*/ 601027 h 927853"/>
              <a:gd name="connsiteX7" fmla="*/ 426005 w 929299"/>
              <a:gd name="connsiteY7" fmla="*/ 569594 h 927853"/>
              <a:gd name="connsiteX8" fmla="*/ 424100 w 929299"/>
              <a:gd name="connsiteY8" fmla="*/ 399097 h 927853"/>
              <a:gd name="connsiteX9" fmla="*/ 464104 w 929299"/>
              <a:gd name="connsiteY9" fmla="*/ 399097 h 927853"/>
              <a:gd name="connsiteX10" fmla="*/ 504110 w 929299"/>
              <a:gd name="connsiteY10" fmla="*/ 399097 h 927853"/>
              <a:gd name="connsiteX11" fmla="*/ 535542 w 929299"/>
              <a:gd name="connsiteY11" fmla="*/ 430530 h 927853"/>
              <a:gd name="connsiteX12" fmla="*/ 506015 w 929299"/>
              <a:gd name="connsiteY12" fmla="*/ 461010 h 927853"/>
              <a:gd name="connsiteX13" fmla="*/ 423147 w 929299"/>
              <a:gd name="connsiteY13" fmla="*/ 461010 h 927853"/>
              <a:gd name="connsiteX14" fmla="*/ 392667 w 929299"/>
              <a:gd name="connsiteY14" fmla="*/ 429577 h 927853"/>
              <a:gd name="connsiteX15" fmla="*/ 424100 w 929299"/>
              <a:gd name="connsiteY15" fmla="*/ 399097 h 927853"/>
              <a:gd name="connsiteX16" fmla="*/ 414575 w 929299"/>
              <a:gd name="connsiteY16" fmla="*/ 282893 h 927853"/>
              <a:gd name="connsiteX17" fmla="*/ 274557 w 929299"/>
              <a:gd name="connsiteY17" fmla="*/ 421005 h 927853"/>
              <a:gd name="connsiteX18" fmla="*/ 274557 w 929299"/>
              <a:gd name="connsiteY18" fmla="*/ 608648 h 927853"/>
              <a:gd name="connsiteX19" fmla="*/ 400287 w 929299"/>
              <a:gd name="connsiteY19" fmla="*/ 746760 h 927853"/>
              <a:gd name="connsiteX20" fmla="*/ 497442 w 929299"/>
              <a:gd name="connsiteY20" fmla="*/ 749618 h 927853"/>
              <a:gd name="connsiteX21" fmla="*/ 585072 w 929299"/>
              <a:gd name="connsiteY21" fmla="*/ 749618 h 927853"/>
              <a:gd name="connsiteX22" fmla="*/ 737472 w 929299"/>
              <a:gd name="connsiteY22" fmla="*/ 611505 h 927853"/>
              <a:gd name="connsiteX23" fmla="*/ 740330 w 929299"/>
              <a:gd name="connsiteY23" fmla="*/ 489585 h 927853"/>
              <a:gd name="connsiteX24" fmla="*/ 710802 w 929299"/>
              <a:gd name="connsiteY24" fmla="*/ 461962 h 927853"/>
              <a:gd name="connsiteX25" fmla="*/ 651747 w 929299"/>
              <a:gd name="connsiteY25" fmla="*/ 406718 h 927853"/>
              <a:gd name="connsiteX26" fmla="*/ 510777 w 929299"/>
              <a:gd name="connsiteY26" fmla="*/ 282893 h 927853"/>
              <a:gd name="connsiteX27" fmla="*/ 414575 w 929299"/>
              <a:gd name="connsiteY27" fmla="*/ 282893 h 927853"/>
              <a:gd name="connsiteX28" fmla="*/ 163115 w 929299"/>
              <a:gd name="connsiteY28" fmla="*/ 0 h 927853"/>
              <a:gd name="connsiteX29" fmla="*/ 767952 w 929299"/>
              <a:gd name="connsiteY29" fmla="*/ 0 h 927853"/>
              <a:gd name="connsiteX30" fmla="*/ 927972 w 929299"/>
              <a:gd name="connsiteY30" fmla="*/ 155257 h 927853"/>
              <a:gd name="connsiteX31" fmla="*/ 927020 w 929299"/>
              <a:gd name="connsiteY31" fmla="*/ 776287 h 927853"/>
              <a:gd name="connsiteX32" fmla="*/ 770810 w 929299"/>
              <a:gd name="connsiteY32" fmla="*/ 926782 h 927853"/>
              <a:gd name="connsiteX33" fmla="*/ 463152 w 929299"/>
              <a:gd name="connsiteY33" fmla="*/ 926782 h 927853"/>
              <a:gd name="connsiteX34" fmla="*/ 162162 w 929299"/>
              <a:gd name="connsiteY34" fmla="*/ 927735 h 927853"/>
              <a:gd name="connsiteX35" fmla="*/ 237 w 929299"/>
              <a:gd name="connsiteY35" fmla="*/ 771525 h 927853"/>
              <a:gd name="connsiteX36" fmla="*/ 1190 w 929299"/>
              <a:gd name="connsiteY36" fmla="*/ 155257 h 927853"/>
              <a:gd name="connsiteX37" fmla="*/ 163115 w 929299"/>
              <a:gd name="connsiteY37" fmla="*/ 0 h 92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29299" h="927853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9" name="Freeform: Shape 20">
            <a:extLst>
              <a:ext uri="{FF2B5EF4-FFF2-40B4-BE49-F238E27FC236}">
                <a16:creationId xmlns:a16="http://schemas.microsoft.com/office/drawing/2014/main" id="{D3491E36-870B-445E-AFE8-12513FB38B95}"/>
              </a:ext>
            </a:extLst>
          </p:cNvPr>
          <p:cNvSpPr>
            <a:spLocks noChangeAspect="1"/>
          </p:cNvSpPr>
          <p:nvPr/>
        </p:nvSpPr>
        <p:spPr>
          <a:xfrm>
            <a:off x="4431636" y="3966153"/>
            <a:ext cx="326894" cy="325642"/>
          </a:xfrm>
          <a:custGeom>
            <a:avLst/>
            <a:gdLst>
              <a:gd name="connsiteX0" fmla="*/ 493305 w 930304"/>
              <a:gd name="connsiteY0" fmla="*/ 525380 h 926740"/>
              <a:gd name="connsiteX1" fmla="*/ 502115 w 930304"/>
              <a:gd name="connsiteY1" fmla="*/ 538358 h 926740"/>
              <a:gd name="connsiteX2" fmla="*/ 547835 w 930304"/>
              <a:gd name="connsiteY2" fmla="*/ 704093 h 926740"/>
              <a:gd name="connsiteX3" fmla="*/ 532596 w 930304"/>
              <a:gd name="connsiteY3" fmla="*/ 730763 h 926740"/>
              <a:gd name="connsiteX4" fmla="*/ 450681 w 930304"/>
              <a:gd name="connsiteY4" fmla="*/ 746003 h 926740"/>
              <a:gd name="connsiteX5" fmla="*/ 300185 w 930304"/>
              <a:gd name="connsiteY5" fmla="*/ 701235 h 926740"/>
              <a:gd name="connsiteX6" fmla="*/ 293518 w 930304"/>
              <a:gd name="connsiteY6" fmla="*/ 668850 h 926740"/>
              <a:gd name="connsiteX7" fmla="*/ 477350 w 930304"/>
              <a:gd name="connsiteY7" fmla="*/ 525975 h 926740"/>
              <a:gd name="connsiteX8" fmla="*/ 493305 w 930304"/>
              <a:gd name="connsiteY8" fmla="*/ 525380 h 926740"/>
              <a:gd name="connsiteX9" fmla="*/ 592603 w 930304"/>
              <a:gd name="connsiteY9" fmla="*/ 502163 h 926740"/>
              <a:gd name="connsiteX10" fmla="*/ 686901 w 930304"/>
              <a:gd name="connsiteY10" fmla="*/ 513593 h 926740"/>
              <a:gd name="connsiteX11" fmla="*/ 704046 w 930304"/>
              <a:gd name="connsiteY11" fmla="*/ 540263 h 926740"/>
              <a:gd name="connsiteX12" fmla="*/ 609748 w 930304"/>
              <a:gd name="connsiteY12" fmla="*/ 687901 h 926740"/>
              <a:gd name="connsiteX13" fmla="*/ 586888 w 930304"/>
              <a:gd name="connsiteY13" fmla="*/ 680281 h 926740"/>
              <a:gd name="connsiteX14" fmla="*/ 544978 w 930304"/>
              <a:gd name="connsiteY14" fmla="*/ 525976 h 926740"/>
              <a:gd name="connsiteX15" fmla="*/ 556408 w 930304"/>
              <a:gd name="connsiteY15" fmla="*/ 505973 h 926740"/>
              <a:gd name="connsiteX16" fmla="*/ 592603 w 930304"/>
              <a:gd name="connsiteY16" fmla="*/ 502163 h 926740"/>
              <a:gd name="connsiteX17" fmla="*/ 442108 w 930304"/>
              <a:gd name="connsiteY17" fmla="*/ 435488 h 926740"/>
              <a:gd name="connsiteX18" fmla="*/ 472587 w 930304"/>
              <a:gd name="connsiteY18" fmla="*/ 467873 h 926740"/>
              <a:gd name="connsiteX19" fmla="*/ 459252 w 930304"/>
              <a:gd name="connsiteY19" fmla="*/ 486923 h 926740"/>
              <a:gd name="connsiteX20" fmla="*/ 266847 w 930304"/>
              <a:gd name="connsiteY20" fmla="*/ 639323 h 926740"/>
              <a:gd name="connsiteX21" fmla="*/ 237320 w 930304"/>
              <a:gd name="connsiteY21" fmla="*/ 640276 h 926740"/>
              <a:gd name="connsiteX22" fmla="*/ 183027 w 930304"/>
              <a:gd name="connsiteY22" fmla="*/ 491686 h 926740"/>
              <a:gd name="connsiteX23" fmla="*/ 204935 w 930304"/>
              <a:gd name="connsiteY23" fmla="*/ 468826 h 926740"/>
              <a:gd name="connsiteX24" fmla="*/ 442108 w 930304"/>
              <a:gd name="connsiteY24" fmla="*/ 435488 h 926740"/>
              <a:gd name="connsiteX25" fmla="*/ 647133 w 930304"/>
              <a:gd name="connsiteY25" fmla="*/ 317259 h 926740"/>
              <a:gd name="connsiteX26" fmla="*/ 660230 w 930304"/>
              <a:gd name="connsiteY26" fmla="*/ 324046 h 926740"/>
              <a:gd name="connsiteX27" fmla="*/ 711665 w 930304"/>
              <a:gd name="connsiteY27" fmla="*/ 468826 h 926740"/>
              <a:gd name="connsiteX28" fmla="*/ 693567 w 930304"/>
              <a:gd name="connsiteY28" fmla="*/ 477398 h 926740"/>
              <a:gd name="connsiteX29" fmla="*/ 535452 w 930304"/>
              <a:gd name="connsiteY29" fmla="*/ 470731 h 926740"/>
              <a:gd name="connsiteX30" fmla="*/ 519260 w 930304"/>
              <a:gd name="connsiteY30" fmla="*/ 458348 h 926740"/>
              <a:gd name="connsiteX31" fmla="*/ 537357 w 930304"/>
              <a:gd name="connsiteY31" fmla="*/ 399293 h 926740"/>
              <a:gd name="connsiteX32" fmla="*/ 635465 w 930304"/>
              <a:gd name="connsiteY32" fmla="*/ 326903 h 926740"/>
              <a:gd name="connsiteX33" fmla="*/ 647133 w 930304"/>
              <a:gd name="connsiteY33" fmla="*/ 317259 h 926740"/>
              <a:gd name="connsiteX34" fmla="*/ 334475 w 930304"/>
              <a:gd name="connsiteY34" fmla="*/ 245226 h 926740"/>
              <a:gd name="connsiteX35" fmla="*/ 348762 w 930304"/>
              <a:gd name="connsiteY35" fmla="*/ 256418 h 926740"/>
              <a:gd name="connsiteX36" fmla="*/ 425915 w 930304"/>
              <a:gd name="connsiteY36" fmla="*/ 376433 h 926740"/>
              <a:gd name="connsiteX37" fmla="*/ 414484 w 930304"/>
              <a:gd name="connsiteY37" fmla="*/ 402150 h 926740"/>
              <a:gd name="connsiteX38" fmla="*/ 239224 w 930304"/>
              <a:gd name="connsiteY38" fmla="*/ 427868 h 926740"/>
              <a:gd name="connsiteX39" fmla="*/ 200172 w 930304"/>
              <a:gd name="connsiteY39" fmla="*/ 387863 h 926740"/>
              <a:gd name="connsiteX40" fmla="*/ 317330 w 930304"/>
              <a:gd name="connsiteY40" fmla="*/ 249750 h 926740"/>
              <a:gd name="connsiteX41" fmla="*/ 334475 w 930304"/>
              <a:gd name="connsiteY41" fmla="*/ 245226 h 926740"/>
              <a:gd name="connsiteX42" fmla="*/ 447822 w 930304"/>
              <a:gd name="connsiteY42" fmla="*/ 216413 h 926740"/>
              <a:gd name="connsiteX43" fmla="*/ 608795 w 930304"/>
              <a:gd name="connsiteY43" fmla="*/ 271658 h 926740"/>
              <a:gd name="connsiteX44" fmla="*/ 611652 w 930304"/>
              <a:gd name="connsiteY44" fmla="*/ 300233 h 926740"/>
              <a:gd name="connsiteX45" fmla="*/ 497352 w 930304"/>
              <a:gd name="connsiteY45" fmla="*/ 376433 h 926740"/>
              <a:gd name="connsiteX46" fmla="*/ 475445 w 930304"/>
              <a:gd name="connsiteY46" fmla="*/ 368813 h 926740"/>
              <a:gd name="connsiteX47" fmla="*/ 392577 w 930304"/>
              <a:gd name="connsiteY47" fmla="*/ 239273 h 926740"/>
              <a:gd name="connsiteX48" fmla="*/ 401150 w 930304"/>
              <a:gd name="connsiteY48" fmla="*/ 220223 h 926740"/>
              <a:gd name="connsiteX49" fmla="*/ 447822 w 930304"/>
              <a:gd name="connsiteY49" fmla="*/ 216413 h 926740"/>
              <a:gd name="connsiteX50" fmla="*/ 446870 w 930304"/>
              <a:gd name="connsiteY50" fmla="*/ 177361 h 926740"/>
              <a:gd name="connsiteX51" fmla="*/ 143975 w 930304"/>
              <a:gd name="connsiteY51" fmla="*/ 478351 h 926740"/>
              <a:gd name="connsiteX52" fmla="*/ 448775 w 930304"/>
              <a:gd name="connsiteY52" fmla="*/ 783151 h 926740"/>
              <a:gd name="connsiteX53" fmla="*/ 748813 w 930304"/>
              <a:gd name="connsiteY53" fmla="*/ 481208 h 926740"/>
              <a:gd name="connsiteX54" fmla="*/ 446870 w 930304"/>
              <a:gd name="connsiteY54" fmla="*/ 177361 h 926740"/>
              <a:gd name="connsiteX55" fmla="*/ 765005 w 930304"/>
              <a:gd name="connsiteY55" fmla="*/ 196 h 926740"/>
              <a:gd name="connsiteX56" fmla="*/ 928835 w 930304"/>
              <a:gd name="connsiteY56" fmla="*/ 163073 h 926740"/>
              <a:gd name="connsiteX57" fmla="*/ 928835 w 930304"/>
              <a:gd name="connsiteY57" fmla="*/ 551693 h 926740"/>
              <a:gd name="connsiteX58" fmla="*/ 925977 w 930304"/>
              <a:gd name="connsiteY58" fmla="*/ 789818 h 926740"/>
              <a:gd name="connsiteX59" fmla="*/ 778340 w 930304"/>
              <a:gd name="connsiteY59" fmla="*/ 926026 h 926740"/>
              <a:gd name="connsiteX60" fmla="*/ 151595 w 930304"/>
              <a:gd name="connsiteY60" fmla="*/ 926026 h 926740"/>
              <a:gd name="connsiteX61" fmla="*/ 1100 w 930304"/>
              <a:gd name="connsiteY61" fmla="*/ 770768 h 926740"/>
              <a:gd name="connsiteX62" fmla="*/ 1100 w 930304"/>
              <a:gd name="connsiteY62" fmla="*/ 157358 h 926740"/>
              <a:gd name="connsiteX63" fmla="*/ 111590 w 930304"/>
              <a:gd name="connsiteY63" fmla="*/ 4006 h 926740"/>
              <a:gd name="connsiteX64" fmla="*/ 153500 w 930304"/>
              <a:gd name="connsiteY64" fmla="*/ 1148 h 926740"/>
              <a:gd name="connsiteX65" fmla="*/ 465920 w 930304"/>
              <a:gd name="connsiteY65" fmla="*/ 1148 h 926740"/>
              <a:gd name="connsiteX66" fmla="*/ 765005 w 930304"/>
              <a:gd name="connsiteY66" fmla="*/ 196 h 9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930304" h="92674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0" name="Rounded Rectangle 2">
            <a:extLst>
              <a:ext uri="{FF2B5EF4-FFF2-40B4-BE49-F238E27FC236}">
                <a16:creationId xmlns:a16="http://schemas.microsoft.com/office/drawing/2014/main" id="{FA5D8604-33FB-4BA2-95FB-1176411FF5EB}"/>
              </a:ext>
            </a:extLst>
          </p:cNvPr>
          <p:cNvSpPr/>
          <p:nvPr/>
        </p:nvSpPr>
        <p:spPr>
          <a:xfrm>
            <a:off x="2899274" y="3384048"/>
            <a:ext cx="324428" cy="324428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1" name="Rounded Rectangle 8">
            <a:extLst>
              <a:ext uri="{FF2B5EF4-FFF2-40B4-BE49-F238E27FC236}">
                <a16:creationId xmlns:a16="http://schemas.microsoft.com/office/drawing/2014/main" id="{9E3D2DCC-8741-46A0-BAB8-AD2CAAB706AE}"/>
              </a:ext>
            </a:extLst>
          </p:cNvPr>
          <p:cNvSpPr/>
          <p:nvPr/>
        </p:nvSpPr>
        <p:spPr>
          <a:xfrm>
            <a:off x="4105909" y="2381825"/>
            <a:ext cx="481503" cy="481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2" name="Rounded Rectangle 2">
            <a:extLst>
              <a:ext uri="{FF2B5EF4-FFF2-40B4-BE49-F238E27FC236}">
                <a16:creationId xmlns:a16="http://schemas.microsoft.com/office/drawing/2014/main" id="{D950D343-9AD7-43F9-8CCA-F2779BAEED26}"/>
              </a:ext>
            </a:extLst>
          </p:cNvPr>
          <p:cNvSpPr/>
          <p:nvPr/>
        </p:nvSpPr>
        <p:spPr>
          <a:xfrm>
            <a:off x="2394910" y="2381825"/>
            <a:ext cx="481449" cy="481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3" name="Rounded Rectangle 3">
            <a:extLst>
              <a:ext uri="{FF2B5EF4-FFF2-40B4-BE49-F238E27FC236}">
                <a16:creationId xmlns:a16="http://schemas.microsoft.com/office/drawing/2014/main" id="{6454E5C0-AE1D-4296-B8D1-4A3914026D11}"/>
              </a:ext>
            </a:extLst>
          </p:cNvPr>
          <p:cNvSpPr>
            <a:spLocks noChangeAspect="1"/>
          </p:cNvSpPr>
          <p:nvPr/>
        </p:nvSpPr>
        <p:spPr>
          <a:xfrm>
            <a:off x="1157592" y="3546263"/>
            <a:ext cx="481449" cy="481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4" name="Rounded Rectangle 10">
            <a:extLst>
              <a:ext uri="{FF2B5EF4-FFF2-40B4-BE49-F238E27FC236}">
                <a16:creationId xmlns:a16="http://schemas.microsoft.com/office/drawing/2014/main" id="{C5AC4298-B4E7-44AC-BF19-9BC464F48A97}"/>
              </a:ext>
            </a:extLst>
          </p:cNvPr>
          <p:cNvSpPr>
            <a:spLocks/>
          </p:cNvSpPr>
          <p:nvPr/>
        </p:nvSpPr>
        <p:spPr>
          <a:xfrm>
            <a:off x="3160939" y="3939198"/>
            <a:ext cx="192169" cy="192203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5" name="Rounded Rectangle 1">
            <a:extLst>
              <a:ext uri="{FF2B5EF4-FFF2-40B4-BE49-F238E27FC236}">
                <a16:creationId xmlns:a16="http://schemas.microsoft.com/office/drawing/2014/main" id="{8D7E85A1-8574-4B12-9988-E8BCAB37A89B}"/>
              </a:ext>
            </a:extLst>
          </p:cNvPr>
          <p:cNvSpPr>
            <a:spLocks noChangeAspect="1"/>
          </p:cNvSpPr>
          <p:nvPr/>
        </p:nvSpPr>
        <p:spPr>
          <a:xfrm>
            <a:off x="2245638" y="3961442"/>
            <a:ext cx="342782" cy="34278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6" name="Rounded Rectangle 2">
            <a:extLst>
              <a:ext uri="{FF2B5EF4-FFF2-40B4-BE49-F238E27FC236}">
                <a16:creationId xmlns:a16="http://schemas.microsoft.com/office/drawing/2014/main" id="{37169DA3-5ECF-45F7-9F52-E0866D20D5E7}"/>
              </a:ext>
            </a:extLst>
          </p:cNvPr>
          <p:cNvSpPr>
            <a:spLocks noChangeAspect="1"/>
          </p:cNvSpPr>
          <p:nvPr/>
        </p:nvSpPr>
        <p:spPr>
          <a:xfrm>
            <a:off x="2814849" y="4199182"/>
            <a:ext cx="202320" cy="20231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7" name="Rounded Rectangle 9">
            <a:extLst>
              <a:ext uri="{FF2B5EF4-FFF2-40B4-BE49-F238E27FC236}">
                <a16:creationId xmlns:a16="http://schemas.microsoft.com/office/drawing/2014/main" id="{91075C2F-E1ED-471F-95C4-67C8AAA971E1}"/>
              </a:ext>
            </a:extLst>
          </p:cNvPr>
          <p:cNvSpPr>
            <a:spLocks noChangeAspect="1"/>
          </p:cNvSpPr>
          <p:nvPr/>
        </p:nvSpPr>
        <p:spPr>
          <a:xfrm>
            <a:off x="3967458" y="4206338"/>
            <a:ext cx="202342" cy="202319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687947" y="1482692"/>
                </a:moveTo>
                <a:cubicBezTo>
                  <a:pt x="1926534" y="1482692"/>
                  <a:pt x="2119947" y="1676105"/>
                  <a:pt x="2119947" y="1914692"/>
                </a:cubicBezTo>
                <a:cubicBezTo>
                  <a:pt x="2119947" y="2153279"/>
                  <a:pt x="1926534" y="2346692"/>
                  <a:pt x="1687947" y="2346692"/>
                </a:cubicBezTo>
                <a:cubicBezTo>
                  <a:pt x="1449360" y="2346692"/>
                  <a:pt x="1255947" y="2153279"/>
                  <a:pt x="1255947" y="1914692"/>
                </a:cubicBezTo>
                <a:cubicBezTo>
                  <a:pt x="1255947" y="1676105"/>
                  <a:pt x="1449360" y="1482692"/>
                  <a:pt x="1687947" y="1482692"/>
                </a:cubicBezTo>
                <a:close/>
                <a:moveTo>
                  <a:pt x="2089252" y="1089590"/>
                </a:moveTo>
                <a:cubicBezTo>
                  <a:pt x="1416116" y="1089590"/>
                  <a:pt x="870432" y="1635274"/>
                  <a:pt x="870432" y="2308410"/>
                </a:cubicBezTo>
                <a:cubicBezTo>
                  <a:pt x="870432" y="2981546"/>
                  <a:pt x="1416116" y="3527230"/>
                  <a:pt x="2089252" y="3527230"/>
                </a:cubicBezTo>
                <a:cubicBezTo>
                  <a:pt x="2762388" y="3527230"/>
                  <a:pt x="3308072" y="2981546"/>
                  <a:pt x="3308072" y="2308410"/>
                </a:cubicBezTo>
                <a:cubicBezTo>
                  <a:pt x="3308072" y="1635274"/>
                  <a:pt x="2762388" y="1089590"/>
                  <a:pt x="2089252" y="1089590"/>
                </a:cubicBezTo>
                <a:close/>
                <a:moveTo>
                  <a:pt x="3117438" y="1065385"/>
                </a:moveTo>
                <a:cubicBezTo>
                  <a:pt x="3018027" y="1065385"/>
                  <a:pt x="2937438" y="1145974"/>
                  <a:pt x="2937438" y="1245385"/>
                </a:cubicBezTo>
                <a:cubicBezTo>
                  <a:pt x="2937438" y="1344796"/>
                  <a:pt x="3018027" y="1425385"/>
                  <a:pt x="3117438" y="1425385"/>
                </a:cubicBezTo>
                <a:cubicBezTo>
                  <a:pt x="3216849" y="1425385"/>
                  <a:pt x="3297438" y="1344796"/>
                  <a:pt x="3297438" y="1245385"/>
                </a:cubicBezTo>
                <a:cubicBezTo>
                  <a:pt x="3297438" y="1145974"/>
                  <a:pt x="3216849" y="1065385"/>
                  <a:pt x="3117438" y="1065385"/>
                </a:cubicBezTo>
                <a:close/>
                <a:moveTo>
                  <a:pt x="881213" y="737332"/>
                </a:moveTo>
                <a:cubicBezTo>
                  <a:pt x="662508" y="737332"/>
                  <a:pt x="485213" y="914627"/>
                  <a:pt x="485213" y="1133332"/>
                </a:cubicBezTo>
                <a:cubicBezTo>
                  <a:pt x="485213" y="1352037"/>
                  <a:pt x="662508" y="1529332"/>
                  <a:pt x="881213" y="1529332"/>
                </a:cubicBezTo>
                <a:cubicBezTo>
                  <a:pt x="1099918" y="1529332"/>
                  <a:pt x="1277213" y="1352037"/>
                  <a:pt x="1277213" y="1133332"/>
                </a:cubicBezTo>
                <a:cubicBezTo>
                  <a:pt x="1277213" y="914627"/>
                  <a:pt x="1099918" y="737332"/>
                  <a:pt x="881213" y="737332"/>
                </a:cubicBezTo>
                <a:close/>
                <a:moveTo>
                  <a:pt x="2760704" y="694800"/>
                </a:moveTo>
                <a:cubicBezTo>
                  <a:pt x="2631469" y="694800"/>
                  <a:pt x="2526704" y="799565"/>
                  <a:pt x="2526704" y="928800"/>
                </a:cubicBezTo>
                <a:cubicBezTo>
                  <a:pt x="2526704" y="1058035"/>
                  <a:pt x="2631469" y="1162800"/>
                  <a:pt x="2760704" y="1162800"/>
                </a:cubicBezTo>
                <a:cubicBezTo>
                  <a:pt x="2889939" y="1162800"/>
                  <a:pt x="2994704" y="1058035"/>
                  <a:pt x="2994704" y="928800"/>
                </a:cubicBezTo>
                <a:cubicBezTo>
                  <a:pt x="2994704" y="799565"/>
                  <a:pt x="2889939" y="694800"/>
                  <a:pt x="2760704" y="694800"/>
                </a:cubicBezTo>
                <a:close/>
                <a:moveTo>
                  <a:pt x="2224849" y="428066"/>
                </a:moveTo>
                <a:cubicBezTo>
                  <a:pt x="2075732" y="428066"/>
                  <a:pt x="1954849" y="548949"/>
                  <a:pt x="1954849" y="698066"/>
                </a:cubicBezTo>
                <a:cubicBezTo>
                  <a:pt x="1954849" y="847183"/>
                  <a:pt x="2075732" y="968066"/>
                  <a:pt x="2224849" y="968066"/>
                </a:cubicBezTo>
                <a:cubicBezTo>
                  <a:pt x="2373966" y="968066"/>
                  <a:pt x="2494849" y="847183"/>
                  <a:pt x="2494849" y="698066"/>
                </a:cubicBezTo>
                <a:cubicBezTo>
                  <a:pt x="2494849" y="548949"/>
                  <a:pt x="2373966" y="428066"/>
                  <a:pt x="2224849" y="428066"/>
                </a:cubicBezTo>
                <a:close/>
                <a:moveTo>
                  <a:pt x="1567937" y="406752"/>
                </a:moveTo>
                <a:cubicBezTo>
                  <a:pt x="1388997" y="406752"/>
                  <a:pt x="1243937" y="551812"/>
                  <a:pt x="1243937" y="730752"/>
                </a:cubicBezTo>
                <a:cubicBezTo>
                  <a:pt x="1243937" y="909692"/>
                  <a:pt x="1388997" y="1054752"/>
                  <a:pt x="1567937" y="1054752"/>
                </a:cubicBezTo>
                <a:cubicBezTo>
                  <a:pt x="1746877" y="1054752"/>
                  <a:pt x="1891937" y="909692"/>
                  <a:pt x="1891937" y="730752"/>
                </a:cubicBezTo>
                <a:cubicBezTo>
                  <a:pt x="1891937" y="551812"/>
                  <a:pt x="1746877" y="406752"/>
                  <a:pt x="1567937" y="40675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8" name="Rounded Rectangle 5">
            <a:extLst>
              <a:ext uri="{FF2B5EF4-FFF2-40B4-BE49-F238E27FC236}">
                <a16:creationId xmlns:a16="http://schemas.microsoft.com/office/drawing/2014/main" id="{2ABAD965-C4F0-4BF5-902D-F4063BD039C5}"/>
              </a:ext>
            </a:extLst>
          </p:cNvPr>
          <p:cNvSpPr>
            <a:spLocks noChangeAspect="1"/>
          </p:cNvSpPr>
          <p:nvPr/>
        </p:nvSpPr>
        <p:spPr>
          <a:xfrm>
            <a:off x="5259289" y="3546263"/>
            <a:ext cx="480919" cy="48086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9" name="Oval 30">
            <a:extLst>
              <a:ext uri="{FF2B5EF4-FFF2-40B4-BE49-F238E27FC236}">
                <a16:creationId xmlns:a16="http://schemas.microsoft.com/office/drawing/2014/main" id="{94882DF7-F1BC-4FFD-B6BF-9A5769EA7289}"/>
              </a:ext>
            </a:extLst>
          </p:cNvPr>
          <p:cNvSpPr/>
          <p:nvPr/>
        </p:nvSpPr>
        <p:spPr>
          <a:xfrm>
            <a:off x="7010638" y="2007306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0" name="Oval 31">
            <a:extLst>
              <a:ext uri="{FF2B5EF4-FFF2-40B4-BE49-F238E27FC236}">
                <a16:creationId xmlns:a16="http://schemas.microsoft.com/office/drawing/2014/main" id="{0F1A4CB1-5F18-4A56-B069-A57D38B91065}"/>
              </a:ext>
            </a:extLst>
          </p:cNvPr>
          <p:cNvSpPr/>
          <p:nvPr/>
        </p:nvSpPr>
        <p:spPr>
          <a:xfrm>
            <a:off x="7010638" y="3109329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1" name="Oval 32">
            <a:extLst>
              <a:ext uri="{FF2B5EF4-FFF2-40B4-BE49-F238E27FC236}">
                <a16:creationId xmlns:a16="http://schemas.microsoft.com/office/drawing/2014/main" id="{A3F1E25A-3D23-4B48-B795-BF24D1F3D2FF}"/>
              </a:ext>
            </a:extLst>
          </p:cNvPr>
          <p:cNvSpPr/>
          <p:nvPr/>
        </p:nvSpPr>
        <p:spPr>
          <a:xfrm>
            <a:off x="7010638" y="4211352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2" name="Oval 33">
            <a:extLst>
              <a:ext uri="{FF2B5EF4-FFF2-40B4-BE49-F238E27FC236}">
                <a16:creationId xmlns:a16="http://schemas.microsoft.com/office/drawing/2014/main" id="{6F21EAF4-E48A-4889-A7DF-B45C47C766DB}"/>
              </a:ext>
            </a:extLst>
          </p:cNvPr>
          <p:cNvSpPr/>
          <p:nvPr/>
        </p:nvSpPr>
        <p:spPr>
          <a:xfrm>
            <a:off x="7010638" y="5313375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03" name="Group 34">
            <a:extLst>
              <a:ext uri="{FF2B5EF4-FFF2-40B4-BE49-F238E27FC236}">
                <a16:creationId xmlns:a16="http://schemas.microsoft.com/office/drawing/2014/main" id="{65ADED1E-1092-41BC-8888-114B17852E6B}"/>
              </a:ext>
            </a:extLst>
          </p:cNvPr>
          <p:cNvGrpSpPr/>
          <p:nvPr/>
        </p:nvGrpSpPr>
        <p:grpSpPr>
          <a:xfrm>
            <a:off x="7853528" y="1901187"/>
            <a:ext cx="2642904" cy="868695"/>
            <a:chOff x="910640" y="2975794"/>
            <a:chExt cx="1527408" cy="2172753"/>
          </a:xfrm>
        </p:grpSpPr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221BB989-5AFF-4118-8D2D-874D88A6A4C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7CE3712E-5C05-4D03-A3EB-39562EF4F4A5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506" name="TextBox 505">
            <a:extLst>
              <a:ext uri="{FF2B5EF4-FFF2-40B4-BE49-F238E27FC236}">
                <a16:creationId xmlns:a16="http://schemas.microsoft.com/office/drawing/2014/main" id="{000C7541-3A52-4914-8401-762BD432E678}"/>
              </a:ext>
            </a:extLst>
          </p:cNvPr>
          <p:cNvSpPr txBox="1"/>
          <p:nvPr/>
        </p:nvSpPr>
        <p:spPr>
          <a:xfrm>
            <a:off x="10496432" y="195081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07" name="Group 38">
            <a:extLst>
              <a:ext uri="{FF2B5EF4-FFF2-40B4-BE49-F238E27FC236}">
                <a16:creationId xmlns:a16="http://schemas.microsoft.com/office/drawing/2014/main" id="{15714DDE-288F-40A6-AD58-FF0B72B94D9F}"/>
              </a:ext>
            </a:extLst>
          </p:cNvPr>
          <p:cNvGrpSpPr/>
          <p:nvPr/>
        </p:nvGrpSpPr>
        <p:grpSpPr>
          <a:xfrm>
            <a:off x="7853528" y="3003211"/>
            <a:ext cx="2642904" cy="868694"/>
            <a:chOff x="910640" y="2975794"/>
            <a:chExt cx="1527408" cy="2172749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32B6E1CC-2E13-4FB9-94A5-80F6A424F42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5FFDAD3D-D414-48CB-ACBB-BA09E83CE96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F61CA8A4-9819-4DC1-A416-5D0C99FE1E54}"/>
              </a:ext>
            </a:extLst>
          </p:cNvPr>
          <p:cNvSpPr txBox="1"/>
          <p:nvPr/>
        </p:nvSpPr>
        <p:spPr>
          <a:xfrm>
            <a:off x="10496432" y="3052837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11" name="Group 42">
            <a:extLst>
              <a:ext uri="{FF2B5EF4-FFF2-40B4-BE49-F238E27FC236}">
                <a16:creationId xmlns:a16="http://schemas.microsoft.com/office/drawing/2014/main" id="{E5603D62-5CA4-4988-B69E-31AB58AD5CC2}"/>
              </a:ext>
            </a:extLst>
          </p:cNvPr>
          <p:cNvGrpSpPr/>
          <p:nvPr/>
        </p:nvGrpSpPr>
        <p:grpSpPr>
          <a:xfrm>
            <a:off x="7853528" y="4105234"/>
            <a:ext cx="2642904" cy="868694"/>
            <a:chOff x="910640" y="2975794"/>
            <a:chExt cx="1527408" cy="2172749"/>
          </a:xfrm>
        </p:grpSpPr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CC6E78EA-7B89-409A-87F2-D33778F09F70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718137CC-092D-444F-8DFB-59C1766AE58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514" name="TextBox 513">
            <a:extLst>
              <a:ext uri="{FF2B5EF4-FFF2-40B4-BE49-F238E27FC236}">
                <a16:creationId xmlns:a16="http://schemas.microsoft.com/office/drawing/2014/main" id="{FDFD840D-EF33-46F6-8B7A-91A16852F14D}"/>
              </a:ext>
            </a:extLst>
          </p:cNvPr>
          <p:cNvSpPr txBox="1"/>
          <p:nvPr/>
        </p:nvSpPr>
        <p:spPr>
          <a:xfrm>
            <a:off x="10496432" y="415486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15" name="Group 46">
            <a:extLst>
              <a:ext uri="{FF2B5EF4-FFF2-40B4-BE49-F238E27FC236}">
                <a16:creationId xmlns:a16="http://schemas.microsoft.com/office/drawing/2014/main" id="{143E734B-A4F5-4A04-82D0-6353A046F61C}"/>
              </a:ext>
            </a:extLst>
          </p:cNvPr>
          <p:cNvGrpSpPr/>
          <p:nvPr/>
        </p:nvGrpSpPr>
        <p:grpSpPr>
          <a:xfrm>
            <a:off x="7853528" y="5207256"/>
            <a:ext cx="2642904" cy="868694"/>
            <a:chOff x="910640" y="2975794"/>
            <a:chExt cx="1527408" cy="2172749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1F5C0D9C-EF42-4E2F-B452-09C22F95A07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3660C9E9-F6F2-4D07-AE45-119B846FF05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518" name="TextBox 517">
            <a:extLst>
              <a:ext uri="{FF2B5EF4-FFF2-40B4-BE49-F238E27FC236}">
                <a16:creationId xmlns:a16="http://schemas.microsoft.com/office/drawing/2014/main" id="{5F617580-73BE-4D53-B3C8-C65AAFD91261}"/>
              </a:ext>
            </a:extLst>
          </p:cNvPr>
          <p:cNvSpPr txBox="1"/>
          <p:nvPr/>
        </p:nvSpPr>
        <p:spPr>
          <a:xfrm>
            <a:off x="10496432" y="5256883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9" name="Oval 21">
            <a:extLst>
              <a:ext uri="{FF2B5EF4-FFF2-40B4-BE49-F238E27FC236}">
                <a16:creationId xmlns:a16="http://schemas.microsoft.com/office/drawing/2014/main" id="{DF69A113-9A24-4755-9EF3-1AE0709E88EC}"/>
              </a:ext>
            </a:extLst>
          </p:cNvPr>
          <p:cNvSpPr>
            <a:spLocks noChangeAspect="1"/>
          </p:cNvSpPr>
          <p:nvPr/>
        </p:nvSpPr>
        <p:spPr>
          <a:xfrm rot="20700000">
            <a:off x="7145069" y="4380073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0" name="Freeform 95">
            <a:extLst>
              <a:ext uri="{FF2B5EF4-FFF2-40B4-BE49-F238E27FC236}">
                <a16:creationId xmlns:a16="http://schemas.microsoft.com/office/drawing/2014/main" id="{9557027C-684F-4B7A-A6FD-FA5E54915398}"/>
              </a:ext>
            </a:extLst>
          </p:cNvPr>
          <p:cNvSpPr>
            <a:spLocks/>
          </p:cNvSpPr>
          <p:nvPr/>
        </p:nvSpPr>
        <p:spPr>
          <a:xfrm>
            <a:off x="7169582" y="2166248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21" name="Isosceles Triangle 20">
            <a:extLst>
              <a:ext uri="{FF2B5EF4-FFF2-40B4-BE49-F238E27FC236}">
                <a16:creationId xmlns:a16="http://schemas.microsoft.com/office/drawing/2014/main" id="{FA1D370B-DB58-4B1E-B4E8-875412233F4F}"/>
              </a:ext>
            </a:extLst>
          </p:cNvPr>
          <p:cNvSpPr>
            <a:spLocks noChangeAspect="1"/>
          </p:cNvSpPr>
          <p:nvPr/>
        </p:nvSpPr>
        <p:spPr>
          <a:xfrm rot="8201235">
            <a:off x="7177385" y="5463557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22" name="Rounded Rectangle 1">
            <a:extLst>
              <a:ext uri="{FF2B5EF4-FFF2-40B4-BE49-F238E27FC236}">
                <a16:creationId xmlns:a16="http://schemas.microsoft.com/office/drawing/2014/main" id="{1EA2FA87-2108-400B-A842-8793C2BDC22E}"/>
              </a:ext>
            </a:extLst>
          </p:cNvPr>
          <p:cNvSpPr>
            <a:spLocks noChangeAspect="1"/>
          </p:cNvSpPr>
          <p:nvPr/>
        </p:nvSpPr>
        <p:spPr>
          <a:xfrm>
            <a:off x="7238551" y="3268270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23" name="Group 29">
            <a:extLst>
              <a:ext uri="{FF2B5EF4-FFF2-40B4-BE49-F238E27FC236}">
                <a16:creationId xmlns:a16="http://schemas.microsoft.com/office/drawing/2014/main" id="{C734732D-6C64-4C1E-9BFD-3A18CF042081}"/>
              </a:ext>
            </a:extLst>
          </p:cNvPr>
          <p:cNvGrpSpPr/>
          <p:nvPr/>
        </p:nvGrpSpPr>
        <p:grpSpPr>
          <a:xfrm rot="470941">
            <a:off x="2297318" y="4968165"/>
            <a:ext cx="2941487" cy="1287740"/>
            <a:chOff x="911314" y="1822937"/>
            <a:chExt cx="2306669" cy="1009826"/>
          </a:xfrm>
          <a:solidFill>
            <a:schemeClr val="bg1"/>
          </a:solidFill>
        </p:grpSpPr>
        <p:sp>
          <p:nvSpPr>
            <p:cNvPr id="524" name="Freeform 46">
              <a:extLst>
                <a:ext uri="{FF2B5EF4-FFF2-40B4-BE49-F238E27FC236}">
                  <a16:creationId xmlns:a16="http://schemas.microsoft.com/office/drawing/2014/main" id="{E5C7D0D4-DC1F-4755-AE5D-F5177109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14" y="2573932"/>
              <a:ext cx="184880" cy="258831"/>
            </a:xfrm>
            <a:custGeom>
              <a:avLst/>
              <a:gdLst>
                <a:gd name="T0" fmla="*/ 115 w 149"/>
                <a:gd name="T1" fmla="*/ 0 h 209"/>
                <a:gd name="T2" fmla="*/ 128 w 149"/>
                <a:gd name="T3" fmla="*/ 19 h 209"/>
                <a:gd name="T4" fmla="*/ 137 w 149"/>
                <a:gd name="T5" fmla="*/ 39 h 209"/>
                <a:gd name="T6" fmla="*/ 142 w 149"/>
                <a:gd name="T7" fmla="*/ 55 h 209"/>
                <a:gd name="T8" fmla="*/ 146 w 149"/>
                <a:gd name="T9" fmla="*/ 70 h 209"/>
                <a:gd name="T10" fmla="*/ 147 w 149"/>
                <a:gd name="T11" fmla="*/ 79 h 209"/>
                <a:gd name="T12" fmla="*/ 149 w 149"/>
                <a:gd name="T13" fmla="*/ 83 h 209"/>
                <a:gd name="T14" fmla="*/ 146 w 149"/>
                <a:gd name="T15" fmla="*/ 99 h 209"/>
                <a:gd name="T16" fmla="*/ 142 w 149"/>
                <a:gd name="T17" fmla="*/ 117 h 209"/>
                <a:gd name="T18" fmla="*/ 138 w 149"/>
                <a:gd name="T19" fmla="*/ 133 h 209"/>
                <a:gd name="T20" fmla="*/ 133 w 149"/>
                <a:gd name="T21" fmla="*/ 146 h 209"/>
                <a:gd name="T22" fmla="*/ 131 w 149"/>
                <a:gd name="T23" fmla="*/ 155 h 209"/>
                <a:gd name="T24" fmla="*/ 129 w 149"/>
                <a:gd name="T25" fmla="*/ 158 h 209"/>
                <a:gd name="T26" fmla="*/ 118 w 149"/>
                <a:gd name="T27" fmla="*/ 178 h 209"/>
                <a:gd name="T28" fmla="*/ 107 w 149"/>
                <a:gd name="T29" fmla="*/ 193 h 209"/>
                <a:gd name="T30" fmla="*/ 97 w 149"/>
                <a:gd name="T31" fmla="*/ 202 h 209"/>
                <a:gd name="T32" fmla="*/ 88 w 149"/>
                <a:gd name="T33" fmla="*/ 207 h 209"/>
                <a:gd name="T34" fmla="*/ 79 w 149"/>
                <a:gd name="T35" fmla="*/ 209 h 209"/>
                <a:gd name="T36" fmla="*/ 72 w 149"/>
                <a:gd name="T37" fmla="*/ 209 h 209"/>
                <a:gd name="T38" fmla="*/ 67 w 149"/>
                <a:gd name="T39" fmla="*/ 208 h 209"/>
                <a:gd name="T40" fmla="*/ 66 w 149"/>
                <a:gd name="T41" fmla="*/ 207 h 209"/>
                <a:gd name="T42" fmla="*/ 42 w 149"/>
                <a:gd name="T43" fmla="*/ 185 h 209"/>
                <a:gd name="T44" fmla="*/ 26 w 149"/>
                <a:gd name="T45" fmla="*/ 163 h 209"/>
                <a:gd name="T46" fmla="*/ 14 w 149"/>
                <a:gd name="T47" fmla="*/ 139 h 209"/>
                <a:gd name="T48" fmla="*/ 8 w 149"/>
                <a:gd name="T49" fmla="*/ 119 h 209"/>
                <a:gd name="T50" fmla="*/ 4 w 149"/>
                <a:gd name="T51" fmla="*/ 101 h 209"/>
                <a:gd name="T52" fmla="*/ 4 w 149"/>
                <a:gd name="T53" fmla="*/ 85 h 209"/>
                <a:gd name="T54" fmla="*/ 4 w 149"/>
                <a:gd name="T55" fmla="*/ 76 h 209"/>
                <a:gd name="T56" fmla="*/ 4 w 149"/>
                <a:gd name="T57" fmla="*/ 72 h 209"/>
                <a:gd name="T58" fmla="*/ 0 w 149"/>
                <a:gd name="T59" fmla="*/ 6 h 209"/>
                <a:gd name="T60" fmla="*/ 6 w 149"/>
                <a:gd name="T61" fmla="*/ 32 h 209"/>
                <a:gd name="T62" fmla="*/ 13 w 149"/>
                <a:gd name="T63" fmla="*/ 50 h 209"/>
                <a:gd name="T64" fmla="*/ 19 w 149"/>
                <a:gd name="T65" fmla="*/ 63 h 209"/>
                <a:gd name="T66" fmla="*/ 26 w 149"/>
                <a:gd name="T67" fmla="*/ 70 h 209"/>
                <a:gd name="T68" fmla="*/ 31 w 149"/>
                <a:gd name="T69" fmla="*/ 73 h 209"/>
                <a:gd name="T70" fmla="*/ 35 w 149"/>
                <a:gd name="T71" fmla="*/ 76 h 209"/>
                <a:gd name="T72" fmla="*/ 36 w 149"/>
                <a:gd name="T73" fmla="*/ 76 h 209"/>
                <a:gd name="T74" fmla="*/ 36 w 149"/>
                <a:gd name="T75" fmla="*/ 85 h 209"/>
                <a:gd name="T76" fmla="*/ 42 w 149"/>
                <a:gd name="T77" fmla="*/ 88 h 209"/>
                <a:gd name="T78" fmla="*/ 52 w 149"/>
                <a:gd name="T79" fmla="*/ 89 h 209"/>
                <a:gd name="T80" fmla="*/ 62 w 149"/>
                <a:gd name="T81" fmla="*/ 89 h 209"/>
                <a:gd name="T82" fmla="*/ 70 w 149"/>
                <a:gd name="T83" fmla="*/ 89 h 209"/>
                <a:gd name="T84" fmla="*/ 72 w 149"/>
                <a:gd name="T85" fmla="*/ 89 h 209"/>
                <a:gd name="T86" fmla="*/ 88 w 149"/>
                <a:gd name="T87" fmla="*/ 86 h 209"/>
                <a:gd name="T88" fmla="*/ 98 w 149"/>
                <a:gd name="T89" fmla="*/ 80 h 209"/>
                <a:gd name="T90" fmla="*/ 107 w 149"/>
                <a:gd name="T91" fmla="*/ 70 h 209"/>
                <a:gd name="T92" fmla="*/ 112 w 149"/>
                <a:gd name="T93" fmla="*/ 57 h 209"/>
                <a:gd name="T94" fmla="*/ 115 w 149"/>
                <a:gd name="T95" fmla="*/ 44 h 209"/>
                <a:gd name="T96" fmla="*/ 116 w 149"/>
                <a:gd name="T97" fmla="*/ 31 h 209"/>
                <a:gd name="T98" fmla="*/ 116 w 149"/>
                <a:gd name="T99" fmla="*/ 19 h 209"/>
                <a:gd name="T100" fmla="*/ 116 w 149"/>
                <a:gd name="T101" fmla="*/ 9 h 209"/>
                <a:gd name="T102" fmla="*/ 116 w 149"/>
                <a:gd name="T103" fmla="*/ 2 h 209"/>
                <a:gd name="T104" fmla="*/ 115 w 149"/>
                <a:gd name="T105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9" h="209">
                  <a:moveTo>
                    <a:pt x="115" y="0"/>
                  </a:moveTo>
                  <a:lnTo>
                    <a:pt x="128" y="19"/>
                  </a:lnTo>
                  <a:lnTo>
                    <a:pt x="137" y="39"/>
                  </a:lnTo>
                  <a:lnTo>
                    <a:pt x="142" y="55"/>
                  </a:lnTo>
                  <a:lnTo>
                    <a:pt x="146" y="70"/>
                  </a:lnTo>
                  <a:lnTo>
                    <a:pt x="147" y="79"/>
                  </a:lnTo>
                  <a:lnTo>
                    <a:pt x="149" y="83"/>
                  </a:lnTo>
                  <a:lnTo>
                    <a:pt x="146" y="99"/>
                  </a:lnTo>
                  <a:lnTo>
                    <a:pt x="142" y="117"/>
                  </a:lnTo>
                  <a:lnTo>
                    <a:pt x="138" y="133"/>
                  </a:lnTo>
                  <a:lnTo>
                    <a:pt x="133" y="146"/>
                  </a:lnTo>
                  <a:lnTo>
                    <a:pt x="131" y="155"/>
                  </a:lnTo>
                  <a:lnTo>
                    <a:pt x="129" y="158"/>
                  </a:lnTo>
                  <a:lnTo>
                    <a:pt x="118" y="178"/>
                  </a:lnTo>
                  <a:lnTo>
                    <a:pt x="107" y="193"/>
                  </a:lnTo>
                  <a:lnTo>
                    <a:pt x="97" y="202"/>
                  </a:lnTo>
                  <a:lnTo>
                    <a:pt x="88" y="207"/>
                  </a:lnTo>
                  <a:lnTo>
                    <a:pt x="79" y="209"/>
                  </a:lnTo>
                  <a:lnTo>
                    <a:pt x="72" y="209"/>
                  </a:lnTo>
                  <a:lnTo>
                    <a:pt x="67" y="208"/>
                  </a:lnTo>
                  <a:lnTo>
                    <a:pt x="66" y="207"/>
                  </a:lnTo>
                  <a:lnTo>
                    <a:pt x="42" y="185"/>
                  </a:lnTo>
                  <a:lnTo>
                    <a:pt x="26" y="163"/>
                  </a:lnTo>
                  <a:lnTo>
                    <a:pt x="14" y="139"/>
                  </a:lnTo>
                  <a:lnTo>
                    <a:pt x="8" y="119"/>
                  </a:lnTo>
                  <a:lnTo>
                    <a:pt x="4" y="101"/>
                  </a:lnTo>
                  <a:lnTo>
                    <a:pt x="4" y="85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0" y="6"/>
                  </a:lnTo>
                  <a:lnTo>
                    <a:pt x="6" y="32"/>
                  </a:lnTo>
                  <a:lnTo>
                    <a:pt x="13" y="50"/>
                  </a:lnTo>
                  <a:lnTo>
                    <a:pt x="19" y="63"/>
                  </a:lnTo>
                  <a:lnTo>
                    <a:pt x="26" y="70"/>
                  </a:lnTo>
                  <a:lnTo>
                    <a:pt x="31" y="73"/>
                  </a:lnTo>
                  <a:lnTo>
                    <a:pt x="35" y="76"/>
                  </a:lnTo>
                  <a:lnTo>
                    <a:pt x="36" y="76"/>
                  </a:lnTo>
                  <a:lnTo>
                    <a:pt x="36" y="85"/>
                  </a:lnTo>
                  <a:lnTo>
                    <a:pt x="42" y="88"/>
                  </a:lnTo>
                  <a:lnTo>
                    <a:pt x="52" y="89"/>
                  </a:lnTo>
                  <a:lnTo>
                    <a:pt x="62" y="89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88" y="86"/>
                  </a:lnTo>
                  <a:lnTo>
                    <a:pt x="98" y="80"/>
                  </a:lnTo>
                  <a:lnTo>
                    <a:pt x="107" y="70"/>
                  </a:lnTo>
                  <a:lnTo>
                    <a:pt x="112" y="57"/>
                  </a:lnTo>
                  <a:lnTo>
                    <a:pt x="115" y="44"/>
                  </a:lnTo>
                  <a:lnTo>
                    <a:pt x="116" y="31"/>
                  </a:lnTo>
                  <a:lnTo>
                    <a:pt x="116" y="19"/>
                  </a:lnTo>
                  <a:lnTo>
                    <a:pt x="116" y="9"/>
                  </a:lnTo>
                  <a:lnTo>
                    <a:pt x="116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25" name="Freeform 55">
              <a:extLst>
                <a:ext uri="{FF2B5EF4-FFF2-40B4-BE49-F238E27FC236}">
                  <a16:creationId xmlns:a16="http://schemas.microsoft.com/office/drawing/2014/main" id="{7285C01C-8135-4AD1-B91E-55B89408D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447" y="1822937"/>
              <a:ext cx="203536" cy="186807"/>
            </a:xfrm>
            <a:custGeom>
              <a:avLst/>
              <a:gdLst>
                <a:gd name="T0" fmla="*/ 11 w 145"/>
                <a:gd name="T1" fmla="*/ 0 h 134"/>
                <a:gd name="T2" fmla="*/ 30 w 145"/>
                <a:gd name="T3" fmla="*/ 14 h 134"/>
                <a:gd name="T4" fmla="*/ 51 w 145"/>
                <a:gd name="T5" fmla="*/ 24 h 134"/>
                <a:gd name="T6" fmla="*/ 71 w 145"/>
                <a:gd name="T7" fmla="*/ 29 h 134"/>
                <a:gd name="T8" fmla="*/ 92 w 145"/>
                <a:gd name="T9" fmla="*/ 32 h 134"/>
                <a:gd name="T10" fmla="*/ 110 w 145"/>
                <a:gd name="T11" fmla="*/ 32 h 134"/>
                <a:gd name="T12" fmla="*/ 126 w 145"/>
                <a:gd name="T13" fmla="*/ 31 h 134"/>
                <a:gd name="T14" fmla="*/ 135 w 145"/>
                <a:gd name="T15" fmla="*/ 29 h 134"/>
                <a:gd name="T16" fmla="*/ 139 w 145"/>
                <a:gd name="T17" fmla="*/ 29 h 134"/>
                <a:gd name="T18" fmla="*/ 138 w 145"/>
                <a:gd name="T19" fmla="*/ 58 h 134"/>
                <a:gd name="T20" fmla="*/ 139 w 145"/>
                <a:gd name="T21" fmla="*/ 82 h 134"/>
                <a:gd name="T22" fmla="*/ 141 w 145"/>
                <a:gd name="T23" fmla="*/ 104 h 134"/>
                <a:gd name="T24" fmla="*/ 143 w 145"/>
                <a:gd name="T25" fmla="*/ 120 h 134"/>
                <a:gd name="T26" fmla="*/ 145 w 145"/>
                <a:gd name="T27" fmla="*/ 130 h 134"/>
                <a:gd name="T28" fmla="*/ 145 w 145"/>
                <a:gd name="T29" fmla="*/ 134 h 134"/>
                <a:gd name="T30" fmla="*/ 106 w 145"/>
                <a:gd name="T31" fmla="*/ 125 h 134"/>
                <a:gd name="T32" fmla="*/ 75 w 145"/>
                <a:gd name="T33" fmla="*/ 115 h 134"/>
                <a:gd name="T34" fmla="*/ 51 w 145"/>
                <a:gd name="T35" fmla="*/ 103 h 134"/>
                <a:gd name="T36" fmla="*/ 33 w 145"/>
                <a:gd name="T37" fmla="*/ 91 h 134"/>
                <a:gd name="T38" fmla="*/ 20 w 145"/>
                <a:gd name="T39" fmla="*/ 81 h 134"/>
                <a:gd name="T40" fmla="*/ 11 w 145"/>
                <a:gd name="T41" fmla="*/ 72 h 134"/>
                <a:gd name="T42" fmla="*/ 4 w 145"/>
                <a:gd name="T43" fmla="*/ 66 h 134"/>
                <a:gd name="T44" fmla="*/ 2 w 145"/>
                <a:gd name="T45" fmla="*/ 60 h 134"/>
                <a:gd name="T46" fmla="*/ 0 w 145"/>
                <a:gd name="T47" fmla="*/ 58 h 134"/>
                <a:gd name="T48" fmla="*/ 11 w 145"/>
                <a:gd name="T4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134">
                  <a:moveTo>
                    <a:pt x="11" y="0"/>
                  </a:moveTo>
                  <a:lnTo>
                    <a:pt x="30" y="14"/>
                  </a:lnTo>
                  <a:lnTo>
                    <a:pt x="51" y="24"/>
                  </a:lnTo>
                  <a:lnTo>
                    <a:pt x="71" y="29"/>
                  </a:lnTo>
                  <a:lnTo>
                    <a:pt x="92" y="32"/>
                  </a:lnTo>
                  <a:lnTo>
                    <a:pt x="110" y="32"/>
                  </a:lnTo>
                  <a:lnTo>
                    <a:pt x="126" y="31"/>
                  </a:lnTo>
                  <a:lnTo>
                    <a:pt x="135" y="29"/>
                  </a:lnTo>
                  <a:lnTo>
                    <a:pt x="139" y="29"/>
                  </a:lnTo>
                  <a:lnTo>
                    <a:pt x="138" y="58"/>
                  </a:lnTo>
                  <a:lnTo>
                    <a:pt x="139" y="82"/>
                  </a:lnTo>
                  <a:lnTo>
                    <a:pt x="141" y="104"/>
                  </a:lnTo>
                  <a:lnTo>
                    <a:pt x="143" y="120"/>
                  </a:lnTo>
                  <a:lnTo>
                    <a:pt x="145" y="130"/>
                  </a:lnTo>
                  <a:lnTo>
                    <a:pt x="145" y="134"/>
                  </a:lnTo>
                  <a:lnTo>
                    <a:pt x="106" y="125"/>
                  </a:lnTo>
                  <a:lnTo>
                    <a:pt x="75" y="115"/>
                  </a:lnTo>
                  <a:lnTo>
                    <a:pt x="51" y="103"/>
                  </a:lnTo>
                  <a:lnTo>
                    <a:pt x="33" y="91"/>
                  </a:lnTo>
                  <a:lnTo>
                    <a:pt x="20" y="81"/>
                  </a:lnTo>
                  <a:lnTo>
                    <a:pt x="11" y="72"/>
                  </a:lnTo>
                  <a:lnTo>
                    <a:pt x="4" y="66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26" name="Group 442">
            <a:extLst>
              <a:ext uri="{FF2B5EF4-FFF2-40B4-BE49-F238E27FC236}">
                <a16:creationId xmlns:a16="http://schemas.microsoft.com/office/drawing/2014/main" id="{540AE4C9-B399-4428-8F0C-3EA0BA5AA231}"/>
              </a:ext>
            </a:extLst>
          </p:cNvPr>
          <p:cNvGrpSpPr/>
          <p:nvPr/>
        </p:nvGrpSpPr>
        <p:grpSpPr>
          <a:xfrm>
            <a:off x="2515218" y="4329317"/>
            <a:ext cx="2722899" cy="2300163"/>
            <a:chOff x="319983" y="2613403"/>
            <a:chExt cx="5024694" cy="4244597"/>
          </a:xfrm>
        </p:grpSpPr>
        <p:grpSp>
          <p:nvGrpSpPr>
            <p:cNvPr id="527" name="Graphic 60">
              <a:extLst>
                <a:ext uri="{FF2B5EF4-FFF2-40B4-BE49-F238E27FC236}">
                  <a16:creationId xmlns:a16="http://schemas.microsoft.com/office/drawing/2014/main" id="{3448DBBD-867E-46D6-B41B-65A9B2A583B2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542" name="Freeform: Shape 460">
                <a:extLst>
                  <a:ext uri="{FF2B5EF4-FFF2-40B4-BE49-F238E27FC236}">
                    <a16:creationId xmlns:a16="http://schemas.microsoft.com/office/drawing/2014/main" id="{D5F88D3E-BB07-4635-9D9C-9149129D12C1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3" name="Freeform: Shape 461">
                <a:extLst>
                  <a:ext uri="{FF2B5EF4-FFF2-40B4-BE49-F238E27FC236}">
                    <a16:creationId xmlns:a16="http://schemas.microsoft.com/office/drawing/2014/main" id="{C28C284C-729A-486A-A10C-C5E214DB108A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8" name="Freeform: Shape 444">
              <a:extLst>
                <a:ext uri="{FF2B5EF4-FFF2-40B4-BE49-F238E27FC236}">
                  <a16:creationId xmlns:a16="http://schemas.microsoft.com/office/drawing/2014/main" id="{4985E2B9-F00C-4B37-8A81-CF099E8DA7D6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445">
              <a:extLst>
                <a:ext uri="{FF2B5EF4-FFF2-40B4-BE49-F238E27FC236}">
                  <a16:creationId xmlns:a16="http://schemas.microsoft.com/office/drawing/2014/main" id="{EEEEEDD8-6A71-4770-8774-7609625D62CB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446">
              <a:extLst>
                <a:ext uri="{FF2B5EF4-FFF2-40B4-BE49-F238E27FC236}">
                  <a16:creationId xmlns:a16="http://schemas.microsoft.com/office/drawing/2014/main" id="{58EE34E3-25A7-48FE-A73C-59D075BF335A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448">
              <a:extLst>
                <a:ext uri="{FF2B5EF4-FFF2-40B4-BE49-F238E27FC236}">
                  <a16:creationId xmlns:a16="http://schemas.microsoft.com/office/drawing/2014/main" id="{FAFB638F-5AD4-4FCC-A632-792E3BBA68AC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449">
              <a:extLst>
                <a:ext uri="{FF2B5EF4-FFF2-40B4-BE49-F238E27FC236}">
                  <a16:creationId xmlns:a16="http://schemas.microsoft.com/office/drawing/2014/main" id="{DB0C9365-B6AE-4E7D-924A-68A512086979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451">
              <a:extLst>
                <a:ext uri="{FF2B5EF4-FFF2-40B4-BE49-F238E27FC236}">
                  <a16:creationId xmlns:a16="http://schemas.microsoft.com/office/drawing/2014/main" id="{7316B23B-3D18-4E96-947E-BA284D376CE4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452">
              <a:extLst>
                <a:ext uri="{FF2B5EF4-FFF2-40B4-BE49-F238E27FC236}">
                  <a16:creationId xmlns:a16="http://schemas.microsoft.com/office/drawing/2014/main" id="{E8F47D93-BC7B-4E31-A286-69F918473759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453">
              <a:extLst>
                <a:ext uri="{FF2B5EF4-FFF2-40B4-BE49-F238E27FC236}">
                  <a16:creationId xmlns:a16="http://schemas.microsoft.com/office/drawing/2014/main" id="{EF5F6ABB-5205-4845-8528-B2FF2D86B468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454">
              <a:extLst>
                <a:ext uri="{FF2B5EF4-FFF2-40B4-BE49-F238E27FC236}">
                  <a16:creationId xmlns:a16="http://schemas.microsoft.com/office/drawing/2014/main" id="{8701352C-0144-438D-9DAE-66F69E4D3F66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455">
              <a:extLst>
                <a:ext uri="{FF2B5EF4-FFF2-40B4-BE49-F238E27FC236}">
                  <a16:creationId xmlns:a16="http://schemas.microsoft.com/office/drawing/2014/main" id="{A52531E6-47BB-4CD3-9A46-D1F94A596F99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456">
              <a:extLst>
                <a:ext uri="{FF2B5EF4-FFF2-40B4-BE49-F238E27FC236}">
                  <a16:creationId xmlns:a16="http://schemas.microsoft.com/office/drawing/2014/main" id="{75401BD6-F197-4A71-87D1-95EC640E92B7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457">
              <a:extLst>
                <a:ext uri="{FF2B5EF4-FFF2-40B4-BE49-F238E27FC236}">
                  <a16:creationId xmlns:a16="http://schemas.microsoft.com/office/drawing/2014/main" id="{DB6823BD-BBCE-47DC-BF7D-B08C725B32E9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458">
              <a:extLst>
                <a:ext uri="{FF2B5EF4-FFF2-40B4-BE49-F238E27FC236}">
                  <a16:creationId xmlns:a16="http://schemas.microsoft.com/office/drawing/2014/main" id="{FCD6DA5A-7C65-47B2-B3F9-A0FCBE6F67CF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41" name="Freeform: Shape 459">
              <a:extLst>
                <a:ext uri="{FF2B5EF4-FFF2-40B4-BE49-F238E27FC236}">
                  <a16:creationId xmlns:a16="http://schemas.microsoft.com/office/drawing/2014/main" id="{90ED425A-3F8F-4944-9F74-30D1F2DF9D3A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D46D6"/>
      </a:accent1>
      <a:accent2>
        <a:srgbClr val="FF8EA8"/>
      </a:accent2>
      <a:accent3>
        <a:srgbClr val="7D46D6"/>
      </a:accent3>
      <a:accent4>
        <a:srgbClr val="FF8EA8"/>
      </a:accent4>
      <a:accent5>
        <a:srgbClr val="7D46D6"/>
      </a:accent5>
      <a:accent6>
        <a:srgbClr val="FF8EA8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2022-10-28T05:04:37Z</dcterms:modified>
</cp:coreProperties>
</file>