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0D96BF15-35BA-44FB-A186-4430E2FBF642}"/>
              </a:ext>
            </a:extLst>
          </p:cNvPr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6DA3DFE4-7572-435F-AC16-3B045D90BEA9}"/>
              </a:ext>
            </a:extLst>
          </p:cNvPr>
          <p:cNvSpPr/>
          <p:nvPr/>
        </p:nvSpPr>
        <p:spPr>
          <a:xfrm>
            <a:off x="563039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6FAE5263-43DB-4D11-A8F5-A53F95A46F5D}"/>
              </a:ext>
            </a:extLst>
          </p:cNvPr>
          <p:cNvSpPr/>
          <p:nvPr/>
        </p:nvSpPr>
        <p:spPr>
          <a:xfrm>
            <a:off x="6441168" y="32649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3B941E86-8FC0-4696-A45E-D40705B24B51}"/>
              </a:ext>
            </a:extLst>
          </p:cNvPr>
          <p:cNvSpPr/>
          <p:nvPr/>
        </p:nvSpPr>
        <p:spPr>
          <a:xfrm>
            <a:off x="522501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B3BAF748-E000-48E6-B994-A66C5353EA2C}"/>
              </a:ext>
            </a:extLst>
          </p:cNvPr>
          <p:cNvSpPr/>
          <p:nvPr/>
        </p:nvSpPr>
        <p:spPr>
          <a:xfrm>
            <a:off x="6846553" y="40591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1" name="Freeform 18">
            <a:extLst>
              <a:ext uri="{FF2B5EF4-FFF2-40B4-BE49-F238E27FC236}">
                <a16:creationId xmlns:a16="http://schemas.microsoft.com/office/drawing/2014/main" id="{1F02B49A-60DE-4C80-8744-17BF682D2399}"/>
              </a:ext>
            </a:extLst>
          </p:cNvPr>
          <p:cNvSpPr>
            <a:spLocks/>
          </p:cNvSpPr>
          <p:nvPr/>
        </p:nvSpPr>
        <p:spPr bwMode="auto"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12" name="Pentagon 10">
            <a:extLst>
              <a:ext uri="{FF2B5EF4-FFF2-40B4-BE49-F238E27FC236}">
                <a16:creationId xmlns:a16="http://schemas.microsoft.com/office/drawing/2014/main" id="{84555445-35BE-4CB1-8558-9E232FAF7276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78DB8F3B-A7FF-4704-BD6E-CE2C64799951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3D8B36B-5B64-409B-B737-536B64FD7C8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A8EDC682-C75D-4F68-9698-F2A65A6F722E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6" name="Pentagon 14">
            <a:extLst>
              <a:ext uri="{FF2B5EF4-FFF2-40B4-BE49-F238E27FC236}">
                <a16:creationId xmlns:a16="http://schemas.microsoft.com/office/drawing/2014/main" id="{DD1018B5-14A7-4855-ACC1-6C7A3D55FD38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7" name="Pentagon 15">
            <a:extLst>
              <a:ext uri="{FF2B5EF4-FFF2-40B4-BE49-F238E27FC236}">
                <a16:creationId xmlns:a16="http://schemas.microsoft.com/office/drawing/2014/main" id="{463B08A5-F551-4336-9DCB-ECB66143A4AD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8" name="Pentagon 16">
            <a:extLst>
              <a:ext uri="{FF2B5EF4-FFF2-40B4-BE49-F238E27FC236}">
                <a16:creationId xmlns:a16="http://schemas.microsoft.com/office/drawing/2014/main" id="{709D17C4-3E5D-42BA-BBA0-FF97F1B65D93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D507CB87-B7FC-4AC0-A2FB-125BC4D08D3B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DD9991B4-2A9B-46CC-9EF4-A13ED2A93E1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E0FE977A-5243-42A3-BC57-2D42CCA1E849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343CDCFC-3626-4F63-ABC4-7754A64ED7A2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367DB222-4364-4E4C-8267-916919124A9B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E3764A32-294F-435C-8B90-B0244EDF27B9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CD48824B-89C6-4D0C-9B8E-5EA91A020316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385CEB1F-9887-47F1-A197-7F371FE8B2B0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3D08D5F4-9B3C-4F8A-A984-FCB9DF9BE3D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A26760E-58AD-47E0-8479-715E62375204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5D009DB0-3FE0-4081-B252-541A049DB0F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4A689752-0CC0-40A8-8988-427DBCBBFD3E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1" name="Pentagon 30">
            <a:extLst>
              <a:ext uri="{FF2B5EF4-FFF2-40B4-BE49-F238E27FC236}">
                <a16:creationId xmlns:a16="http://schemas.microsoft.com/office/drawing/2014/main" id="{D191C080-C3E7-47F2-973D-50E8B462216C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B1A012B0-B458-4519-A272-433551017327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F551BE69-1048-46AB-A7FA-76140628D887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8924D492-46DE-42AB-8502-0A2DAB9F78DB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983AD4FE-8CA7-4596-A901-899121655573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BA2FF05B-A954-4A02-8BEA-BBF5F7BE036E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2018-12-21T06:14:55Z</dcterms:modified>
</cp:coreProperties>
</file>