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88A-4992-829C-59898F36E82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388A-4992-829C-59898F36E82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8A-4992-829C-59898F36E8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C7C4-4816-B294-50FD2D7C4B9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C7C4-4816-B294-50FD2D7C4B9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C4-4816-B294-50FD2D7C4B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A2EE-4611-913F-7F9C1E1AA449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A2EE-4611-913F-7F9C1E1AA44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EE-4611-913F-7F9C1E1AA4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609" name="Chart 2608">
            <a:extLst>
              <a:ext uri="{FF2B5EF4-FFF2-40B4-BE49-F238E27FC236}">
                <a16:creationId xmlns:a16="http://schemas.microsoft.com/office/drawing/2014/main" id="{947FCBEC-9C3B-4834-84F2-0CF59D6E24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3500653"/>
              </p:ext>
            </p:extLst>
          </p:nvPr>
        </p:nvGraphicFramePr>
        <p:xfrm>
          <a:off x="4479091" y="230059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10" name="Chart 1">
            <a:extLst>
              <a:ext uri="{FF2B5EF4-FFF2-40B4-BE49-F238E27FC236}">
                <a16:creationId xmlns:a16="http://schemas.microsoft.com/office/drawing/2014/main" id="{66C9C4DF-CB80-44DC-AA43-4B573828F8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5243188"/>
              </p:ext>
            </p:extLst>
          </p:nvPr>
        </p:nvGraphicFramePr>
        <p:xfrm>
          <a:off x="6956073" y="230059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11" name="Chart 1">
            <a:extLst>
              <a:ext uri="{FF2B5EF4-FFF2-40B4-BE49-F238E27FC236}">
                <a16:creationId xmlns:a16="http://schemas.microsoft.com/office/drawing/2014/main" id="{2CEB1D3E-089D-49F0-B947-9A62D06950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6735508"/>
              </p:ext>
            </p:extLst>
          </p:nvPr>
        </p:nvGraphicFramePr>
        <p:xfrm>
          <a:off x="9336344" y="230059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12" name="Rounded Rectangular Callout 28">
            <a:extLst>
              <a:ext uri="{FF2B5EF4-FFF2-40B4-BE49-F238E27FC236}">
                <a16:creationId xmlns:a16="http://schemas.microsoft.com/office/drawing/2014/main" id="{324C716A-661D-4330-966C-0A41DCEDDA31}"/>
              </a:ext>
            </a:extLst>
          </p:cNvPr>
          <p:cNvSpPr/>
          <p:nvPr/>
        </p:nvSpPr>
        <p:spPr>
          <a:xfrm flipH="1">
            <a:off x="5595380" y="177659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22%</a:t>
            </a:r>
          </a:p>
        </p:txBody>
      </p:sp>
      <p:sp>
        <p:nvSpPr>
          <p:cNvPr id="2613" name="TextBox 2612">
            <a:extLst>
              <a:ext uri="{FF2B5EF4-FFF2-40B4-BE49-F238E27FC236}">
                <a16:creationId xmlns:a16="http://schemas.microsoft.com/office/drawing/2014/main" id="{7BE2DFBD-9B8D-4B76-92F4-37159740FCBB}"/>
              </a:ext>
            </a:extLst>
          </p:cNvPr>
          <p:cNvSpPr txBox="1"/>
          <p:nvPr/>
        </p:nvSpPr>
        <p:spPr>
          <a:xfrm>
            <a:off x="4878619" y="332446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2614" name="Flowchart: Extract 2613">
            <a:extLst>
              <a:ext uri="{FF2B5EF4-FFF2-40B4-BE49-F238E27FC236}">
                <a16:creationId xmlns:a16="http://schemas.microsoft.com/office/drawing/2014/main" id="{F8149A62-5344-4C6C-A138-D30D0A59A2B6}"/>
              </a:ext>
            </a:extLst>
          </p:cNvPr>
          <p:cNvSpPr/>
          <p:nvPr/>
        </p:nvSpPr>
        <p:spPr>
          <a:xfrm rot="10800000">
            <a:off x="5293528" y="4250106"/>
            <a:ext cx="250304" cy="250304"/>
          </a:xfrm>
          <a:prstGeom prst="flowChartExtra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615" name="TextBox 2614">
            <a:extLst>
              <a:ext uri="{FF2B5EF4-FFF2-40B4-BE49-F238E27FC236}">
                <a16:creationId xmlns:a16="http://schemas.microsoft.com/office/drawing/2014/main" id="{135F6E7A-28C3-44A1-BCEA-F757E0F35E24}"/>
              </a:ext>
            </a:extLst>
          </p:cNvPr>
          <p:cNvSpPr txBox="1"/>
          <p:nvPr/>
        </p:nvSpPr>
        <p:spPr>
          <a:xfrm>
            <a:off x="4464679" y="474119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3"/>
                </a:solidFill>
              </a:rPr>
              <a:t>$ 1,127,000</a:t>
            </a:r>
          </a:p>
        </p:txBody>
      </p:sp>
      <p:sp>
        <p:nvSpPr>
          <p:cNvPr id="2616" name="TextBox 2615">
            <a:extLst>
              <a:ext uri="{FF2B5EF4-FFF2-40B4-BE49-F238E27FC236}">
                <a16:creationId xmlns:a16="http://schemas.microsoft.com/office/drawing/2014/main" id="{5A591373-89DF-49B6-8D1A-14F90015FD42}"/>
              </a:ext>
            </a:extLst>
          </p:cNvPr>
          <p:cNvSpPr txBox="1"/>
          <p:nvPr/>
        </p:nvSpPr>
        <p:spPr>
          <a:xfrm>
            <a:off x="4464679" y="511420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17" name="Rounded Rectangular Callout 29">
            <a:extLst>
              <a:ext uri="{FF2B5EF4-FFF2-40B4-BE49-F238E27FC236}">
                <a16:creationId xmlns:a16="http://schemas.microsoft.com/office/drawing/2014/main" id="{262646F7-52F6-4D29-9F12-EE25C6970D19}"/>
              </a:ext>
            </a:extLst>
          </p:cNvPr>
          <p:cNvSpPr/>
          <p:nvPr/>
        </p:nvSpPr>
        <p:spPr>
          <a:xfrm flipH="1">
            <a:off x="8039877" y="177659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60%</a:t>
            </a:r>
          </a:p>
        </p:txBody>
      </p:sp>
      <p:sp>
        <p:nvSpPr>
          <p:cNvPr id="2618" name="TextBox 2617">
            <a:extLst>
              <a:ext uri="{FF2B5EF4-FFF2-40B4-BE49-F238E27FC236}">
                <a16:creationId xmlns:a16="http://schemas.microsoft.com/office/drawing/2014/main" id="{CB616716-3656-47AC-8E50-F089E6784745}"/>
              </a:ext>
            </a:extLst>
          </p:cNvPr>
          <p:cNvSpPr txBox="1"/>
          <p:nvPr/>
        </p:nvSpPr>
        <p:spPr>
          <a:xfrm>
            <a:off x="7355601" y="332446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2619" name="Flowchart: Extract 2618">
            <a:extLst>
              <a:ext uri="{FF2B5EF4-FFF2-40B4-BE49-F238E27FC236}">
                <a16:creationId xmlns:a16="http://schemas.microsoft.com/office/drawing/2014/main" id="{D0FCC760-3B70-4AE4-812F-E1F9306F7DF2}"/>
              </a:ext>
            </a:extLst>
          </p:cNvPr>
          <p:cNvSpPr/>
          <p:nvPr/>
        </p:nvSpPr>
        <p:spPr>
          <a:xfrm rot="10800000">
            <a:off x="7770510" y="4250106"/>
            <a:ext cx="250304" cy="250304"/>
          </a:xfrm>
          <a:prstGeom prst="flowChartExtra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620" name="TextBox 2619">
            <a:extLst>
              <a:ext uri="{FF2B5EF4-FFF2-40B4-BE49-F238E27FC236}">
                <a16:creationId xmlns:a16="http://schemas.microsoft.com/office/drawing/2014/main" id="{504D8D13-BFF5-4882-A2E1-C8A1521386DE}"/>
              </a:ext>
            </a:extLst>
          </p:cNvPr>
          <p:cNvSpPr txBox="1"/>
          <p:nvPr/>
        </p:nvSpPr>
        <p:spPr>
          <a:xfrm>
            <a:off x="6941661" y="474119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2"/>
                </a:solidFill>
              </a:rPr>
              <a:t>$ 3,427,000</a:t>
            </a:r>
          </a:p>
        </p:txBody>
      </p:sp>
      <p:sp>
        <p:nvSpPr>
          <p:cNvPr id="2621" name="TextBox 2620">
            <a:extLst>
              <a:ext uri="{FF2B5EF4-FFF2-40B4-BE49-F238E27FC236}">
                <a16:creationId xmlns:a16="http://schemas.microsoft.com/office/drawing/2014/main" id="{ED2B7A44-C4CC-4223-A304-8B125AF012D2}"/>
              </a:ext>
            </a:extLst>
          </p:cNvPr>
          <p:cNvSpPr txBox="1"/>
          <p:nvPr/>
        </p:nvSpPr>
        <p:spPr>
          <a:xfrm>
            <a:off x="6941661" y="511420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  </a:t>
            </a:r>
          </a:p>
        </p:txBody>
      </p:sp>
      <p:sp>
        <p:nvSpPr>
          <p:cNvPr id="2622" name="Rounded Rectangular Callout 30">
            <a:extLst>
              <a:ext uri="{FF2B5EF4-FFF2-40B4-BE49-F238E27FC236}">
                <a16:creationId xmlns:a16="http://schemas.microsoft.com/office/drawing/2014/main" id="{7FFF0801-6787-49B3-91C9-49A63B08586D}"/>
              </a:ext>
            </a:extLst>
          </p:cNvPr>
          <p:cNvSpPr/>
          <p:nvPr/>
        </p:nvSpPr>
        <p:spPr>
          <a:xfrm flipH="1">
            <a:off x="10484373" y="177659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80%</a:t>
            </a:r>
          </a:p>
        </p:txBody>
      </p:sp>
      <p:sp>
        <p:nvSpPr>
          <p:cNvPr id="2623" name="TextBox 2622">
            <a:extLst>
              <a:ext uri="{FF2B5EF4-FFF2-40B4-BE49-F238E27FC236}">
                <a16:creationId xmlns:a16="http://schemas.microsoft.com/office/drawing/2014/main" id="{E55C534D-C634-40EE-A05D-224CFB7D9AF6}"/>
              </a:ext>
            </a:extLst>
          </p:cNvPr>
          <p:cNvSpPr txBox="1"/>
          <p:nvPr/>
        </p:nvSpPr>
        <p:spPr>
          <a:xfrm>
            <a:off x="9735872" y="332446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2624" name="Flowchart: Extract 2623">
            <a:extLst>
              <a:ext uri="{FF2B5EF4-FFF2-40B4-BE49-F238E27FC236}">
                <a16:creationId xmlns:a16="http://schemas.microsoft.com/office/drawing/2014/main" id="{2354DEA5-E3EC-4AD5-B054-6536F4DDCEDF}"/>
              </a:ext>
            </a:extLst>
          </p:cNvPr>
          <p:cNvSpPr/>
          <p:nvPr/>
        </p:nvSpPr>
        <p:spPr>
          <a:xfrm rot="10800000">
            <a:off x="10150780" y="4250106"/>
            <a:ext cx="250304" cy="250304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625" name="TextBox 2624">
            <a:extLst>
              <a:ext uri="{FF2B5EF4-FFF2-40B4-BE49-F238E27FC236}">
                <a16:creationId xmlns:a16="http://schemas.microsoft.com/office/drawing/2014/main" id="{9D4C2EEC-5548-4184-9454-5D73FCC3A36F}"/>
              </a:ext>
            </a:extLst>
          </p:cNvPr>
          <p:cNvSpPr txBox="1"/>
          <p:nvPr/>
        </p:nvSpPr>
        <p:spPr>
          <a:xfrm>
            <a:off x="9321932" y="474119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1"/>
                </a:solidFill>
              </a:rPr>
              <a:t>$ 6,287,000</a:t>
            </a:r>
          </a:p>
        </p:txBody>
      </p:sp>
      <p:sp>
        <p:nvSpPr>
          <p:cNvPr id="2626" name="TextBox 2625">
            <a:extLst>
              <a:ext uri="{FF2B5EF4-FFF2-40B4-BE49-F238E27FC236}">
                <a16:creationId xmlns:a16="http://schemas.microsoft.com/office/drawing/2014/main" id="{8D498004-9B47-4552-AEEF-E03030AB271F}"/>
              </a:ext>
            </a:extLst>
          </p:cNvPr>
          <p:cNvSpPr txBox="1"/>
          <p:nvPr/>
        </p:nvSpPr>
        <p:spPr>
          <a:xfrm>
            <a:off x="9321932" y="511420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27" name="TextBox 2626">
            <a:extLst>
              <a:ext uri="{FF2B5EF4-FFF2-40B4-BE49-F238E27FC236}">
                <a16:creationId xmlns:a16="http://schemas.microsoft.com/office/drawing/2014/main" id="{66158F42-3933-4BD0-A560-29ABCCC6043E}"/>
              </a:ext>
            </a:extLst>
          </p:cNvPr>
          <p:cNvSpPr txBox="1"/>
          <p:nvPr/>
        </p:nvSpPr>
        <p:spPr>
          <a:xfrm>
            <a:off x="922662" y="1860741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2628" name="TextBox 2627">
            <a:extLst>
              <a:ext uri="{FF2B5EF4-FFF2-40B4-BE49-F238E27FC236}">
                <a16:creationId xmlns:a16="http://schemas.microsoft.com/office/drawing/2014/main" id="{86D9F9E0-5696-4B48-AB80-BBB5509E153D}"/>
              </a:ext>
            </a:extLst>
          </p:cNvPr>
          <p:cNvSpPr txBox="1"/>
          <p:nvPr/>
        </p:nvSpPr>
        <p:spPr>
          <a:xfrm>
            <a:off x="922661" y="3129283"/>
            <a:ext cx="304266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29" name="Rectangle 16">
            <a:extLst>
              <a:ext uri="{FF2B5EF4-FFF2-40B4-BE49-F238E27FC236}">
                <a16:creationId xmlns:a16="http://schemas.microsoft.com/office/drawing/2014/main" id="{50638DAB-CEC4-40F3-A6B1-A968BF62FE39}"/>
              </a:ext>
            </a:extLst>
          </p:cNvPr>
          <p:cNvSpPr/>
          <p:nvPr/>
        </p:nvSpPr>
        <p:spPr>
          <a:xfrm rot="2700000">
            <a:off x="7764604" y="27872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30" name="Rectangle 9">
            <a:extLst>
              <a:ext uri="{FF2B5EF4-FFF2-40B4-BE49-F238E27FC236}">
                <a16:creationId xmlns:a16="http://schemas.microsoft.com/office/drawing/2014/main" id="{C9B8DFCD-0AA1-43AB-92F9-8E01C066499B}"/>
              </a:ext>
            </a:extLst>
          </p:cNvPr>
          <p:cNvSpPr/>
          <p:nvPr/>
        </p:nvSpPr>
        <p:spPr>
          <a:xfrm>
            <a:off x="10111201" y="287141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31" name="Rectangle 36">
            <a:extLst>
              <a:ext uri="{FF2B5EF4-FFF2-40B4-BE49-F238E27FC236}">
                <a16:creationId xmlns:a16="http://schemas.microsoft.com/office/drawing/2014/main" id="{1C69FF8D-496C-45DF-B603-63E9CF957C80}"/>
              </a:ext>
            </a:extLst>
          </p:cNvPr>
          <p:cNvSpPr/>
          <p:nvPr/>
        </p:nvSpPr>
        <p:spPr>
          <a:xfrm>
            <a:off x="5230062" y="290730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11260</TotalTime>
  <Words>147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81</cp:revision>
  <dcterms:created xsi:type="dcterms:W3CDTF">2018-02-18T19:39:47Z</dcterms:created>
  <dcterms:modified xsi:type="dcterms:W3CDTF">2019-04-25T07:59:44Z</dcterms:modified>
</cp:coreProperties>
</file>