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EFF04F79-894F-457B-A945-8EE20E27E5FB}"/>
              </a:ext>
            </a:extLst>
          </p:cNvPr>
          <p:cNvGrpSpPr/>
          <p:nvPr/>
        </p:nvGrpSpPr>
        <p:grpSpPr>
          <a:xfrm>
            <a:off x="2447872" y="1799192"/>
            <a:ext cx="2838828" cy="923330"/>
            <a:chOff x="3017859" y="4283314"/>
            <a:chExt cx="1890849" cy="923330"/>
          </a:xfrm>
        </p:grpSpPr>
        <p:sp>
          <p:nvSpPr>
            <p:cNvPr id="232" name="TextBox 231">
              <a:extLst>
                <a:ext uri="{FF2B5EF4-FFF2-40B4-BE49-F238E27FC236}">
                  <a16:creationId xmlns:a16="http://schemas.microsoft.com/office/drawing/2014/main" id="{EF6C916D-7A12-433F-BBB4-6B3E44D2B4D4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7C8DC2E1-1379-4848-8560-C97840E5832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4" name="Group 233">
            <a:extLst>
              <a:ext uri="{FF2B5EF4-FFF2-40B4-BE49-F238E27FC236}">
                <a16:creationId xmlns:a16="http://schemas.microsoft.com/office/drawing/2014/main" id="{0B3294D3-180E-47A2-9632-F301F8D6B17C}"/>
              </a:ext>
            </a:extLst>
          </p:cNvPr>
          <p:cNvGrpSpPr/>
          <p:nvPr/>
        </p:nvGrpSpPr>
        <p:grpSpPr>
          <a:xfrm>
            <a:off x="885094" y="3516930"/>
            <a:ext cx="2851239" cy="923330"/>
            <a:chOff x="3345630" y="4283314"/>
            <a:chExt cx="1563077" cy="923330"/>
          </a:xfrm>
        </p:grpSpPr>
        <p:sp>
          <p:nvSpPr>
            <p:cNvPr id="235" name="TextBox 234">
              <a:extLst>
                <a:ext uri="{FF2B5EF4-FFF2-40B4-BE49-F238E27FC236}">
                  <a16:creationId xmlns:a16="http://schemas.microsoft.com/office/drawing/2014/main" id="{D89AED75-A13E-44A9-99A3-9E58B3263B67}"/>
                </a:ext>
              </a:extLst>
            </p:cNvPr>
            <p:cNvSpPr txBox="1"/>
            <p:nvPr/>
          </p:nvSpPr>
          <p:spPr>
            <a:xfrm>
              <a:off x="3352434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C9CE458E-7677-4E63-8F88-FF0D53FBE915}"/>
                </a:ext>
              </a:extLst>
            </p:cNvPr>
            <p:cNvSpPr txBox="1"/>
            <p:nvPr/>
          </p:nvSpPr>
          <p:spPr>
            <a:xfrm>
              <a:off x="3345630" y="4283314"/>
              <a:ext cx="154304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236">
            <a:extLst>
              <a:ext uri="{FF2B5EF4-FFF2-40B4-BE49-F238E27FC236}">
                <a16:creationId xmlns:a16="http://schemas.microsoft.com/office/drawing/2014/main" id="{B6B1F493-BC90-4F0C-849C-A9C34C067D8F}"/>
              </a:ext>
            </a:extLst>
          </p:cNvPr>
          <p:cNvGrpSpPr/>
          <p:nvPr/>
        </p:nvGrpSpPr>
        <p:grpSpPr>
          <a:xfrm>
            <a:off x="6854146" y="5187521"/>
            <a:ext cx="2843014" cy="923330"/>
            <a:chOff x="3017859" y="4283314"/>
            <a:chExt cx="1890849" cy="923330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1478E870-0556-402C-A5E1-D6F09BE2A92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800FA10F-20C9-48FC-8BDE-D6980811569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0" name="Group 239">
            <a:extLst>
              <a:ext uri="{FF2B5EF4-FFF2-40B4-BE49-F238E27FC236}">
                <a16:creationId xmlns:a16="http://schemas.microsoft.com/office/drawing/2014/main" id="{CCDB8D01-BFB3-442D-9FB0-FDD2FA12AD49}"/>
              </a:ext>
            </a:extLst>
          </p:cNvPr>
          <p:cNvGrpSpPr/>
          <p:nvPr/>
        </p:nvGrpSpPr>
        <p:grpSpPr>
          <a:xfrm>
            <a:off x="6854146" y="2300353"/>
            <a:ext cx="2843014" cy="923330"/>
            <a:chOff x="3017859" y="4283314"/>
            <a:chExt cx="1890849" cy="923330"/>
          </a:xfrm>
        </p:grpSpPr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AD3CB0E3-FFBD-4A0B-88E8-3C6D83529EB6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2" name="TextBox 241">
              <a:extLst>
                <a:ext uri="{FF2B5EF4-FFF2-40B4-BE49-F238E27FC236}">
                  <a16:creationId xmlns:a16="http://schemas.microsoft.com/office/drawing/2014/main" id="{CE4A833A-0CEF-4AF1-AA10-70CBF51715AC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3" name="Group 242">
            <a:extLst>
              <a:ext uri="{FF2B5EF4-FFF2-40B4-BE49-F238E27FC236}">
                <a16:creationId xmlns:a16="http://schemas.microsoft.com/office/drawing/2014/main" id="{9B7147FD-7EF3-46D9-9F04-6641396C415C}"/>
              </a:ext>
            </a:extLst>
          </p:cNvPr>
          <p:cNvGrpSpPr/>
          <p:nvPr/>
        </p:nvGrpSpPr>
        <p:grpSpPr>
          <a:xfrm>
            <a:off x="8447951" y="3516930"/>
            <a:ext cx="2850164" cy="923330"/>
            <a:chOff x="3017861" y="4283314"/>
            <a:chExt cx="1592591" cy="923330"/>
          </a:xfrm>
        </p:grpSpPr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A9F0F9AC-4AB1-4502-8958-3CD84CB624F1}"/>
                </a:ext>
              </a:extLst>
            </p:cNvPr>
            <p:cNvSpPr txBox="1"/>
            <p:nvPr/>
          </p:nvSpPr>
          <p:spPr>
            <a:xfrm>
              <a:off x="3021856" y="4560313"/>
              <a:ext cx="15885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TextBox 244">
              <a:extLst>
                <a:ext uri="{FF2B5EF4-FFF2-40B4-BE49-F238E27FC236}">
                  <a16:creationId xmlns:a16="http://schemas.microsoft.com/office/drawing/2014/main" id="{93C31B4E-A2E4-423C-B846-02B72D7AF7C2}"/>
                </a:ext>
              </a:extLst>
            </p:cNvPr>
            <p:cNvSpPr txBox="1"/>
            <p:nvPr/>
          </p:nvSpPr>
          <p:spPr>
            <a:xfrm>
              <a:off x="3017861" y="4283314"/>
              <a:ext cx="159259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6" name="Group 245">
            <a:extLst>
              <a:ext uri="{FF2B5EF4-FFF2-40B4-BE49-F238E27FC236}">
                <a16:creationId xmlns:a16="http://schemas.microsoft.com/office/drawing/2014/main" id="{8D51E72D-DA7A-42C8-8D98-90FBE3980450}"/>
              </a:ext>
            </a:extLst>
          </p:cNvPr>
          <p:cNvGrpSpPr/>
          <p:nvPr/>
        </p:nvGrpSpPr>
        <p:grpSpPr>
          <a:xfrm>
            <a:off x="2447872" y="4677568"/>
            <a:ext cx="2838828" cy="923330"/>
            <a:chOff x="3017859" y="4283314"/>
            <a:chExt cx="1890849" cy="923330"/>
          </a:xfrm>
        </p:grpSpPr>
        <p:sp>
          <p:nvSpPr>
            <p:cNvPr id="247" name="TextBox 246">
              <a:extLst>
                <a:ext uri="{FF2B5EF4-FFF2-40B4-BE49-F238E27FC236}">
                  <a16:creationId xmlns:a16="http://schemas.microsoft.com/office/drawing/2014/main" id="{14C58DFF-E34D-4696-81AA-38870BAE700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7D730443-4906-4FE1-899A-31A750080B87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F83825FE-4924-4B90-BB83-1EB03CE99D7D}"/>
              </a:ext>
            </a:extLst>
          </p:cNvPr>
          <p:cNvGrpSpPr/>
          <p:nvPr/>
        </p:nvGrpSpPr>
        <p:grpSpPr>
          <a:xfrm>
            <a:off x="3819400" y="2276652"/>
            <a:ext cx="4553202" cy="3350686"/>
            <a:chOff x="2143459" y="2390313"/>
            <a:chExt cx="4246730" cy="3125154"/>
          </a:xfrm>
        </p:grpSpPr>
        <p:sp>
          <p:nvSpPr>
            <p:cNvPr id="250" name="Hexagon 249">
              <a:extLst>
                <a:ext uri="{FF2B5EF4-FFF2-40B4-BE49-F238E27FC236}">
                  <a16:creationId xmlns:a16="http://schemas.microsoft.com/office/drawing/2014/main" id="{44D83871-4D3F-48A8-AF08-2D992028F1FE}"/>
                </a:ext>
              </a:extLst>
            </p:cNvPr>
            <p:cNvSpPr/>
            <p:nvPr/>
          </p:nvSpPr>
          <p:spPr>
            <a:xfrm rot="5400000">
              <a:off x="5303128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1" name="Hexagon 250">
              <a:extLst>
                <a:ext uri="{FF2B5EF4-FFF2-40B4-BE49-F238E27FC236}">
                  <a16:creationId xmlns:a16="http://schemas.microsoft.com/office/drawing/2014/main" id="{9452BCEC-98BF-4969-BBE3-9447E99CA2D0}"/>
                </a:ext>
              </a:extLst>
            </p:cNvPr>
            <p:cNvSpPr/>
            <p:nvPr/>
          </p:nvSpPr>
          <p:spPr>
            <a:xfrm rot="5400000">
              <a:off x="2062936" y="3456298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2" name="Hexagon 251">
              <a:extLst>
                <a:ext uri="{FF2B5EF4-FFF2-40B4-BE49-F238E27FC236}">
                  <a16:creationId xmlns:a16="http://schemas.microsoft.com/office/drawing/2014/main" id="{3F17403E-8BF8-4B31-BD5B-642841FAFD19}"/>
                </a:ext>
              </a:extLst>
            </p:cNvPr>
            <p:cNvSpPr/>
            <p:nvPr/>
          </p:nvSpPr>
          <p:spPr>
            <a:xfrm rot="5400000">
              <a:off x="3145616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3" name="Hexagon 252">
              <a:extLst>
                <a:ext uri="{FF2B5EF4-FFF2-40B4-BE49-F238E27FC236}">
                  <a16:creationId xmlns:a16="http://schemas.microsoft.com/office/drawing/2014/main" id="{E8FC94DD-18BA-4DE1-BC8B-47154125ABDD}"/>
                </a:ext>
              </a:extLst>
            </p:cNvPr>
            <p:cNvSpPr/>
            <p:nvPr/>
          </p:nvSpPr>
          <p:spPr>
            <a:xfrm rot="5400000">
              <a:off x="3681240" y="247083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4" name="Hexagon 253">
              <a:extLst>
                <a:ext uri="{FF2B5EF4-FFF2-40B4-BE49-F238E27FC236}">
                  <a16:creationId xmlns:a16="http://schemas.microsoft.com/office/drawing/2014/main" id="{B9589D86-CEC6-48BB-A454-473104F8F6CC}"/>
                </a:ext>
              </a:extLst>
            </p:cNvPr>
            <p:cNvSpPr/>
            <p:nvPr/>
          </p:nvSpPr>
          <p:spPr>
            <a:xfrm rot="5400000">
              <a:off x="4221569" y="3450885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5" name="Hexagon 254">
              <a:extLst>
                <a:ext uri="{FF2B5EF4-FFF2-40B4-BE49-F238E27FC236}">
                  <a16:creationId xmlns:a16="http://schemas.microsoft.com/office/drawing/2014/main" id="{9006B1D3-BFA0-4A42-AA27-ADE34C315555}"/>
                </a:ext>
              </a:extLst>
            </p:cNvPr>
            <p:cNvSpPr/>
            <p:nvPr/>
          </p:nvSpPr>
          <p:spPr>
            <a:xfrm rot="5400000">
              <a:off x="3682464" y="4428406"/>
              <a:ext cx="1167584" cy="1006538"/>
            </a:xfrm>
            <a:prstGeom prst="hexagon">
              <a:avLst/>
            </a:prstGeom>
            <a:solidFill>
              <a:schemeClr val="bg1"/>
            </a:solidFill>
            <a:ln w="381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56" name="Rounded Rectangle 32">
            <a:extLst>
              <a:ext uri="{FF2B5EF4-FFF2-40B4-BE49-F238E27FC236}">
                <a16:creationId xmlns:a16="http://schemas.microsoft.com/office/drawing/2014/main" id="{C132A0FD-5C56-4905-BFBB-CE7AE6D4DA4F}"/>
              </a:ext>
            </a:extLst>
          </p:cNvPr>
          <p:cNvSpPr/>
          <p:nvPr/>
        </p:nvSpPr>
        <p:spPr>
          <a:xfrm>
            <a:off x="5329066" y="3791196"/>
            <a:ext cx="381469" cy="38146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7" name="Rectangle 9">
            <a:extLst>
              <a:ext uri="{FF2B5EF4-FFF2-40B4-BE49-F238E27FC236}">
                <a16:creationId xmlns:a16="http://schemas.microsoft.com/office/drawing/2014/main" id="{E5C44A1C-7037-45DF-BC60-5C3BBC49D457}"/>
              </a:ext>
            </a:extLst>
          </p:cNvPr>
          <p:cNvSpPr/>
          <p:nvPr/>
        </p:nvSpPr>
        <p:spPr>
          <a:xfrm>
            <a:off x="4163459" y="3781315"/>
            <a:ext cx="389539" cy="3646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" name="Frame 17">
            <a:extLst>
              <a:ext uri="{FF2B5EF4-FFF2-40B4-BE49-F238E27FC236}">
                <a16:creationId xmlns:a16="http://schemas.microsoft.com/office/drawing/2014/main" id="{E550AF99-8F7B-4DA1-A46D-814EF43C42CC}"/>
              </a:ext>
            </a:extLst>
          </p:cNvPr>
          <p:cNvSpPr/>
          <p:nvPr/>
        </p:nvSpPr>
        <p:spPr>
          <a:xfrm>
            <a:off x="5896062" y="4816067"/>
            <a:ext cx="399876" cy="3998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9" name="Round Same Side Corner Rectangle 11">
            <a:extLst>
              <a:ext uri="{FF2B5EF4-FFF2-40B4-BE49-F238E27FC236}">
                <a16:creationId xmlns:a16="http://schemas.microsoft.com/office/drawing/2014/main" id="{923280BE-BA78-4733-8E90-1D9655ECAFC8}"/>
              </a:ext>
            </a:extLst>
          </p:cNvPr>
          <p:cNvSpPr>
            <a:spLocks noChangeAspect="1"/>
          </p:cNvSpPr>
          <p:nvPr/>
        </p:nvSpPr>
        <p:spPr>
          <a:xfrm rot="9900000">
            <a:off x="6439296" y="3783104"/>
            <a:ext cx="468208" cy="39765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0" name="Rounded Rectangle 27">
            <a:extLst>
              <a:ext uri="{FF2B5EF4-FFF2-40B4-BE49-F238E27FC236}">
                <a16:creationId xmlns:a16="http://schemas.microsoft.com/office/drawing/2014/main" id="{93130286-882E-497E-B17B-367A43E41187}"/>
              </a:ext>
            </a:extLst>
          </p:cNvPr>
          <p:cNvSpPr/>
          <p:nvPr/>
        </p:nvSpPr>
        <p:spPr>
          <a:xfrm>
            <a:off x="5860978" y="2719180"/>
            <a:ext cx="409560" cy="31459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1" name="Oval 21">
            <a:extLst>
              <a:ext uri="{FF2B5EF4-FFF2-40B4-BE49-F238E27FC236}">
                <a16:creationId xmlns:a16="http://schemas.microsoft.com/office/drawing/2014/main" id="{1EE4C018-51DA-4011-AAC8-101847C5C797}"/>
              </a:ext>
            </a:extLst>
          </p:cNvPr>
          <p:cNvSpPr>
            <a:spLocks noChangeAspect="1"/>
          </p:cNvSpPr>
          <p:nvPr/>
        </p:nvSpPr>
        <p:spPr>
          <a:xfrm>
            <a:off x="7623338" y="3759518"/>
            <a:ext cx="419350" cy="42285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11163</TotalTime>
  <Words>140</Words>
  <Application>Microsoft Office PowerPoint</Application>
  <PresentationFormat>Widescreen</PresentationFormat>
  <Paragraphs>15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16</cp:revision>
  <dcterms:created xsi:type="dcterms:W3CDTF">2018-02-18T19:39:47Z</dcterms:created>
  <dcterms:modified xsi:type="dcterms:W3CDTF">2018-12-20T04:42:24Z</dcterms:modified>
</cp:coreProperties>
</file>