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1" name="Right Arrow 7">
            <a:extLst>
              <a:ext uri="{FF2B5EF4-FFF2-40B4-BE49-F238E27FC236}">
                <a16:creationId xmlns:a16="http://schemas.microsoft.com/office/drawing/2014/main" id="{1075E2BD-8D7F-4BC8-8A0F-73D1DCCF370E}"/>
              </a:ext>
            </a:extLst>
          </p:cNvPr>
          <p:cNvSpPr/>
          <p:nvPr/>
        </p:nvSpPr>
        <p:spPr>
          <a:xfrm rot="10800000">
            <a:off x="3982081" y="4707443"/>
            <a:ext cx="1468576" cy="138703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2" name="Right Arrow 56">
            <a:extLst>
              <a:ext uri="{FF2B5EF4-FFF2-40B4-BE49-F238E27FC236}">
                <a16:creationId xmlns:a16="http://schemas.microsoft.com/office/drawing/2014/main" id="{7ED6E7CA-FAB7-44A2-8121-4B08E7755267}"/>
              </a:ext>
            </a:extLst>
          </p:cNvPr>
          <p:cNvSpPr/>
          <p:nvPr/>
        </p:nvSpPr>
        <p:spPr>
          <a:xfrm>
            <a:off x="6741343" y="1750683"/>
            <a:ext cx="1468576" cy="138703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42C468FC-344F-4737-8CDE-0E3D149C61DC}"/>
              </a:ext>
            </a:extLst>
          </p:cNvPr>
          <p:cNvGrpSpPr/>
          <p:nvPr/>
        </p:nvGrpSpPr>
        <p:grpSpPr>
          <a:xfrm rot="16200000">
            <a:off x="4804222" y="1951144"/>
            <a:ext cx="2583556" cy="3900173"/>
            <a:chOff x="3253514" y="1896261"/>
            <a:chExt cx="2398606" cy="3620970"/>
          </a:xfrm>
        </p:grpSpPr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id="{828B74FB-5516-4CDA-9A54-1295B970E458}"/>
                </a:ext>
              </a:extLst>
            </p:cNvPr>
            <p:cNvGrpSpPr/>
            <p:nvPr/>
          </p:nvGrpSpPr>
          <p:grpSpPr>
            <a:xfrm>
              <a:off x="3741014" y="1896261"/>
              <a:ext cx="1911106" cy="1929974"/>
              <a:chOff x="3516559" y="2420888"/>
              <a:chExt cx="1911106" cy="1929974"/>
            </a:xfrm>
          </p:grpSpPr>
          <p:sp>
            <p:nvSpPr>
              <p:cNvPr id="320" name="Hexagon 319">
                <a:extLst>
                  <a:ext uri="{FF2B5EF4-FFF2-40B4-BE49-F238E27FC236}">
                    <a16:creationId xmlns:a16="http://schemas.microsoft.com/office/drawing/2014/main" id="{22ACA1C1-A7F6-4079-B237-2B526BF8F1EB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21" name="Group 320">
                <a:extLst>
                  <a:ext uri="{FF2B5EF4-FFF2-40B4-BE49-F238E27FC236}">
                    <a16:creationId xmlns:a16="http://schemas.microsoft.com/office/drawing/2014/main" id="{45B84D70-007D-4CB7-BD88-A01490AE2235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322" name="Hexagon 321">
                  <a:extLst>
                    <a:ext uri="{FF2B5EF4-FFF2-40B4-BE49-F238E27FC236}">
                      <a16:creationId xmlns:a16="http://schemas.microsoft.com/office/drawing/2014/main" id="{FC04E2C1-C5FA-4C14-9693-ADFF70D9219D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23" name="Hexagon 322">
                  <a:extLst>
                    <a:ext uri="{FF2B5EF4-FFF2-40B4-BE49-F238E27FC236}">
                      <a16:creationId xmlns:a16="http://schemas.microsoft.com/office/drawing/2014/main" id="{6A571910-57B0-45D2-9383-495FDB8C5D92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</p:grp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E91F1C95-2809-447E-BA38-F53FB1A84F9A}"/>
                </a:ext>
              </a:extLst>
            </p:cNvPr>
            <p:cNvGrpSpPr/>
            <p:nvPr/>
          </p:nvGrpSpPr>
          <p:grpSpPr>
            <a:xfrm rot="10800000">
              <a:off x="3253514" y="3587257"/>
              <a:ext cx="1911106" cy="1929974"/>
              <a:chOff x="3516559" y="2420888"/>
              <a:chExt cx="1911106" cy="1929974"/>
            </a:xfrm>
          </p:grpSpPr>
          <p:sp>
            <p:nvSpPr>
              <p:cNvPr id="316" name="Hexagon 315">
                <a:extLst>
                  <a:ext uri="{FF2B5EF4-FFF2-40B4-BE49-F238E27FC236}">
                    <a16:creationId xmlns:a16="http://schemas.microsoft.com/office/drawing/2014/main" id="{C7006915-0360-40DA-A53A-769E965A6946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17" name="Group 316">
                <a:extLst>
                  <a:ext uri="{FF2B5EF4-FFF2-40B4-BE49-F238E27FC236}">
                    <a16:creationId xmlns:a16="http://schemas.microsoft.com/office/drawing/2014/main" id="{70A0EE80-DC9F-4EE6-8AC5-7775549FB292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318" name="Hexagon 317">
                  <a:extLst>
                    <a:ext uri="{FF2B5EF4-FFF2-40B4-BE49-F238E27FC236}">
                      <a16:creationId xmlns:a16="http://schemas.microsoft.com/office/drawing/2014/main" id="{97304895-F486-4638-B4C3-4327CC086B62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19" name="Hexagon 318">
                  <a:extLst>
                    <a:ext uri="{FF2B5EF4-FFF2-40B4-BE49-F238E27FC236}">
                      <a16:creationId xmlns:a16="http://schemas.microsoft.com/office/drawing/2014/main" id="{F6B3E49B-360F-4064-AF75-0B092EBAEA41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EC92BB9E-1A82-4618-9850-B69A1A072870}"/>
              </a:ext>
            </a:extLst>
          </p:cNvPr>
          <p:cNvGrpSpPr/>
          <p:nvPr/>
        </p:nvGrpSpPr>
        <p:grpSpPr>
          <a:xfrm>
            <a:off x="487356" y="2252721"/>
            <a:ext cx="4351442" cy="2818574"/>
            <a:chOff x="512381" y="2252721"/>
            <a:chExt cx="4351442" cy="2818574"/>
          </a:xfrm>
        </p:grpSpPr>
        <p:grpSp>
          <p:nvGrpSpPr>
            <p:cNvPr id="325" name="Group 324">
              <a:extLst>
                <a:ext uri="{FF2B5EF4-FFF2-40B4-BE49-F238E27FC236}">
                  <a16:creationId xmlns:a16="http://schemas.microsoft.com/office/drawing/2014/main" id="{EA885A9B-2996-4A5B-9621-0C16371E9CFE}"/>
                </a:ext>
              </a:extLst>
            </p:cNvPr>
            <p:cNvGrpSpPr/>
            <p:nvPr/>
          </p:nvGrpSpPr>
          <p:grpSpPr>
            <a:xfrm flipH="1">
              <a:off x="3404107" y="2804168"/>
              <a:ext cx="1459716" cy="1765569"/>
              <a:chOff x="6445216" y="2596747"/>
              <a:chExt cx="1459716" cy="1765569"/>
            </a:xfrm>
          </p:grpSpPr>
          <p:sp>
            <p:nvSpPr>
              <p:cNvPr id="335" name="Freeform 17">
                <a:extLst>
                  <a:ext uri="{FF2B5EF4-FFF2-40B4-BE49-F238E27FC236}">
                    <a16:creationId xmlns:a16="http://schemas.microsoft.com/office/drawing/2014/main" id="{2507EFF2-E02E-4A85-A91C-1D94AE0D0E71}"/>
                  </a:ext>
                </a:extLst>
              </p:cNvPr>
              <p:cNvSpPr/>
              <p:nvPr/>
            </p:nvSpPr>
            <p:spPr>
              <a:xfrm>
                <a:off x="6445216" y="4362316"/>
                <a:ext cx="881743" cy="0"/>
              </a:xfrm>
              <a:custGeom>
                <a:avLst/>
                <a:gdLst>
                  <a:gd name="connsiteX0" fmla="*/ 0 w 881743"/>
                  <a:gd name="connsiteY0" fmla="*/ 0 h 0"/>
                  <a:gd name="connsiteX1" fmla="*/ 881743 w 881743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1743">
                    <a:moveTo>
                      <a:pt x="0" y="0"/>
                    </a:moveTo>
                    <a:lnTo>
                      <a:pt x="881743" y="0"/>
                    </a:lnTo>
                  </a:path>
                </a:pathLst>
              </a:custGeom>
              <a:ln>
                <a:solidFill>
                  <a:schemeClr val="tx1">
                    <a:lumMod val="50000"/>
                    <a:lumOff val="50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36" name="Freeform 18">
                <a:extLst>
                  <a:ext uri="{FF2B5EF4-FFF2-40B4-BE49-F238E27FC236}">
                    <a16:creationId xmlns:a16="http://schemas.microsoft.com/office/drawing/2014/main" id="{2DE9F0CA-2C1B-468F-B3BF-89FB1230FB85}"/>
                  </a:ext>
                </a:extLst>
              </p:cNvPr>
              <p:cNvSpPr/>
              <p:nvPr/>
            </p:nvSpPr>
            <p:spPr>
              <a:xfrm>
                <a:off x="7436846" y="3479531"/>
                <a:ext cx="468086" cy="0"/>
              </a:xfrm>
              <a:custGeom>
                <a:avLst/>
                <a:gdLst>
                  <a:gd name="connsiteX0" fmla="*/ 0 w 468086"/>
                  <a:gd name="connsiteY0" fmla="*/ 0 h 0"/>
                  <a:gd name="connsiteX1" fmla="*/ 468086 w 468086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86">
                    <a:moveTo>
                      <a:pt x="0" y="0"/>
                    </a:moveTo>
                    <a:lnTo>
                      <a:pt x="468086" y="0"/>
                    </a:lnTo>
                  </a:path>
                </a:pathLst>
              </a:custGeom>
              <a:ln>
                <a:solidFill>
                  <a:schemeClr val="tx1">
                    <a:lumMod val="50000"/>
                    <a:lumOff val="50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37" name="Freeform 17">
                <a:extLst>
                  <a:ext uri="{FF2B5EF4-FFF2-40B4-BE49-F238E27FC236}">
                    <a16:creationId xmlns:a16="http://schemas.microsoft.com/office/drawing/2014/main" id="{B1802DA2-DA57-41CE-B439-16D28A26ADDD}"/>
                  </a:ext>
                </a:extLst>
              </p:cNvPr>
              <p:cNvSpPr/>
              <p:nvPr/>
            </p:nvSpPr>
            <p:spPr>
              <a:xfrm>
                <a:off x="6445216" y="2596747"/>
                <a:ext cx="881743" cy="0"/>
              </a:xfrm>
              <a:custGeom>
                <a:avLst/>
                <a:gdLst>
                  <a:gd name="connsiteX0" fmla="*/ 0 w 881743"/>
                  <a:gd name="connsiteY0" fmla="*/ 0 h 0"/>
                  <a:gd name="connsiteX1" fmla="*/ 881743 w 881743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1743">
                    <a:moveTo>
                      <a:pt x="0" y="0"/>
                    </a:moveTo>
                    <a:lnTo>
                      <a:pt x="881743" y="0"/>
                    </a:lnTo>
                  </a:path>
                </a:pathLst>
              </a:custGeom>
              <a:ln>
                <a:solidFill>
                  <a:schemeClr val="tx1">
                    <a:lumMod val="50000"/>
                    <a:lumOff val="50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C3FB0644-61C3-4F11-A72A-EEB7B75D6B0E}"/>
                </a:ext>
              </a:extLst>
            </p:cNvPr>
            <p:cNvGrpSpPr/>
            <p:nvPr/>
          </p:nvGrpSpPr>
          <p:grpSpPr>
            <a:xfrm>
              <a:off x="512381" y="3228617"/>
              <a:ext cx="2412233" cy="926727"/>
              <a:chOff x="575693" y="4067337"/>
              <a:chExt cx="1625933" cy="1083940"/>
            </a:xfrm>
          </p:grpSpPr>
          <p:sp>
            <p:nvSpPr>
              <p:cNvPr id="333" name="TextBox 332">
                <a:extLst>
                  <a:ext uri="{FF2B5EF4-FFF2-40B4-BE49-F238E27FC236}">
                    <a16:creationId xmlns:a16="http://schemas.microsoft.com/office/drawing/2014/main" id="{253C164F-4AB2-4FCB-BC65-9789DE71AAB4}"/>
                  </a:ext>
                </a:extLst>
              </p:cNvPr>
              <p:cNvSpPr txBox="1"/>
              <p:nvPr/>
            </p:nvSpPr>
            <p:spPr>
              <a:xfrm>
                <a:off x="578400" y="4395300"/>
                <a:ext cx="1617335" cy="755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F224D503-A5FC-4B25-BE53-4AA7CE1CB092}"/>
                  </a:ext>
                </a:extLst>
              </p:cNvPr>
              <p:cNvSpPr txBox="1"/>
              <p:nvPr/>
            </p:nvSpPr>
            <p:spPr>
              <a:xfrm>
                <a:off x="575693" y="4067337"/>
                <a:ext cx="1625933" cy="323990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2FCCF6E0-0010-4114-A51D-459428A66241}"/>
                </a:ext>
              </a:extLst>
            </p:cNvPr>
            <p:cNvGrpSpPr/>
            <p:nvPr/>
          </p:nvGrpSpPr>
          <p:grpSpPr>
            <a:xfrm>
              <a:off x="512381" y="4329235"/>
              <a:ext cx="3257649" cy="742060"/>
              <a:chOff x="575693" y="4067337"/>
              <a:chExt cx="1625933" cy="867946"/>
            </a:xfrm>
          </p:grpSpPr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34F712A4-7F59-4C81-A052-78E9BD2B3724}"/>
                  </a:ext>
                </a:extLst>
              </p:cNvPr>
              <p:cNvSpPr txBox="1"/>
              <p:nvPr/>
            </p:nvSpPr>
            <p:spPr>
              <a:xfrm>
                <a:off x="578400" y="4395300"/>
                <a:ext cx="1617335" cy="5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332" name="TextBox 331">
                <a:extLst>
                  <a:ext uri="{FF2B5EF4-FFF2-40B4-BE49-F238E27FC236}">
                    <a16:creationId xmlns:a16="http://schemas.microsoft.com/office/drawing/2014/main" id="{A354D052-BAD5-46F5-8D33-3D4492B89826}"/>
                  </a:ext>
                </a:extLst>
              </p:cNvPr>
              <p:cNvSpPr txBox="1"/>
              <p:nvPr/>
            </p:nvSpPr>
            <p:spPr>
              <a:xfrm>
                <a:off x="575693" y="4067337"/>
                <a:ext cx="1625933" cy="323990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8" name="Group 327">
              <a:extLst>
                <a:ext uri="{FF2B5EF4-FFF2-40B4-BE49-F238E27FC236}">
                  <a16:creationId xmlns:a16="http://schemas.microsoft.com/office/drawing/2014/main" id="{B9664421-8BA1-410C-B41A-4DB8B365EBC7}"/>
                </a:ext>
              </a:extLst>
            </p:cNvPr>
            <p:cNvGrpSpPr/>
            <p:nvPr/>
          </p:nvGrpSpPr>
          <p:grpSpPr>
            <a:xfrm>
              <a:off x="512381" y="2252721"/>
              <a:ext cx="3257649" cy="742060"/>
              <a:chOff x="575693" y="4067337"/>
              <a:chExt cx="1625933" cy="867946"/>
            </a:xfrm>
          </p:grpSpPr>
          <p:sp>
            <p:nvSpPr>
              <p:cNvPr id="329" name="TextBox 328">
                <a:extLst>
                  <a:ext uri="{FF2B5EF4-FFF2-40B4-BE49-F238E27FC236}">
                    <a16:creationId xmlns:a16="http://schemas.microsoft.com/office/drawing/2014/main" id="{51336093-D5C3-44D3-9D8C-DF66364F03B5}"/>
                  </a:ext>
                </a:extLst>
              </p:cNvPr>
              <p:cNvSpPr txBox="1"/>
              <p:nvPr/>
            </p:nvSpPr>
            <p:spPr>
              <a:xfrm>
                <a:off x="578400" y="4395300"/>
                <a:ext cx="1617335" cy="5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330" name="TextBox 329">
                <a:extLst>
                  <a:ext uri="{FF2B5EF4-FFF2-40B4-BE49-F238E27FC236}">
                    <a16:creationId xmlns:a16="http://schemas.microsoft.com/office/drawing/2014/main" id="{413CBCB8-D3F6-4FB3-9DF6-9B13E124F598}"/>
                  </a:ext>
                </a:extLst>
              </p:cNvPr>
              <p:cNvSpPr txBox="1"/>
              <p:nvPr/>
            </p:nvSpPr>
            <p:spPr>
              <a:xfrm>
                <a:off x="575693" y="4067337"/>
                <a:ext cx="1625933" cy="323990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08383823-6E54-4D6D-99B7-40E584F5AFD1}"/>
              </a:ext>
            </a:extLst>
          </p:cNvPr>
          <p:cNvGrpSpPr/>
          <p:nvPr/>
        </p:nvGrpSpPr>
        <p:grpSpPr>
          <a:xfrm flipH="1">
            <a:off x="7353202" y="2786836"/>
            <a:ext cx="4351442" cy="2818574"/>
            <a:chOff x="512381" y="2252721"/>
            <a:chExt cx="4351442" cy="2818574"/>
          </a:xfrm>
        </p:grpSpPr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4D0DB8EA-BF17-491A-8A0A-291F7660C82A}"/>
                </a:ext>
              </a:extLst>
            </p:cNvPr>
            <p:cNvGrpSpPr/>
            <p:nvPr/>
          </p:nvGrpSpPr>
          <p:grpSpPr>
            <a:xfrm flipH="1">
              <a:off x="3404107" y="2804168"/>
              <a:ext cx="1459716" cy="1765569"/>
              <a:chOff x="6445216" y="2596747"/>
              <a:chExt cx="1459716" cy="1765569"/>
            </a:xfrm>
          </p:grpSpPr>
          <p:sp>
            <p:nvSpPr>
              <p:cNvPr id="349" name="Freeform 17">
                <a:extLst>
                  <a:ext uri="{FF2B5EF4-FFF2-40B4-BE49-F238E27FC236}">
                    <a16:creationId xmlns:a16="http://schemas.microsoft.com/office/drawing/2014/main" id="{4AD9F746-BD2C-4E4D-963C-9855D5A935DF}"/>
                  </a:ext>
                </a:extLst>
              </p:cNvPr>
              <p:cNvSpPr/>
              <p:nvPr/>
            </p:nvSpPr>
            <p:spPr>
              <a:xfrm>
                <a:off x="6445216" y="4362316"/>
                <a:ext cx="881743" cy="0"/>
              </a:xfrm>
              <a:custGeom>
                <a:avLst/>
                <a:gdLst>
                  <a:gd name="connsiteX0" fmla="*/ 0 w 881743"/>
                  <a:gd name="connsiteY0" fmla="*/ 0 h 0"/>
                  <a:gd name="connsiteX1" fmla="*/ 881743 w 881743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1743">
                    <a:moveTo>
                      <a:pt x="0" y="0"/>
                    </a:moveTo>
                    <a:lnTo>
                      <a:pt x="881743" y="0"/>
                    </a:lnTo>
                  </a:path>
                </a:pathLst>
              </a:custGeom>
              <a:ln>
                <a:solidFill>
                  <a:schemeClr val="tx1">
                    <a:lumMod val="50000"/>
                    <a:lumOff val="50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50" name="Freeform 18">
                <a:extLst>
                  <a:ext uri="{FF2B5EF4-FFF2-40B4-BE49-F238E27FC236}">
                    <a16:creationId xmlns:a16="http://schemas.microsoft.com/office/drawing/2014/main" id="{AA09D54E-6BBA-4B62-B0F0-3A1886ADC027}"/>
                  </a:ext>
                </a:extLst>
              </p:cNvPr>
              <p:cNvSpPr/>
              <p:nvPr/>
            </p:nvSpPr>
            <p:spPr>
              <a:xfrm>
                <a:off x="7436846" y="3479531"/>
                <a:ext cx="468086" cy="0"/>
              </a:xfrm>
              <a:custGeom>
                <a:avLst/>
                <a:gdLst>
                  <a:gd name="connsiteX0" fmla="*/ 0 w 468086"/>
                  <a:gd name="connsiteY0" fmla="*/ 0 h 0"/>
                  <a:gd name="connsiteX1" fmla="*/ 468086 w 468086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8086">
                    <a:moveTo>
                      <a:pt x="0" y="0"/>
                    </a:moveTo>
                    <a:lnTo>
                      <a:pt x="468086" y="0"/>
                    </a:lnTo>
                  </a:path>
                </a:pathLst>
              </a:custGeom>
              <a:ln>
                <a:solidFill>
                  <a:schemeClr val="tx1">
                    <a:lumMod val="50000"/>
                    <a:lumOff val="50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51" name="Freeform 17">
                <a:extLst>
                  <a:ext uri="{FF2B5EF4-FFF2-40B4-BE49-F238E27FC236}">
                    <a16:creationId xmlns:a16="http://schemas.microsoft.com/office/drawing/2014/main" id="{07A09E64-B518-41EC-AB88-4B6FFA368F97}"/>
                  </a:ext>
                </a:extLst>
              </p:cNvPr>
              <p:cNvSpPr/>
              <p:nvPr/>
            </p:nvSpPr>
            <p:spPr>
              <a:xfrm>
                <a:off x="6445216" y="2596747"/>
                <a:ext cx="881743" cy="0"/>
              </a:xfrm>
              <a:custGeom>
                <a:avLst/>
                <a:gdLst>
                  <a:gd name="connsiteX0" fmla="*/ 0 w 881743"/>
                  <a:gd name="connsiteY0" fmla="*/ 0 h 0"/>
                  <a:gd name="connsiteX1" fmla="*/ 881743 w 881743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1743">
                    <a:moveTo>
                      <a:pt x="0" y="0"/>
                    </a:moveTo>
                    <a:lnTo>
                      <a:pt x="881743" y="0"/>
                    </a:lnTo>
                  </a:path>
                </a:pathLst>
              </a:custGeom>
              <a:ln>
                <a:solidFill>
                  <a:schemeClr val="tx1">
                    <a:lumMod val="50000"/>
                    <a:lumOff val="50000"/>
                  </a:schemeClr>
                </a:solidFill>
                <a:headEnd type="oval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6CC991C8-E156-4552-A098-DFF33CB39F4E}"/>
                </a:ext>
              </a:extLst>
            </p:cNvPr>
            <p:cNvGrpSpPr/>
            <p:nvPr/>
          </p:nvGrpSpPr>
          <p:grpSpPr>
            <a:xfrm>
              <a:off x="512381" y="3228617"/>
              <a:ext cx="2412233" cy="926727"/>
              <a:chOff x="575693" y="4067337"/>
              <a:chExt cx="1625933" cy="1083940"/>
            </a:xfrm>
          </p:grpSpPr>
          <p:sp>
            <p:nvSpPr>
              <p:cNvPr id="347" name="TextBox 346">
                <a:extLst>
                  <a:ext uri="{FF2B5EF4-FFF2-40B4-BE49-F238E27FC236}">
                    <a16:creationId xmlns:a16="http://schemas.microsoft.com/office/drawing/2014/main" id="{66D62D1B-CDE7-4B5C-8428-6D295CD341C8}"/>
                  </a:ext>
                </a:extLst>
              </p:cNvPr>
              <p:cNvSpPr txBox="1"/>
              <p:nvPr/>
            </p:nvSpPr>
            <p:spPr>
              <a:xfrm>
                <a:off x="578400" y="4395300"/>
                <a:ext cx="1617335" cy="755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48" name="TextBox 347">
                <a:extLst>
                  <a:ext uri="{FF2B5EF4-FFF2-40B4-BE49-F238E27FC236}">
                    <a16:creationId xmlns:a16="http://schemas.microsoft.com/office/drawing/2014/main" id="{72596AB4-18FC-4C08-A7CB-43D152333EBF}"/>
                  </a:ext>
                </a:extLst>
              </p:cNvPr>
              <p:cNvSpPr txBox="1"/>
              <p:nvPr/>
            </p:nvSpPr>
            <p:spPr>
              <a:xfrm>
                <a:off x="575693" y="4067337"/>
                <a:ext cx="1625933" cy="323990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16E1492F-7CEF-45FD-B68B-4F6DC50D10D9}"/>
                </a:ext>
              </a:extLst>
            </p:cNvPr>
            <p:cNvGrpSpPr/>
            <p:nvPr/>
          </p:nvGrpSpPr>
          <p:grpSpPr>
            <a:xfrm>
              <a:off x="512381" y="4329235"/>
              <a:ext cx="3257649" cy="742060"/>
              <a:chOff x="575693" y="4067337"/>
              <a:chExt cx="1625933" cy="867946"/>
            </a:xfrm>
          </p:grpSpPr>
          <p:sp>
            <p:nvSpPr>
              <p:cNvPr id="345" name="TextBox 344">
                <a:extLst>
                  <a:ext uri="{FF2B5EF4-FFF2-40B4-BE49-F238E27FC236}">
                    <a16:creationId xmlns:a16="http://schemas.microsoft.com/office/drawing/2014/main" id="{090EFECE-D04F-4B5B-8CE8-ECC406F5C7E7}"/>
                  </a:ext>
                </a:extLst>
              </p:cNvPr>
              <p:cNvSpPr txBox="1"/>
              <p:nvPr/>
            </p:nvSpPr>
            <p:spPr>
              <a:xfrm>
                <a:off x="578400" y="4395300"/>
                <a:ext cx="1617335" cy="5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346" name="TextBox 345">
                <a:extLst>
                  <a:ext uri="{FF2B5EF4-FFF2-40B4-BE49-F238E27FC236}">
                    <a16:creationId xmlns:a16="http://schemas.microsoft.com/office/drawing/2014/main" id="{BDAC4CD7-14EF-4D08-A2F1-8194A9ED6255}"/>
                  </a:ext>
                </a:extLst>
              </p:cNvPr>
              <p:cNvSpPr txBox="1"/>
              <p:nvPr/>
            </p:nvSpPr>
            <p:spPr>
              <a:xfrm>
                <a:off x="575693" y="4067337"/>
                <a:ext cx="1625933" cy="323990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42" name="Group 341">
              <a:extLst>
                <a:ext uri="{FF2B5EF4-FFF2-40B4-BE49-F238E27FC236}">
                  <a16:creationId xmlns:a16="http://schemas.microsoft.com/office/drawing/2014/main" id="{FB625AB0-B449-4A66-AD57-75C1EACC9D35}"/>
                </a:ext>
              </a:extLst>
            </p:cNvPr>
            <p:cNvGrpSpPr/>
            <p:nvPr/>
          </p:nvGrpSpPr>
          <p:grpSpPr>
            <a:xfrm>
              <a:off x="512381" y="2252721"/>
              <a:ext cx="3257649" cy="742060"/>
              <a:chOff x="575693" y="4067337"/>
              <a:chExt cx="1625933" cy="867946"/>
            </a:xfrm>
          </p:grpSpPr>
          <p:sp>
            <p:nvSpPr>
              <p:cNvPr id="343" name="TextBox 342">
                <a:extLst>
                  <a:ext uri="{FF2B5EF4-FFF2-40B4-BE49-F238E27FC236}">
                    <a16:creationId xmlns:a16="http://schemas.microsoft.com/office/drawing/2014/main" id="{72E34B16-37B5-41A5-ACB8-07631F00047F}"/>
                  </a:ext>
                </a:extLst>
              </p:cNvPr>
              <p:cNvSpPr txBox="1"/>
              <p:nvPr/>
            </p:nvSpPr>
            <p:spPr>
              <a:xfrm>
                <a:off x="578400" y="4395300"/>
                <a:ext cx="1617335" cy="5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344" name="TextBox 343">
                <a:extLst>
                  <a:ext uri="{FF2B5EF4-FFF2-40B4-BE49-F238E27FC236}">
                    <a16:creationId xmlns:a16="http://schemas.microsoft.com/office/drawing/2014/main" id="{496F031E-437F-41C6-8F89-2C6F1EF4EA59}"/>
                  </a:ext>
                </a:extLst>
              </p:cNvPr>
              <p:cNvSpPr txBox="1"/>
              <p:nvPr/>
            </p:nvSpPr>
            <p:spPr>
              <a:xfrm>
                <a:off x="575693" y="4067337"/>
                <a:ext cx="1625933" cy="323990"/>
              </a:xfrm>
              <a:prstGeom prst="rect">
                <a:avLst/>
              </a:prstGeom>
              <a:noFill/>
            </p:spPr>
            <p:txBody>
              <a:bodyPr wrap="square" lIns="90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52" name="Rectangle 30">
            <a:extLst>
              <a:ext uri="{FF2B5EF4-FFF2-40B4-BE49-F238E27FC236}">
                <a16:creationId xmlns:a16="http://schemas.microsoft.com/office/drawing/2014/main" id="{DDFFA055-E20C-4E74-887E-E234DB235587}"/>
              </a:ext>
            </a:extLst>
          </p:cNvPr>
          <p:cNvSpPr/>
          <p:nvPr/>
        </p:nvSpPr>
        <p:spPr>
          <a:xfrm>
            <a:off x="5473923" y="295545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3" name="Frame 17">
            <a:extLst>
              <a:ext uri="{FF2B5EF4-FFF2-40B4-BE49-F238E27FC236}">
                <a16:creationId xmlns:a16="http://schemas.microsoft.com/office/drawing/2014/main" id="{5E6EA66E-C18F-4C63-917D-DA1677D2A591}"/>
              </a:ext>
            </a:extLst>
          </p:cNvPr>
          <p:cNvSpPr/>
          <p:nvPr/>
        </p:nvSpPr>
        <p:spPr>
          <a:xfrm>
            <a:off x="7302997" y="4022149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4" name="Rectangle 130">
            <a:extLst>
              <a:ext uri="{FF2B5EF4-FFF2-40B4-BE49-F238E27FC236}">
                <a16:creationId xmlns:a16="http://schemas.microsoft.com/office/drawing/2014/main" id="{B4907858-B373-4268-B583-9CA6B2E14C5A}"/>
              </a:ext>
            </a:extLst>
          </p:cNvPr>
          <p:cNvSpPr/>
          <p:nvPr/>
        </p:nvSpPr>
        <p:spPr>
          <a:xfrm>
            <a:off x="5460936" y="4004572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5" name="Isosceles Triangle 8">
            <a:extLst>
              <a:ext uri="{FF2B5EF4-FFF2-40B4-BE49-F238E27FC236}">
                <a16:creationId xmlns:a16="http://schemas.microsoft.com/office/drawing/2014/main" id="{D05ABA54-6879-4B36-8D47-97443EF67464}"/>
              </a:ext>
            </a:extLst>
          </p:cNvPr>
          <p:cNvSpPr/>
          <p:nvPr/>
        </p:nvSpPr>
        <p:spPr>
          <a:xfrm rot="16200000">
            <a:off x="6357669" y="4504372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6" name="Freeform 18">
            <a:extLst>
              <a:ext uri="{FF2B5EF4-FFF2-40B4-BE49-F238E27FC236}">
                <a16:creationId xmlns:a16="http://schemas.microsoft.com/office/drawing/2014/main" id="{906CB533-0C84-499F-96E1-36A2F3AB6B9D}"/>
              </a:ext>
            </a:extLst>
          </p:cNvPr>
          <p:cNvSpPr/>
          <p:nvPr/>
        </p:nvSpPr>
        <p:spPr>
          <a:xfrm>
            <a:off x="4507252" y="346380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7" name="Donut 39">
            <a:extLst>
              <a:ext uri="{FF2B5EF4-FFF2-40B4-BE49-F238E27FC236}">
                <a16:creationId xmlns:a16="http://schemas.microsoft.com/office/drawing/2014/main" id="{15561328-8763-4BEC-828A-AC986B3DF5A8}"/>
              </a:ext>
            </a:extLst>
          </p:cNvPr>
          <p:cNvSpPr/>
          <p:nvPr/>
        </p:nvSpPr>
        <p:spPr>
          <a:xfrm>
            <a:off x="6346780" y="3447253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DA29312A-0588-49C2-A727-1282842CD046}"/>
              </a:ext>
            </a:extLst>
          </p:cNvPr>
          <p:cNvSpPr txBox="1"/>
          <p:nvPr/>
        </p:nvSpPr>
        <p:spPr>
          <a:xfrm>
            <a:off x="6826252" y="2189036"/>
            <a:ext cx="1143913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5A8848B7-7C3A-45E1-A716-5EF4393D6412}"/>
              </a:ext>
            </a:extLst>
          </p:cNvPr>
          <p:cNvSpPr txBox="1"/>
          <p:nvPr/>
        </p:nvSpPr>
        <p:spPr>
          <a:xfrm>
            <a:off x="4216749" y="5143746"/>
            <a:ext cx="1143913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96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2021-04-15T01:37:11Z</dcterms:modified>
</cp:coreProperties>
</file>