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76704" y="670599"/>
            <a:ext cx="6323111" cy="360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4627891" y="2905191"/>
            <a:ext cx="3400493" cy="1736356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" name="그룹 8"/>
          <p:cNvGrpSpPr/>
          <p:nvPr/>
        </p:nvGrpSpPr>
        <p:grpSpPr>
          <a:xfrm>
            <a:off x="5253843" y="2136607"/>
            <a:ext cx="1490158" cy="1534546"/>
            <a:chOff x="3152065" y="2440990"/>
            <a:chExt cx="2479953" cy="2553826"/>
          </a:xfrm>
          <a:solidFill>
            <a:schemeClr val="bg1">
              <a:lumMod val="65000"/>
            </a:schemeClr>
          </a:solidFill>
          <a:effectLst/>
          <a:scene3d>
            <a:camera prst="perspectiveHeroicExtremeLeftFacing">
              <a:rot lat="20289701" lon="2161621" rev="20813843"/>
            </a:camera>
            <a:lightRig rig="balanced" dir="t">
              <a:rot lat="0" lon="0" rev="4200000"/>
            </a:lightRig>
          </a:scene3d>
        </p:grpSpPr>
        <p:sp>
          <p:nvSpPr>
            <p:cNvPr id="7" name="막힌 원호 27"/>
            <p:cNvSpPr/>
            <p:nvPr/>
          </p:nvSpPr>
          <p:spPr>
            <a:xfrm rot="18297562">
              <a:off x="3152065" y="2441113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막힌 원호 28"/>
            <p:cNvSpPr/>
            <p:nvPr/>
          </p:nvSpPr>
          <p:spPr>
            <a:xfrm rot="3892719">
              <a:off x="3327762" y="244099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막힌 원호 29"/>
            <p:cNvSpPr/>
            <p:nvPr/>
          </p:nvSpPr>
          <p:spPr>
            <a:xfrm rot="11081471">
              <a:off x="3242475" y="269056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657677" y="1550220"/>
            <a:ext cx="2526459" cy="2601717"/>
            <a:chOff x="3152065" y="2440990"/>
            <a:chExt cx="2479953" cy="2553826"/>
          </a:xfrm>
          <a:solidFill>
            <a:schemeClr val="bg1">
              <a:lumMod val="65000"/>
            </a:schemeClr>
          </a:solidFill>
          <a:effectLst/>
          <a:scene3d>
            <a:camera prst="perspectiveHeroicExtremeLeftFacing">
              <a:rot lat="20289701" lon="2161621" rev="20813843"/>
            </a:camera>
            <a:lightRig rig="balanced" dir="t">
              <a:rot lat="0" lon="0" rev="4200000"/>
            </a:lightRig>
          </a:scene3d>
        </p:grpSpPr>
        <p:sp>
          <p:nvSpPr>
            <p:cNvPr id="11" name="막힌 원호 31"/>
            <p:cNvSpPr/>
            <p:nvPr/>
          </p:nvSpPr>
          <p:spPr>
            <a:xfrm rot="18297562">
              <a:off x="3152065" y="2441113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막힌 원호 32"/>
            <p:cNvSpPr/>
            <p:nvPr/>
          </p:nvSpPr>
          <p:spPr>
            <a:xfrm rot="3892719">
              <a:off x="3327762" y="244099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막힌 원호 33"/>
            <p:cNvSpPr/>
            <p:nvPr/>
          </p:nvSpPr>
          <p:spPr>
            <a:xfrm rot="11081471">
              <a:off x="3242475" y="269056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직사각형 36"/>
          <p:cNvSpPr/>
          <p:nvPr/>
        </p:nvSpPr>
        <p:spPr>
          <a:xfrm>
            <a:off x="6667262" y="1970956"/>
            <a:ext cx="461852" cy="600457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en-US" altLang="ko-KR" sz="44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37"/>
          <p:cNvSpPr/>
          <p:nvPr/>
        </p:nvSpPr>
        <p:spPr>
          <a:xfrm>
            <a:off x="5436460" y="3598043"/>
            <a:ext cx="490623" cy="648494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endParaRPr lang="en-US" altLang="ko-KR" sz="48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직선 연결선 60"/>
          <p:cNvCxnSpPr/>
          <p:nvPr/>
        </p:nvCxnSpPr>
        <p:spPr>
          <a:xfrm flipV="1">
            <a:off x="3651140" y="2888482"/>
            <a:ext cx="3200926" cy="19683"/>
          </a:xfrm>
          <a:prstGeom prst="line">
            <a:avLst/>
          </a:prstGeom>
          <a:ln w="15240" cap="rnd">
            <a:solidFill>
              <a:schemeClr val="tx1">
                <a:lumMod val="75000"/>
                <a:lumOff val="2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62"/>
          <p:cNvCxnSpPr/>
          <p:nvPr/>
        </p:nvCxnSpPr>
        <p:spPr>
          <a:xfrm flipV="1">
            <a:off x="3645037" y="3813865"/>
            <a:ext cx="1794007" cy="11032"/>
          </a:xfrm>
          <a:prstGeom prst="line">
            <a:avLst/>
          </a:prstGeom>
          <a:ln w="15240" cap="rnd">
            <a:solidFill>
              <a:schemeClr val="tx1">
                <a:lumMod val="75000"/>
                <a:lumOff val="2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59"/>
          <p:cNvCxnSpPr>
            <a:stCxn id="19" idx="3"/>
          </p:cNvCxnSpPr>
          <p:nvPr/>
        </p:nvCxnSpPr>
        <p:spPr>
          <a:xfrm flipV="1">
            <a:off x="3641959" y="1972197"/>
            <a:ext cx="2143131" cy="13178"/>
          </a:xfrm>
          <a:prstGeom prst="line">
            <a:avLst/>
          </a:prstGeom>
          <a:ln w="15240" cap="rnd">
            <a:solidFill>
              <a:schemeClr val="tx1">
                <a:lumMod val="75000"/>
                <a:lumOff val="2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모서리가 둥근 직사각형 42"/>
          <p:cNvSpPr/>
          <p:nvPr/>
        </p:nvSpPr>
        <p:spPr>
          <a:xfrm>
            <a:off x="1835696" y="1592044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모서리가 둥근 직사각형 47"/>
          <p:cNvSpPr/>
          <p:nvPr/>
        </p:nvSpPr>
        <p:spPr>
          <a:xfrm>
            <a:off x="1844877" y="2518862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모서리가 둥근 직사각형 53"/>
          <p:cNvSpPr/>
          <p:nvPr/>
        </p:nvSpPr>
        <p:spPr>
          <a:xfrm>
            <a:off x="1841718" y="3445680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그룹 46"/>
          <p:cNvGrpSpPr>
            <a:grpSpLocks/>
          </p:cNvGrpSpPr>
          <p:nvPr/>
        </p:nvGrpSpPr>
        <p:grpSpPr bwMode="auto">
          <a:xfrm>
            <a:off x="1907704" y="1666393"/>
            <a:ext cx="1671428" cy="590161"/>
            <a:chOff x="1411094" y="1711906"/>
            <a:chExt cx="2159799" cy="922279"/>
          </a:xfrm>
        </p:grpSpPr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  <p:sp>
        <p:nvSpPr>
          <p:cNvPr id="31" name="직사각형 67"/>
          <p:cNvSpPr/>
          <p:nvPr/>
        </p:nvSpPr>
        <p:spPr>
          <a:xfrm>
            <a:off x="5162879" y="2139555"/>
            <a:ext cx="418264" cy="456347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endParaRPr lang="en-US" altLang="ko-KR" sz="32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07704" y="4326944"/>
            <a:ext cx="528160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64381" y="1059582"/>
            <a:ext cx="609100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36" name="그룹 46"/>
          <p:cNvGrpSpPr>
            <a:grpSpLocks/>
          </p:cNvGrpSpPr>
          <p:nvPr/>
        </p:nvGrpSpPr>
        <p:grpSpPr bwMode="auto">
          <a:xfrm>
            <a:off x="1907704" y="2571750"/>
            <a:ext cx="1671428" cy="590161"/>
            <a:chOff x="1411094" y="1711906"/>
            <a:chExt cx="2159799" cy="922279"/>
          </a:xfrm>
        </p:grpSpPr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8" name="TextBox 37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  <p:grpSp>
        <p:nvGrpSpPr>
          <p:cNvPr id="39" name="그룹 46"/>
          <p:cNvGrpSpPr>
            <a:grpSpLocks/>
          </p:cNvGrpSpPr>
          <p:nvPr/>
        </p:nvGrpSpPr>
        <p:grpSpPr bwMode="auto">
          <a:xfrm>
            <a:off x="1907704" y="3493757"/>
            <a:ext cx="1671428" cy="590161"/>
            <a:chOff x="1411094" y="1711906"/>
            <a:chExt cx="2159799" cy="922279"/>
          </a:xfrm>
        </p:grpSpPr>
        <p:sp>
          <p:nvSpPr>
            <p:cNvPr id="40" name="TextBox 39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76704" y="670599"/>
            <a:ext cx="63231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headline 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29"/>
          <p:cNvSpPr>
            <a:spLocks noChangeArrowheads="1"/>
          </p:cNvSpPr>
          <p:nvPr/>
        </p:nvSpPr>
        <p:spPr bwMode="auto">
          <a:xfrm>
            <a:off x="4627891" y="2905191"/>
            <a:ext cx="3400493" cy="1736356"/>
          </a:xfrm>
          <a:prstGeom prst="ellipse">
            <a:avLst/>
          </a:prstGeom>
          <a:gradFill rotWithShape="1">
            <a:gsLst>
              <a:gs pos="0">
                <a:schemeClr val="tx1">
                  <a:alpha val="39999"/>
                </a:schemeClr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kumimoji="0" lang="ko-KR" altLang="en-US" sz="140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grpSp>
        <p:nvGrpSpPr>
          <p:cNvPr id="6" name="그룹 8"/>
          <p:cNvGrpSpPr/>
          <p:nvPr/>
        </p:nvGrpSpPr>
        <p:grpSpPr>
          <a:xfrm>
            <a:off x="5253843" y="2136607"/>
            <a:ext cx="1490158" cy="1534546"/>
            <a:chOff x="3152065" y="2440990"/>
            <a:chExt cx="2479953" cy="2553826"/>
          </a:xfrm>
          <a:solidFill>
            <a:schemeClr val="bg1">
              <a:lumMod val="65000"/>
            </a:schemeClr>
          </a:solidFill>
          <a:effectLst/>
          <a:scene3d>
            <a:camera prst="perspectiveHeroicExtremeLeftFacing">
              <a:rot lat="20289701" lon="2161621" rev="20813843"/>
            </a:camera>
            <a:lightRig rig="balanced" dir="t">
              <a:rot lat="0" lon="0" rev="4200000"/>
            </a:lightRig>
          </a:scene3d>
        </p:grpSpPr>
        <p:sp>
          <p:nvSpPr>
            <p:cNvPr id="7" name="막힌 원호 27"/>
            <p:cNvSpPr/>
            <p:nvPr/>
          </p:nvSpPr>
          <p:spPr>
            <a:xfrm rot="18297562">
              <a:off x="3152065" y="2441113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막힌 원호 28"/>
            <p:cNvSpPr/>
            <p:nvPr/>
          </p:nvSpPr>
          <p:spPr>
            <a:xfrm rot="3892719">
              <a:off x="3327762" y="244099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막힌 원호 29"/>
            <p:cNvSpPr/>
            <p:nvPr/>
          </p:nvSpPr>
          <p:spPr>
            <a:xfrm rot="11081471">
              <a:off x="3242475" y="269056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657677" y="1550220"/>
            <a:ext cx="2526459" cy="2601717"/>
            <a:chOff x="3152065" y="2440990"/>
            <a:chExt cx="2479953" cy="2553826"/>
          </a:xfrm>
          <a:solidFill>
            <a:schemeClr val="bg1">
              <a:lumMod val="65000"/>
            </a:schemeClr>
          </a:solidFill>
          <a:effectLst/>
          <a:scene3d>
            <a:camera prst="perspectiveHeroicExtremeLeftFacing">
              <a:rot lat="20289701" lon="2161621" rev="20813843"/>
            </a:camera>
            <a:lightRig rig="balanced" dir="t">
              <a:rot lat="0" lon="0" rev="4200000"/>
            </a:lightRig>
          </a:scene3d>
        </p:grpSpPr>
        <p:sp>
          <p:nvSpPr>
            <p:cNvPr id="11" name="막힌 원호 31"/>
            <p:cNvSpPr/>
            <p:nvPr/>
          </p:nvSpPr>
          <p:spPr>
            <a:xfrm rot="18297562">
              <a:off x="3152065" y="2441113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막힌 원호 32"/>
            <p:cNvSpPr/>
            <p:nvPr/>
          </p:nvSpPr>
          <p:spPr>
            <a:xfrm rot="3892719">
              <a:off x="3327762" y="244099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막힌 원호 33"/>
            <p:cNvSpPr/>
            <p:nvPr/>
          </p:nvSpPr>
          <p:spPr>
            <a:xfrm rot="11081471">
              <a:off x="3242475" y="2690560"/>
              <a:ext cx="2304256" cy="2304256"/>
            </a:xfrm>
            <a:prstGeom prst="blockArc">
              <a:avLst>
                <a:gd name="adj1" fmla="val 12318204"/>
                <a:gd name="adj2" fmla="val 19307760"/>
                <a:gd name="adj3" fmla="val 18915"/>
              </a:avLst>
            </a:prstGeom>
            <a:grpFill/>
            <a:ln>
              <a:noFill/>
            </a:ln>
            <a:sp3d prstMaterial="plastic">
              <a:bevelT w="635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직사각형 36"/>
          <p:cNvSpPr/>
          <p:nvPr/>
        </p:nvSpPr>
        <p:spPr>
          <a:xfrm>
            <a:off x="6667262" y="1970956"/>
            <a:ext cx="461852" cy="600457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4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endParaRPr lang="en-US" altLang="ko-KR" sz="44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직사각형 37"/>
          <p:cNvSpPr/>
          <p:nvPr/>
        </p:nvSpPr>
        <p:spPr>
          <a:xfrm>
            <a:off x="5436460" y="3598043"/>
            <a:ext cx="490623" cy="648494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endParaRPr lang="en-US" altLang="ko-KR" sz="48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직선 연결선 60"/>
          <p:cNvCxnSpPr/>
          <p:nvPr/>
        </p:nvCxnSpPr>
        <p:spPr>
          <a:xfrm flipV="1">
            <a:off x="3651140" y="2888482"/>
            <a:ext cx="3200926" cy="19683"/>
          </a:xfrm>
          <a:prstGeom prst="line">
            <a:avLst/>
          </a:prstGeom>
          <a:ln w="15240" cap="rnd">
            <a:solidFill>
              <a:schemeClr val="bg1">
                <a:lumMod val="7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62"/>
          <p:cNvCxnSpPr/>
          <p:nvPr/>
        </p:nvCxnSpPr>
        <p:spPr>
          <a:xfrm flipV="1">
            <a:off x="3645037" y="3813865"/>
            <a:ext cx="1794007" cy="11032"/>
          </a:xfrm>
          <a:prstGeom prst="line">
            <a:avLst/>
          </a:prstGeom>
          <a:ln w="15240" cap="rnd">
            <a:solidFill>
              <a:schemeClr val="bg1">
                <a:lumMod val="7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59"/>
          <p:cNvCxnSpPr>
            <a:stCxn id="19" idx="3"/>
          </p:cNvCxnSpPr>
          <p:nvPr/>
        </p:nvCxnSpPr>
        <p:spPr>
          <a:xfrm flipV="1">
            <a:off x="3641959" y="1972197"/>
            <a:ext cx="2143131" cy="13178"/>
          </a:xfrm>
          <a:prstGeom prst="line">
            <a:avLst/>
          </a:prstGeom>
          <a:ln w="15240" cap="rnd">
            <a:solidFill>
              <a:schemeClr val="bg1">
                <a:lumMod val="75000"/>
              </a:schemeClr>
            </a:solidFill>
            <a:prstDash val="sysDot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모서리가 둥근 직사각형 42"/>
          <p:cNvSpPr/>
          <p:nvPr/>
        </p:nvSpPr>
        <p:spPr>
          <a:xfrm>
            <a:off x="1835696" y="1592044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모서리가 둥근 직사각형 47"/>
          <p:cNvSpPr/>
          <p:nvPr/>
        </p:nvSpPr>
        <p:spPr>
          <a:xfrm>
            <a:off x="1844877" y="2518862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모서리가 둥근 직사각형 53"/>
          <p:cNvSpPr/>
          <p:nvPr/>
        </p:nvSpPr>
        <p:spPr>
          <a:xfrm>
            <a:off x="1841718" y="3445680"/>
            <a:ext cx="1806263" cy="786661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/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그룹 46"/>
          <p:cNvGrpSpPr>
            <a:grpSpLocks/>
          </p:cNvGrpSpPr>
          <p:nvPr/>
        </p:nvGrpSpPr>
        <p:grpSpPr bwMode="auto">
          <a:xfrm>
            <a:off x="1907704" y="1666393"/>
            <a:ext cx="1671428" cy="590161"/>
            <a:chOff x="1411094" y="1711906"/>
            <a:chExt cx="2159799" cy="922279"/>
          </a:xfrm>
        </p:grpSpPr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  <p:sp>
        <p:nvSpPr>
          <p:cNvPr id="25" name="직사각형 67"/>
          <p:cNvSpPr/>
          <p:nvPr/>
        </p:nvSpPr>
        <p:spPr>
          <a:xfrm>
            <a:off x="5162879" y="2139555"/>
            <a:ext cx="418264" cy="456347"/>
          </a:xfrm>
          <a:prstGeom prst="rect">
            <a:avLst/>
          </a:prstGeom>
          <a:noFill/>
          <a:scene3d>
            <a:camera prst="perspectiveLeft" fov="4800000">
              <a:rot lat="20292000" lon="2160000" rev="20814000"/>
            </a:camera>
            <a:lightRig rig="threePt" dir="t"/>
          </a:scene3d>
          <a:sp3d>
            <a:bevelT w="0" h="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200" b="1" cap="none" spc="0" dirty="0" smtClean="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</a:t>
            </a:r>
            <a:endParaRPr lang="en-US" altLang="ko-KR" sz="3200" b="1" cap="none" spc="0" dirty="0">
              <a:ln w="12700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4326944"/>
            <a:ext cx="528160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64381" y="1059582"/>
            <a:ext cx="609100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grpSp>
        <p:nvGrpSpPr>
          <p:cNvPr id="28" name="그룹 46"/>
          <p:cNvGrpSpPr>
            <a:grpSpLocks/>
          </p:cNvGrpSpPr>
          <p:nvPr/>
        </p:nvGrpSpPr>
        <p:grpSpPr bwMode="auto">
          <a:xfrm>
            <a:off x="1907704" y="2571750"/>
            <a:ext cx="1671428" cy="590161"/>
            <a:chOff x="1411094" y="1711906"/>
            <a:chExt cx="2159799" cy="922279"/>
          </a:xfrm>
        </p:grpSpPr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0" name="TextBox 29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  <p:grpSp>
        <p:nvGrpSpPr>
          <p:cNvPr id="31" name="그룹 46"/>
          <p:cNvGrpSpPr>
            <a:grpSpLocks/>
          </p:cNvGrpSpPr>
          <p:nvPr/>
        </p:nvGrpSpPr>
        <p:grpSpPr bwMode="auto">
          <a:xfrm>
            <a:off x="1907704" y="3493757"/>
            <a:ext cx="1671428" cy="590161"/>
            <a:chOff x="1411094" y="1711906"/>
            <a:chExt cx="2159799" cy="922279"/>
          </a:xfrm>
        </p:grpSpPr>
        <p:sp>
          <p:nvSpPr>
            <p:cNvPr id="32" name="TextBox 31"/>
            <p:cNvSpPr txBox="1">
              <a:spLocks noChangeArrowheads="1"/>
            </p:cNvSpPr>
            <p:nvPr/>
          </p:nvSpPr>
          <p:spPr bwMode="auto">
            <a:xfrm>
              <a:off x="1411094" y="1711906"/>
              <a:ext cx="2070866" cy="375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A.TEXT </a:t>
              </a: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HERE!!</a:t>
              </a: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49" y="2071163"/>
              <a:ext cx="2113744" cy="56302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Text here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251</Words>
  <Application>Microsoft Office PowerPoint</Application>
  <PresentationFormat>On-screen Show (16:9)</PresentationFormat>
  <Paragraphs>44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2014-04-16T05:04:50Z</dcterms:modified>
</cp:coreProperties>
</file>