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E363CF5B-CB91-44D5-814B-997CD4E3043E}"/>
              </a:ext>
            </a:extLst>
          </p:cNvPr>
          <p:cNvGrpSpPr/>
          <p:nvPr/>
        </p:nvGrpSpPr>
        <p:grpSpPr>
          <a:xfrm>
            <a:off x="4183787" y="1808310"/>
            <a:ext cx="3824426" cy="3827768"/>
            <a:chOff x="4027844" y="1565140"/>
            <a:chExt cx="4136311" cy="4139927"/>
          </a:xfrm>
        </p:grpSpPr>
        <p:sp>
          <p:nvSpPr>
            <p:cNvPr id="881" name="이등변 삼각형 880">
              <a:extLst>
                <a:ext uri="{FF2B5EF4-FFF2-40B4-BE49-F238E27FC236}">
                  <a16:creationId xmlns:a16="http://schemas.microsoft.com/office/drawing/2014/main" id="{31F47ECB-801E-451D-931A-B9703745849F}"/>
                </a:ext>
              </a:extLst>
            </p:cNvPr>
            <p:cNvSpPr/>
            <p:nvPr/>
          </p:nvSpPr>
          <p:spPr>
            <a:xfrm>
              <a:off x="4027844" y="3989072"/>
              <a:ext cx="4136311" cy="1188533"/>
            </a:xfrm>
            <a:prstGeom prst="triangle">
              <a:avLst>
                <a:gd name="adj" fmla="val 5021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2" name="이등변 삼각형 881">
              <a:extLst>
                <a:ext uri="{FF2B5EF4-FFF2-40B4-BE49-F238E27FC236}">
                  <a16:creationId xmlns:a16="http://schemas.microsoft.com/office/drawing/2014/main" id="{D109A91A-3965-454E-849E-C01E9ADACA40}"/>
                </a:ext>
              </a:extLst>
            </p:cNvPr>
            <p:cNvSpPr/>
            <p:nvPr/>
          </p:nvSpPr>
          <p:spPr>
            <a:xfrm rot="7200000">
              <a:off x="3469847" y="3046951"/>
              <a:ext cx="4136311" cy="1179921"/>
            </a:xfrm>
            <a:prstGeom prst="triangle">
              <a:avLst>
                <a:gd name="adj" fmla="val 497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3" name="이등변 삼각형 882">
              <a:extLst>
                <a:ext uri="{FF2B5EF4-FFF2-40B4-BE49-F238E27FC236}">
                  <a16:creationId xmlns:a16="http://schemas.microsoft.com/office/drawing/2014/main" id="{7C6D870F-76CB-4B81-8581-5F84A113468B}"/>
                </a:ext>
              </a:extLst>
            </p:cNvPr>
            <p:cNvSpPr/>
            <p:nvPr/>
          </p:nvSpPr>
          <p:spPr>
            <a:xfrm rot="14400000">
              <a:off x="4592099" y="3050566"/>
              <a:ext cx="4136311" cy="1165459"/>
            </a:xfrm>
            <a:prstGeom prst="triangle">
              <a:avLst>
                <a:gd name="adj" fmla="val 5013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4" name="Rounded Rectangle 10">
              <a:extLst>
                <a:ext uri="{FF2B5EF4-FFF2-40B4-BE49-F238E27FC236}">
                  <a16:creationId xmlns:a16="http://schemas.microsoft.com/office/drawing/2014/main" id="{B38140A0-10CF-4986-8AFC-39E0363F83EE}"/>
                </a:ext>
              </a:extLst>
            </p:cNvPr>
            <p:cNvSpPr/>
            <p:nvPr/>
          </p:nvSpPr>
          <p:spPr>
            <a:xfrm>
              <a:off x="5378837" y="3224182"/>
              <a:ext cx="342694" cy="453517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5" name="Rectangle 16">
              <a:extLst>
                <a:ext uri="{FF2B5EF4-FFF2-40B4-BE49-F238E27FC236}">
                  <a16:creationId xmlns:a16="http://schemas.microsoft.com/office/drawing/2014/main" id="{ACDFC3BD-FE23-46C1-9773-F046D67B298B}"/>
                </a:ext>
              </a:extLst>
            </p:cNvPr>
            <p:cNvSpPr/>
            <p:nvPr/>
          </p:nvSpPr>
          <p:spPr>
            <a:xfrm rot="2700000">
              <a:off x="6455656" y="3122303"/>
              <a:ext cx="358550" cy="642814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6" name="Rounded Rectangle 5">
              <a:extLst>
                <a:ext uri="{FF2B5EF4-FFF2-40B4-BE49-F238E27FC236}">
                  <a16:creationId xmlns:a16="http://schemas.microsoft.com/office/drawing/2014/main" id="{6A8953FB-FE3D-4A55-A5B5-C997C14614C4}"/>
                </a:ext>
              </a:extLst>
            </p:cNvPr>
            <p:cNvSpPr/>
            <p:nvPr/>
          </p:nvSpPr>
          <p:spPr>
            <a:xfrm flipH="1">
              <a:off x="5846067" y="4524105"/>
              <a:ext cx="528120" cy="435667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87" name="그룹 9">
            <a:extLst>
              <a:ext uri="{FF2B5EF4-FFF2-40B4-BE49-F238E27FC236}">
                <a16:creationId xmlns:a16="http://schemas.microsoft.com/office/drawing/2014/main" id="{DAD407E6-43C5-41A0-84DE-53AB870C4964}"/>
              </a:ext>
            </a:extLst>
          </p:cNvPr>
          <p:cNvGrpSpPr/>
          <p:nvPr/>
        </p:nvGrpSpPr>
        <p:grpSpPr>
          <a:xfrm>
            <a:off x="3892124" y="5341322"/>
            <a:ext cx="4407752" cy="901016"/>
            <a:chOff x="467544" y="3302740"/>
            <a:chExt cx="4968486" cy="901016"/>
          </a:xfrm>
        </p:grpSpPr>
        <p:sp>
          <p:nvSpPr>
            <p:cNvPr id="888" name="Rectangle 11">
              <a:extLst>
                <a:ext uri="{FF2B5EF4-FFF2-40B4-BE49-F238E27FC236}">
                  <a16:creationId xmlns:a16="http://schemas.microsoft.com/office/drawing/2014/main" id="{69B75EC9-3CF1-45C5-81A4-DCF7B764CCF3}"/>
                </a:ext>
              </a:extLst>
            </p:cNvPr>
            <p:cNvSpPr/>
            <p:nvPr/>
          </p:nvSpPr>
          <p:spPr>
            <a:xfrm>
              <a:off x="820483" y="3680536"/>
              <a:ext cx="4582827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89" name="Rectangle 12">
              <a:extLst>
                <a:ext uri="{FF2B5EF4-FFF2-40B4-BE49-F238E27FC236}">
                  <a16:creationId xmlns:a16="http://schemas.microsoft.com/office/drawing/2014/main" id="{147DDC4A-6CC3-4B56-8F95-A76F77C26BBC}"/>
                </a:ext>
              </a:extLst>
            </p:cNvPr>
            <p:cNvSpPr/>
            <p:nvPr/>
          </p:nvSpPr>
          <p:spPr>
            <a:xfrm>
              <a:off x="467544" y="3302740"/>
              <a:ext cx="496848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890" name="그룹 3">
            <a:extLst>
              <a:ext uri="{FF2B5EF4-FFF2-40B4-BE49-F238E27FC236}">
                <a16:creationId xmlns:a16="http://schemas.microsoft.com/office/drawing/2014/main" id="{507FA9D6-5CC1-4292-B4E4-D9105706DC79}"/>
              </a:ext>
            </a:extLst>
          </p:cNvPr>
          <p:cNvGrpSpPr/>
          <p:nvPr/>
        </p:nvGrpSpPr>
        <p:grpSpPr>
          <a:xfrm>
            <a:off x="7225524" y="1865846"/>
            <a:ext cx="4033797" cy="1116460"/>
            <a:chOff x="467544" y="2421312"/>
            <a:chExt cx="4546958" cy="1116460"/>
          </a:xfrm>
        </p:grpSpPr>
        <p:sp>
          <p:nvSpPr>
            <p:cNvPr id="891" name="Rectangle 8">
              <a:extLst>
                <a:ext uri="{FF2B5EF4-FFF2-40B4-BE49-F238E27FC236}">
                  <a16:creationId xmlns:a16="http://schemas.microsoft.com/office/drawing/2014/main" id="{3B0468AE-015E-4BBF-9FF7-8427F643495E}"/>
                </a:ext>
              </a:extLst>
            </p:cNvPr>
            <p:cNvSpPr/>
            <p:nvPr/>
          </p:nvSpPr>
          <p:spPr>
            <a:xfrm>
              <a:off x="820483" y="2799108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92" name="Rectangle 9">
              <a:extLst>
                <a:ext uri="{FF2B5EF4-FFF2-40B4-BE49-F238E27FC236}">
                  <a16:creationId xmlns:a16="http://schemas.microsoft.com/office/drawing/2014/main" id="{426C9DDF-E423-4621-87F6-5E4F3825ED4A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893" name="그룹 10">
            <a:extLst>
              <a:ext uri="{FF2B5EF4-FFF2-40B4-BE49-F238E27FC236}">
                <a16:creationId xmlns:a16="http://schemas.microsoft.com/office/drawing/2014/main" id="{5013C592-6148-47BB-B326-D4B3D67F9317}"/>
              </a:ext>
            </a:extLst>
          </p:cNvPr>
          <p:cNvGrpSpPr/>
          <p:nvPr/>
        </p:nvGrpSpPr>
        <p:grpSpPr>
          <a:xfrm>
            <a:off x="932679" y="1865846"/>
            <a:ext cx="4033797" cy="1116460"/>
            <a:chOff x="467544" y="4184168"/>
            <a:chExt cx="4546958" cy="1116460"/>
          </a:xfrm>
        </p:grpSpPr>
        <p:sp>
          <p:nvSpPr>
            <p:cNvPr id="894" name="Rectangle 14">
              <a:extLst>
                <a:ext uri="{FF2B5EF4-FFF2-40B4-BE49-F238E27FC236}">
                  <a16:creationId xmlns:a16="http://schemas.microsoft.com/office/drawing/2014/main" id="{9EB26272-E936-4B63-9413-6516499CEBF0}"/>
                </a:ext>
              </a:extLst>
            </p:cNvPr>
            <p:cNvSpPr/>
            <p:nvPr/>
          </p:nvSpPr>
          <p:spPr>
            <a:xfrm>
              <a:off x="820483" y="4561964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95" name="Rectangle 15">
              <a:extLst>
                <a:ext uri="{FF2B5EF4-FFF2-40B4-BE49-F238E27FC236}">
                  <a16:creationId xmlns:a16="http://schemas.microsoft.com/office/drawing/2014/main" id="{110EBBC6-2535-4FCE-886F-93D177CDAF72}"/>
                </a:ext>
              </a:extLst>
            </p:cNvPr>
            <p:cNvSpPr/>
            <p:nvPr/>
          </p:nvSpPr>
          <p:spPr>
            <a:xfrm>
              <a:off x="467544" y="4184168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86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2022-10-24T06:30:38Z</dcterms:modified>
</cp:coreProperties>
</file>