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59" name="Group 558">
            <a:extLst>
              <a:ext uri="{FF2B5EF4-FFF2-40B4-BE49-F238E27FC236}">
                <a16:creationId xmlns:a16="http://schemas.microsoft.com/office/drawing/2014/main" id="{F5211330-7D74-4741-A9FF-4F508CBB3057}"/>
              </a:ext>
            </a:extLst>
          </p:cNvPr>
          <p:cNvGrpSpPr/>
          <p:nvPr/>
        </p:nvGrpSpPr>
        <p:grpSpPr>
          <a:xfrm>
            <a:off x="6110127" y="4000500"/>
            <a:ext cx="6081873" cy="1974220"/>
            <a:chOff x="6110127" y="4000500"/>
            <a:chExt cx="6081873" cy="1974220"/>
          </a:xfrm>
        </p:grpSpPr>
        <p:grpSp>
          <p:nvGrpSpPr>
            <p:cNvPr id="560" name="Group 559">
              <a:extLst>
                <a:ext uri="{FF2B5EF4-FFF2-40B4-BE49-F238E27FC236}">
                  <a16:creationId xmlns:a16="http://schemas.microsoft.com/office/drawing/2014/main" id="{273C554E-2E41-4E3C-A2D6-6FA808CC60C1}"/>
                </a:ext>
              </a:extLst>
            </p:cNvPr>
            <p:cNvGrpSpPr/>
            <p:nvPr/>
          </p:nvGrpSpPr>
          <p:grpSpPr>
            <a:xfrm flipV="1">
              <a:off x="6110127" y="4000500"/>
              <a:ext cx="1620424" cy="1974220"/>
              <a:chOff x="3776932" y="2050011"/>
              <a:chExt cx="1620424" cy="1974220"/>
            </a:xfrm>
          </p:grpSpPr>
          <p:grpSp>
            <p:nvGrpSpPr>
              <p:cNvPr id="562" name="Graphic 2">
                <a:extLst>
                  <a:ext uri="{FF2B5EF4-FFF2-40B4-BE49-F238E27FC236}">
                    <a16:creationId xmlns:a16="http://schemas.microsoft.com/office/drawing/2014/main" id="{5BF5B3E5-83FC-4F07-8619-B343EF877A93}"/>
                  </a:ext>
                </a:extLst>
              </p:cNvPr>
              <p:cNvGrpSpPr/>
              <p:nvPr/>
            </p:nvGrpSpPr>
            <p:grpSpPr>
              <a:xfrm rot="20075603">
                <a:off x="3776932" y="2050011"/>
                <a:ext cx="1349705" cy="1974220"/>
                <a:chOff x="3918639" y="1676431"/>
                <a:chExt cx="1349705" cy="1974220"/>
              </a:xfrm>
            </p:grpSpPr>
            <p:sp>
              <p:nvSpPr>
                <p:cNvPr id="564" name="Freeform: Shape 563">
                  <a:extLst>
                    <a:ext uri="{FF2B5EF4-FFF2-40B4-BE49-F238E27FC236}">
                      <a16:creationId xmlns:a16="http://schemas.microsoft.com/office/drawing/2014/main" id="{91D5DF74-F022-49CB-BA62-740AF72B3258}"/>
                    </a:ext>
                  </a:extLst>
                </p:cNvPr>
                <p:cNvSpPr/>
                <p:nvPr/>
              </p:nvSpPr>
              <p:spPr>
                <a:xfrm>
                  <a:off x="3918639" y="1676431"/>
                  <a:ext cx="1349705" cy="1974220"/>
                </a:xfrm>
                <a:custGeom>
                  <a:avLst/>
                  <a:gdLst>
                    <a:gd name="connsiteX0" fmla="*/ 923811 w 1349705"/>
                    <a:gd name="connsiteY0" fmla="*/ 1974221 h 1974220"/>
                    <a:gd name="connsiteX1" fmla="*/ 758296 w 1349705"/>
                    <a:gd name="connsiteY1" fmla="*/ 1894134 h 1974220"/>
                    <a:gd name="connsiteX2" fmla="*/ 653451 w 1349705"/>
                    <a:gd name="connsiteY2" fmla="*/ 1863618 h 1974220"/>
                    <a:gd name="connsiteX3" fmla="*/ 618873 w 1349705"/>
                    <a:gd name="connsiteY3" fmla="*/ 1865342 h 1974220"/>
                    <a:gd name="connsiteX4" fmla="*/ 504876 w 1349705"/>
                    <a:gd name="connsiteY4" fmla="*/ 1865231 h 1974220"/>
                    <a:gd name="connsiteX5" fmla="*/ 308344 w 1349705"/>
                    <a:gd name="connsiteY5" fmla="*/ 1815632 h 1974220"/>
                    <a:gd name="connsiteX6" fmla="*/ 123189 w 1349705"/>
                    <a:gd name="connsiteY6" fmla="*/ 1706892 h 1974220"/>
                    <a:gd name="connsiteX7" fmla="*/ 61545 w 1349705"/>
                    <a:gd name="connsiteY7" fmla="*/ 1639407 h 1974220"/>
                    <a:gd name="connsiteX8" fmla="*/ 46968 w 1349705"/>
                    <a:gd name="connsiteY8" fmla="*/ 1587248 h 1974220"/>
                    <a:gd name="connsiteX9" fmla="*/ 80489 w 1349705"/>
                    <a:gd name="connsiteY9" fmla="*/ 1537121 h 1974220"/>
                    <a:gd name="connsiteX10" fmla="*/ 92868 w 1349705"/>
                    <a:gd name="connsiteY10" fmla="*/ 1528692 h 1974220"/>
                    <a:gd name="connsiteX11" fmla="*/ 40849 w 1349705"/>
                    <a:gd name="connsiteY11" fmla="*/ 1482264 h 1974220"/>
                    <a:gd name="connsiteX12" fmla="*/ 22517 w 1349705"/>
                    <a:gd name="connsiteY12" fmla="*/ 1372774 h 1974220"/>
                    <a:gd name="connsiteX13" fmla="*/ 73145 w 1349705"/>
                    <a:gd name="connsiteY13" fmla="*/ 1316220 h 1974220"/>
                    <a:gd name="connsiteX14" fmla="*/ 92061 w 1349705"/>
                    <a:gd name="connsiteY14" fmla="*/ 1306428 h 1974220"/>
                    <a:gd name="connsiteX15" fmla="*/ 66163 w 1349705"/>
                    <a:gd name="connsiteY15" fmla="*/ 1286845 h 1974220"/>
                    <a:gd name="connsiteX16" fmla="*/ 1709 w 1349705"/>
                    <a:gd name="connsiteY16" fmla="*/ 1178328 h 1974220"/>
                    <a:gd name="connsiteX17" fmla="*/ 58624 w 1349705"/>
                    <a:gd name="connsiteY17" fmla="*/ 1059963 h 1974220"/>
                    <a:gd name="connsiteX18" fmla="*/ 109113 w 1349705"/>
                    <a:gd name="connsiteY18" fmla="*/ 1041131 h 1974220"/>
                    <a:gd name="connsiteX19" fmla="*/ 77624 w 1349705"/>
                    <a:gd name="connsiteY19" fmla="*/ 1012228 h 1974220"/>
                    <a:gd name="connsiteX20" fmla="*/ 31585 w 1349705"/>
                    <a:gd name="connsiteY20" fmla="*/ 933865 h 1974220"/>
                    <a:gd name="connsiteX21" fmla="*/ 80238 w 1349705"/>
                    <a:gd name="connsiteY21" fmla="*/ 798115 h 1974220"/>
                    <a:gd name="connsiteX22" fmla="*/ 207421 w 1349705"/>
                    <a:gd name="connsiteY22" fmla="*/ 752410 h 1974220"/>
                    <a:gd name="connsiteX23" fmla="*/ 384676 w 1349705"/>
                    <a:gd name="connsiteY23" fmla="*/ 755887 h 1974220"/>
                    <a:gd name="connsiteX24" fmla="*/ 518201 w 1349705"/>
                    <a:gd name="connsiteY24" fmla="*/ 761618 h 1974220"/>
                    <a:gd name="connsiteX25" fmla="*/ 609916 w 1349705"/>
                    <a:gd name="connsiteY25" fmla="*/ 738696 h 1974220"/>
                    <a:gd name="connsiteX26" fmla="*/ 656872 w 1349705"/>
                    <a:gd name="connsiteY26" fmla="*/ 645590 h 1974220"/>
                    <a:gd name="connsiteX27" fmla="*/ 637400 w 1349705"/>
                    <a:gd name="connsiteY27" fmla="*/ 554404 h 1974220"/>
                    <a:gd name="connsiteX28" fmla="*/ 620459 w 1349705"/>
                    <a:gd name="connsiteY28" fmla="*/ 324685 h 1974220"/>
                    <a:gd name="connsiteX29" fmla="*/ 729421 w 1349705"/>
                    <a:gd name="connsiteY29" fmla="*/ 87066 h 1974220"/>
                    <a:gd name="connsiteX30" fmla="*/ 861082 w 1349705"/>
                    <a:gd name="connsiteY30" fmla="*/ 7590 h 1974220"/>
                    <a:gd name="connsiteX31" fmla="*/ 911766 w 1349705"/>
                    <a:gd name="connsiteY31" fmla="*/ 914 h 1974220"/>
                    <a:gd name="connsiteX32" fmla="*/ 942004 w 1349705"/>
                    <a:gd name="connsiteY32" fmla="*/ 34518 h 1974220"/>
                    <a:gd name="connsiteX33" fmla="*/ 936190 w 1349705"/>
                    <a:gd name="connsiteY33" fmla="*/ 105370 h 1974220"/>
                    <a:gd name="connsiteX34" fmla="*/ 928986 w 1349705"/>
                    <a:gd name="connsiteY34" fmla="*/ 251218 h 1974220"/>
                    <a:gd name="connsiteX35" fmla="*/ 1018725 w 1349705"/>
                    <a:gd name="connsiteY35" fmla="*/ 690460 h 1974220"/>
                    <a:gd name="connsiteX36" fmla="*/ 1121651 w 1349705"/>
                    <a:gd name="connsiteY36" fmla="*/ 876171 h 1974220"/>
                    <a:gd name="connsiteX37" fmla="*/ 1199763 w 1349705"/>
                    <a:gd name="connsiteY37" fmla="*/ 1054094 h 1974220"/>
                    <a:gd name="connsiteX38" fmla="*/ 1210167 w 1349705"/>
                    <a:gd name="connsiteY38" fmla="*/ 1185087 h 1974220"/>
                    <a:gd name="connsiteX39" fmla="*/ 1228749 w 1349705"/>
                    <a:gd name="connsiteY39" fmla="*/ 1218357 h 1974220"/>
                    <a:gd name="connsiteX40" fmla="*/ 1348505 w 1349705"/>
                    <a:gd name="connsiteY40" fmla="*/ 1279417 h 1974220"/>
                    <a:gd name="connsiteX41" fmla="*/ 1345556 w 1349705"/>
                    <a:gd name="connsiteY41" fmla="*/ 1292297 h 1974220"/>
                    <a:gd name="connsiteX42" fmla="*/ 933158 w 1349705"/>
                    <a:gd name="connsiteY42" fmla="*/ 1965903 h 1974220"/>
                    <a:gd name="connsiteX43" fmla="*/ 923811 w 1349705"/>
                    <a:gd name="connsiteY43" fmla="*/ 1974221 h 197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349705" h="1974220">
                      <a:moveTo>
                        <a:pt x="923811" y="1974221"/>
                      </a:moveTo>
                      <a:cubicBezTo>
                        <a:pt x="871208" y="1942231"/>
                        <a:pt x="816324" y="1914941"/>
                        <a:pt x="758296" y="1894134"/>
                      </a:cubicBezTo>
                      <a:cubicBezTo>
                        <a:pt x="723969" y="1881810"/>
                        <a:pt x="689002" y="1871685"/>
                        <a:pt x="653451" y="1863618"/>
                      </a:cubicBezTo>
                      <a:cubicBezTo>
                        <a:pt x="641851" y="1861003"/>
                        <a:pt x="630334" y="1864396"/>
                        <a:pt x="618873" y="1865342"/>
                      </a:cubicBezTo>
                      <a:cubicBezTo>
                        <a:pt x="580847" y="1868486"/>
                        <a:pt x="542931" y="1868347"/>
                        <a:pt x="504876" y="1865231"/>
                      </a:cubicBezTo>
                      <a:cubicBezTo>
                        <a:pt x="436556" y="1859612"/>
                        <a:pt x="371323" y="1842170"/>
                        <a:pt x="308344" y="1815632"/>
                      </a:cubicBezTo>
                      <a:cubicBezTo>
                        <a:pt x="241804" y="1787620"/>
                        <a:pt x="179186" y="1752792"/>
                        <a:pt x="123189" y="1706892"/>
                      </a:cubicBezTo>
                      <a:cubicBezTo>
                        <a:pt x="99433" y="1687420"/>
                        <a:pt x="77540" y="1666028"/>
                        <a:pt x="61545" y="1639407"/>
                      </a:cubicBezTo>
                      <a:cubicBezTo>
                        <a:pt x="51920" y="1623411"/>
                        <a:pt x="44938" y="1606582"/>
                        <a:pt x="46968" y="1587248"/>
                      </a:cubicBezTo>
                      <a:cubicBezTo>
                        <a:pt x="49333" y="1564632"/>
                        <a:pt x="63075" y="1549639"/>
                        <a:pt x="80489" y="1537121"/>
                      </a:cubicBezTo>
                      <a:cubicBezTo>
                        <a:pt x="84272" y="1534395"/>
                        <a:pt x="88194" y="1531863"/>
                        <a:pt x="92868" y="1528692"/>
                      </a:cubicBezTo>
                      <a:cubicBezTo>
                        <a:pt x="71893" y="1516341"/>
                        <a:pt x="54062" y="1501681"/>
                        <a:pt x="40849" y="1482264"/>
                      </a:cubicBezTo>
                      <a:cubicBezTo>
                        <a:pt x="17955" y="1448660"/>
                        <a:pt x="8274" y="1412553"/>
                        <a:pt x="22517" y="1372774"/>
                      </a:cubicBezTo>
                      <a:cubicBezTo>
                        <a:pt x="31669" y="1347237"/>
                        <a:pt x="50195" y="1329601"/>
                        <a:pt x="73145" y="1316220"/>
                      </a:cubicBezTo>
                      <a:cubicBezTo>
                        <a:pt x="79042" y="1312799"/>
                        <a:pt x="85246" y="1309933"/>
                        <a:pt x="92061" y="1306428"/>
                      </a:cubicBezTo>
                      <a:cubicBezTo>
                        <a:pt x="83298" y="1299836"/>
                        <a:pt x="74425" y="1293716"/>
                        <a:pt x="66163" y="1286845"/>
                      </a:cubicBezTo>
                      <a:cubicBezTo>
                        <a:pt x="31836" y="1258359"/>
                        <a:pt x="8497" y="1222836"/>
                        <a:pt x="1709" y="1178328"/>
                      </a:cubicBezTo>
                      <a:cubicBezTo>
                        <a:pt x="-5663" y="1129980"/>
                        <a:pt x="10360" y="1087085"/>
                        <a:pt x="58624" y="1059963"/>
                      </a:cubicBezTo>
                      <a:cubicBezTo>
                        <a:pt x="73979" y="1051340"/>
                        <a:pt x="90503" y="1045804"/>
                        <a:pt x="109113" y="1041131"/>
                      </a:cubicBezTo>
                      <a:cubicBezTo>
                        <a:pt x="97485" y="1031561"/>
                        <a:pt x="87054" y="1022409"/>
                        <a:pt x="77624" y="1012228"/>
                      </a:cubicBezTo>
                      <a:cubicBezTo>
                        <a:pt x="56566" y="989473"/>
                        <a:pt x="40097" y="963881"/>
                        <a:pt x="31585" y="933865"/>
                      </a:cubicBezTo>
                      <a:cubicBezTo>
                        <a:pt x="16035" y="879037"/>
                        <a:pt x="32698" y="832358"/>
                        <a:pt x="80238" y="798115"/>
                      </a:cubicBezTo>
                      <a:cubicBezTo>
                        <a:pt x="118182" y="770798"/>
                        <a:pt x="160409" y="755442"/>
                        <a:pt x="207421" y="752410"/>
                      </a:cubicBezTo>
                      <a:cubicBezTo>
                        <a:pt x="266673" y="748571"/>
                        <a:pt x="325647" y="751075"/>
                        <a:pt x="384676" y="755887"/>
                      </a:cubicBezTo>
                      <a:cubicBezTo>
                        <a:pt x="429073" y="759504"/>
                        <a:pt x="473498" y="764372"/>
                        <a:pt x="518201" y="761618"/>
                      </a:cubicBezTo>
                      <a:cubicBezTo>
                        <a:pt x="550164" y="759643"/>
                        <a:pt x="581125" y="753078"/>
                        <a:pt x="609916" y="738696"/>
                      </a:cubicBezTo>
                      <a:cubicBezTo>
                        <a:pt x="646302" y="720531"/>
                        <a:pt x="663354" y="685787"/>
                        <a:pt x="656872" y="645590"/>
                      </a:cubicBezTo>
                      <a:cubicBezTo>
                        <a:pt x="651921" y="614851"/>
                        <a:pt x="642240" y="585170"/>
                        <a:pt x="637400" y="554404"/>
                      </a:cubicBezTo>
                      <a:cubicBezTo>
                        <a:pt x="629722" y="494929"/>
                        <a:pt x="618540" y="411782"/>
                        <a:pt x="620459" y="324685"/>
                      </a:cubicBezTo>
                      <a:cubicBezTo>
                        <a:pt x="621293" y="229159"/>
                        <a:pt x="658319" y="150351"/>
                        <a:pt x="729421" y="87066"/>
                      </a:cubicBezTo>
                      <a:cubicBezTo>
                        <a:pt x="768394" y="52377"/>
                        <a:pt x="811094" y="23864"/>
                        <a:pt x="861082" y="7590"/>
                      </a:cubicBezTo>
                      <a:cubicBezTo>
                        <a:pt x="877439" y="2277"/>
                        <a:pt x="894186" y="-1923"/>
                        <a:pt x="911766" y="914"/>
                      </a:cubicBezTo>
                      <a:cubicBezTo>
                        <a:pt x="930961" y="4002"/>
                        <a:pt x="940585" y="14934"/>
                        <a:pt x="942004" y="34518"/>
                      </a:cubicBezTo>
                      <a:cubicBezTo>
                        <a:pt x="943701" y="58469"/>
                        <a:pt x="939389" y="81891"/>
                        <a:pt x="936190" y="105370"/>
                      </a:cubicBezTo>
                      <a:cubicBezTo>
                        <a:pt x="929570" y="153800"/>
                        <a:pt x="927845" y="202454"/>
                        <a:pt x="928986" y="251218"/>
                      </a:cubicBezTo>
                      <a:cubicBezTo>
                        <a:pt x="932574" y="402992"/>
                        <a:pt x="962311" y="549452"/>
                        <a:pt x="1018725" y="690460"/>
                      </a:cubicBezTo>
                      <a:cubicBezTo>
                        <a:pt x="1045236" y="756722"/>
                        <a:pt x="1081427" y="817504"/>
                        <a:pt x="1121651" y="876171"/>
                      </a:cubicBezTo>
                      <a:cubicBezTo>
                        <a:pt x="1158871" y="930472"/>
                        <a:pt x="1186745" y="989056"/>
                        <a:pt x="1199763" y="1054094"/>
                      </a:cubicBezTo>
                      <a:cubicBezTo>
                        <a:pt x="1208415" y="1097378"/>
                        <a:pt x="1212949" y="1140941"/>
                        <a:pt x="1210167" y="1185087"/>
                      </a:cubicBezTo>
                      <a:cubicBezTo>
                        <a:pt x="1208721" y="1208009"/>
                        <a:pt x="1208609" y="1208065"/>
                        <a:pt x="1228749" y="1218357"/>
                      </a:cubicBezTo>
                      <a:cubicBezTo>
                        <a:pt x="1268640" y="1238748"/>
                        <a:pt x="1308586" y="1259083"/>
                        <a:pt x="1348505" y="1279417"/>
                      </a:cubicBezTo>
                      <a:cubicBezTo>
                        <a:pt x="1351648" y="1284647"/>
                        <a:pt x="1347893" y="1288486"/>
                        <a:pt x="1345556" y="1292297"/>
                      </a:cubicBezTo>
                      <a:cubicBezTo>
                        <a:pt x="1316848" y="1338808"/>
                        <a:pt x="943423" y="1946959"/>
                        <a:pt x="933158" y="1965903"/>
                      </a:cubicBezTo>
                      <a:cubicBezTo>
                        <a:pt x="931072" y="1969770"/>
                        <a:pt x="929291" y="1974110"/>
                        <a:pt x="923811" y="1974221"/>
                      </a:cubicBezTo>
                      <a:close/>
                    </a:path>
                  </a:pathLst>
                </a:custGeom>
                <a:solidFill>
                  <a:srgbClr val="FBC094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5" name="Freeform: Shape 564">
                  <a:extLst>
                    <a:ext uri="{FF2B5EF4-FFF2-40B4-BE49-F238E27FC236}">
                      <a16:creationId xmlns:a16="http://schemas.microsoft.com/office/drawing/2014/main" id="{E5643F65-062A-40B8-99FA-A1BD314CA9DC}"/>
                    </a:ext>
                  </a:extLst>
                </p:cNvPr>
                <p:cNvSpPr/>
                <p:nvPr/>
              </p:nvSpPr>
              <p:spPr>
                <a:xfrm>
                  <a:off x="4014003" y="2543975"/>
                  <a:ext cx="690651" cy="865729"/>
                </a:xfrm>
                <a:custGeom>
                  <a:avLst/>
                  <a:gdLst>
                    <a:gd name="connsiteX0" fmla="*/ 2317 w 690651"/>
                    <a:gd name="connsiteY0" fmla="*/ 662539 h 865729"/>
                    <a:gd name="connsiteX1" fmla="*/ 111195 w 690651"/>
                    <a:gd name="connsiteY1" fmla="*/ 689272 h 865729"/>
                    <a:gd name="connsiteX2" fmla="*/ 204023 w 690651"/>
                    <a:gd name="connsiteY2" fmla="*/ 699509 h 865729"/>
                    <a:gd name="connsiteX3" fmla="*/ 284138 w 690651"/>
                    <a:gd name="connsiteY3" fmla="*/ 698897 h 865729"/>
                    <a:gd name="connsiteX4" fmla="*/ 416412 w 690651"/>
                    <a:gd name="connsiteY4" fmla="*/ 677839 h 865729"/>
                    <a:gd name="connsiteX5" fmla="*/ 468542 w 690651"/>
                    <a:gd name="connsiteY5" fmla="*/ 636752 h 865729"/>
                    <a:gd name="connsiteX6" fmla="*/ 457971 w 690651"/>
                    <a:gd name="connsiteY6" fmla="*/ 536246 h 865729"/>
                    <a:gd name="connsiteX7" fmla="*/ 419833 w 690651"/>
                    <a:gd name="connsiteY7" fmla="*/ 520613 h 865729"/>
                    <a:gd name="connsiteX8" fmla="*/ 346005 w 690651"/>
                    <a:gd name="connsiteY8" fmla="*/ 521086 h 865729"/>
                    <a:gd name="connsiteX9" fmla="*/ 245388 w 690651"/>
                    <a:gd name="connsiteY9" fmla="*/ 520863 h 865729"/>
                    <a:gd name="connsiteX10" fmla="*/ 138457 w 690651"/>
                    <a:gd name="connsiteY10" fmla="*/ 502754 h 865729"/>
                    <a:gd name="connsiteX11" fmla="*/ 16392 w 690651"/>
                    <a:gd name="connsiteY11" fmla="*/ 453600 h 865729"/>
                    <a:gd name="connsiteX12" fmla="*/ 5349 w 690651"/>
                    <a:gd name="connsiteY12" fmla="*/ 446117 h 865729"/>
                    <a:gd name="connsiteX13" fmla="*/ 314 w 690651"/>
                    <a:gd name="connsiteY13" fmla="*/ 439941 h 865729"/>
                    <a:gd name="connsiteX14" fmla="*/ 8492 w 690651"/>
                    <a:gd name="connsiteY14" fmla="*/ 438578 h 865729"/>
                    <a:gd name="connsiteX15" fmla="*/ 66464 w 690651"/>
                    <a:gd name="connsiteY15" fmla="*/ 447897 h 865729"/>
                    <a:gd name="connsiteX16" fmla="*/ 241271 w 690651"/>
                    <a:gd name="connsiteY16" fmla="*/ 476355 h 865729"/>
                    <a:gd name="connsiteX17" fmla="*/ 366340 w 690651"/>
                    <a:gd name="connsiteY17" fmla="*/ 484672 h 865729"/>
                    <a:gd name="connsiteX18" fmla="*/ 505623 w 690651"/>
                    <a:gd name="connsiteY18" fmla="*/ 440915 h 865729"/>
                    <a:gd name="connsiteX19" fmla="*/ 530854 w 690651"/>
                    <a:gd name="connsiteY19" fmla="*/ 363637 h 865729"/>
                    <a:gd name="connsiteX20" fmla="*/ 429263 w 690651"/>
                    <a:gd name="connsiteY20" fmla="*/ 279600 h 865729"/>
                    <a:gd name="connsiteX21" fmla="*/ 343974 w 690651"/>
                    <a:gd name="connsiteY21" fmla="*/ 274426 h 865729"/>
                    <a:gd name="connsiteX22" fmla="*/ 113755 w 690651"/>
                    <a:gd name="connsiteY22" fmla="*/ 229639 h 865729"/>
                    <a:gd name="connsiteX23" fmla="*/ 84657 w 690651"/>
                    <a:gd name="connsiteY23" fmla="*/ 216120 h 865729"/>
                    <a:gd name="connsiteX24" fmla="*/ 18618 w 690651"/>
                    <a:gd name="connsiteY24" fmla="*/ 175478 h 865729"/>
                    <a:gd name="connsiteX25" fmla="*/ 70776 w 690651"/>
                    <a:gd name="connsiteY25" fmla="*/ 190472 h 865729"/>
                    <a:gd name="connsiteX26" fmla="*/ 236542 w 690651"/>
                    <a:gd name="connsiteY26" fmla="*/ 223797 h 865729"/>
                    <a:gd name="connsiteX27" fmla="*/ 326950 w 690651"/>
                    <a:gd name="connsiteY27" fmla="*/ 231809 h 865729"/>
                    <a:gd name="connsiteX28" fmla="*/ 386647 w 690651"/>
                    <a:gd name="connsiteY28" fmla="*/ 232977 h 865729"/>
                    <a:gd name="connsiteX29" fmla="*/ 481171 w 690651"/>
                    <a:gd name="connsiteY29" fmla="*/ 217538 h 865729"/>
                    <a:gd name="connsiteX30" fmla="*/ 546626 w 690651"/>
                    <a:gd name="connsiteY30" fmla="*/ 116560 h 865729"/>
                    <a:gd name="connsiteX31" fmla="*/ 523760 w 690651"/>
                    <a:gd name="connsiteY31" fmla="*/ 74639 h 865729"/>
                    <a:gd name="connsiteX32" fmla="*/ 446677 w 690651"/>
                    <a:gd name="connsiteY32" fmla="*/ 38698 h 865729"/>
                    <a:gd name="connsiteX33" fmla="*/ 354712 w 690651"/>
                    <a:gd name="connsiteY33" fmla="*/ 18030 h 865729"/>
                    <a:gd name="connsiteX34" fmla="*/ 278380 w 690651"/>
                    <a:gd name="connsiteY34" fmla="*/ 15053 h 865729"/>
                    <a:gd name="connsiteX35" fmla="*/ 256905 w 690651"/>
                    <a:gd name="connsiteY35" fmla="*/ 14608 h 865729"/>
                    <a:gd name="connsiteX36" fmla="*/ 292150 w 690651"/>
                    <a:gd name="connsiteY36" fmla="*/ 6457 h 865729"/>
                    <a:gd name="connsiteX37" fmla="*/ 361193 w 690651"/>
                    <a:gd name="connsiteY37" fmla="*/ 4 h 865729"/>
                    <a:gd name="connsiteX38" fmla="*/ 538031 w 690651"/>
                    <a:gd name="connsiteY38" fmla="*/ 49797 h 865729"/>
                    <a:gd name="connsiteX39" fmla="*/ 588075 w 690651"/>
                    <a:gd name="connsiteY39" fmla="*/ 171250 h 865729"/>
                    <a:gd name="connsiteX40" fmla="*/ 587741 w 690651"/>
                    <a:gd name="connsiteY40" fmla="*/ 173892 h 865729"/>
                    <a:gd name="connsiteX41" fmla="*/ 594334 w 690651"/>
                    <a:gd name="connsiteY41" fmla="*/ 237984 h 865729"/>
                    <a:gd name="connsiteX42" fmla="*/ 550020 w 690651"/>
                    <a:gd name="connsiteY42" fmla="*/ 487510 h 865729"/>
                    <a:gd name="connsiteX43" fmla="*/ 547238 w 690651"/>
                    <a:gd name="connsiteY43" fmla="*/ 513964 h 865729"/>
                    <a:gd name="connsiteX44" fmla="*/ 549547 w 690651"/>
                    <a:gd name="connsiteY44" fmla="*/ 664570 h 865729"/>
                    <a:gd name="connsiteX45" fmla="*/ 548351 w 690651"/>
                    <a:gd name="connsiteY45" fmla="*/ 674751 h 865729"/>
                    <a:gd name="connsiteX46" fmla="*/ 656423 w 690651"/>
                    <a:gd name="connsiteY46" fmla="*/ 817206 h 865729"/>
                    <a:gd name="connsiteX47" fmla="*/ 683712 w 690651"/>
                    <a:gd name="connsiteY47" fmla="*/ 834119 h 865729"/>
                    <a:gd name="connsiteX48" fmla="*/ 690444 w 690651"/>
                    <a:gd name="connsiteY48" fmla="*/ 843632 h 865729"/>
                    <a:gd name="connsiteX49" fmla="*/ 680012 w 690651"/>
                    <a:gd name="connsiteY49" fmla="*/ 848834 h 865729"/>
                    <a:gd name="connsiteX50" fmla="*/ 558310 w 690651"/>
                    <a:gd name="connsiteY50" fmla="*/ 811531 h 865729"/>
                    <a:gd name="connsiteX51" fmla="*/ 477833 w 690651"/>
                    <a:gd name="connsiteY51" fmla="*/ 698758 h 865729"/>
                    <a:gd name="connsiteX52" fmla="*/ 473827 w 690651"/>
                    <a:gd name="connsiteY52" fmla="*/ 693528 h 865729"/>
                    <a:gd name="connsiteX53" fmla="*/ 480698 w 690651"/>
                    <a:gd name="connsiteY53" fmla="*/ 711748 h 865729"/>
                    <a:gd name="connsiteX54" fmla="*/ 490518 w 690651"/>
                    <a:gd name="connsiteY54" fmla="*/ 772614 h 865729"/>
                    <a:gd name="connsiteX55" fmla="*/ 444953 w 690651"/>
                    <a:gd name="connsiteY55" fmla="*/ 827442 h 865729"/>
                    <a:gd name="connsiteX56" fmla="*/ 351624 w 690651"/>
                    <a:gd name="connsiteY56" fmla="*/ 856206 h 865729"/>
                    <a:gd name="connsiteX57" fmla="*/ 214204 w 690651"/>
                    <a:gd name="connsiteY57" fmla="*/ 864746 h 865729"/>
                    <a:gd name="connsiteX58" fmla="*/ 101570 w 690651"/>
                    <a:gd name="connsiteY58" fmla="*/ 843688 h 865729"/>
                    <a:gd name="connsiteX59" fmla="*/ 92975 w 690651"/>
                    <a:gd name="connsiteY59" fmla="*/ 838681 h 865729"/>
                    <a:gd name="connsiteX60" fmla="*/ 127802 w 690651"/>
                    <a:gd name="connsiteY60" fmla="*/ 838792 h 865729"/>
                    <a:gd name="connsiteX61" fmla="*/ 217737 w 690651"/>
                    <a:gd name="connsiteY61" fmla="*/ 838848 h 865729"/>
                    <a:gd name="connsiteX62" fmla="*/ 300996 w 690651"/>
                    <a:gd name="connsiteY62" fmla="*/ 831087 h 865729"/>
                    <a:gd name="connsiteX63" fmla="*/ 409318 w 690651"/>
                    <a:gd name="connsiteY63" fmla="*/ 803519 h 865729"/>
                    <a:gd name="connsiteX64" fmla="*/ 426788 w 690651"/>
                    <a:gd name="connsiteY64" fmla="*/ 791363 h 865729"/>
                    <a:gd name="connsiteX65" fmla="*/ 410959 w 690651"/>
                    <a:gd name="connsiteY65" fmla="*/ 723905 h 865729"/>
                    <a:gd name="connsiteX66" fmla="*/ 361583 w 690651"/>
                    <a:gd name="connsiteY66" fmla="*/ 719231 h 865729"/>
                    <a:gd name="connsiteX67" fmla="*/ 267503 w 690651"/>
                    <a:gd name="connsiteY67" fmla="*/ 726242 h 865729"/>
                    <a:gd name="connsiteX68" fmla="*/ 190086 w 690651"/>
                    <a:gd name="connsiteY68" fmla="*/ 725769 h 865729"/>
                    <a:gd name="connsiteX69" fmla="*/ 60762 w 690651"/>
                    <a:gd name="connsiteY69" fmla="*/ 694557 h 865729"/>
                    <a:gd name="connsiteX70" fmla="*/ 6128 w 690651"/>
                    <a:gd name="connsiteY70" fmla="*/ 666350 h 865729"/>
                    <a:gd name="connsiteX71" fmla="*/ 2317 w 690651"/>
                    <a:gd name="connsiteY71" fmla="*/ 662539 h 865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690651" h="865729">
                      <a:moveTo>
                        <a:pt x="2317" y="662539"/>
                      </a:moveTo>
                      <a:cubicBezTo>
                        <a:pt x="38118" y="674083"/>
                        <a:pt x="74337" y="683068"/>
                        <a:pt x="111195" y="689272"/>
                      </a:cubicBezTo>
                      <a:cubicBezTo>
                        <a:pt x="141934" y="694418"/>
                        <a:pt x="172867" y="697534"/>
                        <a:pt x="204023" y="699509"/>
                      </a:cubicBezTo>
                      <a:cubicBezTo>
                        <a:pt x="230839" y="701206"/>
                        <a:pt x="257517" y="700705"/>
                        <a:pt x="284138" y="698897"/>
                      </a:cubicBezTo>
                      <a:cubicBezTo>
                        <a:pt x="328813" y="695865"/>
                        <a:pt x="373795" y="694001"/>
                        <a:pt x="416412" y="677839"/>
                      </a:cubicBezTo>
                      <a:cubicBezTo>
                        <a:pt x="438026" y="669632"/>
                        <a:pt x="456859" y="657532"/>
                        <a:pt x="468542" y="636752"/>
                      </a:cubicBezTo>
                      <a:cubicBezTo>
                        <a:pt x="486067" y="605596"/>
                        <a:pt x="485066" y="559919"/>
                        <a:pt x="457971" y="536246"/>
                      </a:cubicBezTo>
                      <a:cubicBezTo>
                        <a:pt x="446955" y="526621"/>
                        <a:pt x="433881" y="522755"/>
                        <a:pt x="419833" y="520613"/>
                      </a:cubicBezTo>
                      <a:cubicBezTo>
                        <a:pt x="395187" y="516885"/>
                        <a:pt x="370540" y="520112"/>
                        <a:pt x="346005" y="521086"/>
                      </a:cubicBezTo>
                      <a:cubicBezTo>
                        <a:pt x="312429" y="522449"/>
                        <a:pt x="278964" y="523005"/>
                        <a:pt x="245388" y="520863"/>
                      </a:cubicBezTo>
                      <a:cubicBezTo>
                        <a:pt x="209058" y="518554"/>
                        <a:pt x="173507" y="512128"/>
                        <a:pt x="138457" y="502754"/>
                      </a:cubicBezTo>
                      <a:cubicBezTo>
                        <a:pt x="95812" y="491349"/>
                        <a:pt x="54670" y="475937"/>
                        <a:pt x="16392" y="453600"/>
                      </a:cubicBezTo>
                      <a:cubicBezTo>
                        <a:pt x="12554" y="451347"/>
                        <a:pt x="8826" y="448871"/>
                        <a:pt x="5349" y="446117"/>
                      </a:cubicBezTo>
                      <a:cubicBezTo>
                        <a:pt x="3235" y="444448"/>
                        <a:pt x="-1216" y="443419"/>
                        <a:pt x="314" y="439941"/>
                      </a:cubicBezTo>
                      <a:cubicBezTo>
                        <a:pt x="1621" y="436937"/>
                        <a:pt x="5738" y="438328"/>
                        <a:pt x="8492" y="438578"/>
                      </a:cubicBezTo>
                      <a:cubicBezTo>
                        <a:pt x="28048" y="440247"/>
                        <a:pt x="47187" y="444476"/>
                        <a:pt x="66464" y="447897"/>
                      </a:cubicBezTo>
                      <a:cubicBezTo>
                        <a:pt x="124603" y="458218"/>
                        <a:pt x="182854" y="467731"/>
                        <a:pt x="241271" y="476355"/>
                      </a:cubicBezTo>
                      <a:cubicBezTo>
                        <a:pt x="282803" y="482475"/>
                        <a:pt x="324418" y="487482"/>
                        <a:pt x="366340" y="484672"/>
                      </a:cubicBezTo>
                      <a:cubicBezTo>
                        <a:pt x="416078" y="481334"/>
                        <a:pt x="464202" y="470791"/>
                        <a:pt x="505623" y="440915"/>
                      </a:cubicBezTo>
                      <a:cubicBezTo>
                        <a:pt x="531883" y="421971"/>
                        <a:pt x="539839" y="395155"/>
                        <a:pt x="530854" y="363637"/>
                      </a:cubicBezTo>
                      <a:cubicBezTo>
                        <a:pt x="516222" y="312369"/>
                        <a:pt x="480893" y="286332"/>
                        <a:pt x="429263" y="279600"/>
                      </a:cubicBezTo>
                      <a:cubicBezTo>
                        <a:pt x="400945" y="275900"/>
                        <a:pt x="372460" y="275010"/>
                        <a:pt x="343974" y="274426"/>
                      </a:cubicBezTo>
                      <a:cubicBezTo>
                        <a:pt x="264610" y="272757"/>
                        <a:pt x="187193" y="261546"/>
                        <a:pt x="113755" y="229639"/>
                      </a:cubicBezTo>
                      <a:cubicBezTo>
                        <a:pt x="103935" y="225383"/>
                        <a:pt x="94143" y="221016"/>
                        <a:pt x="84657" y="216120"/>
                      </a:cubicBezTo>
                      <a:cubicBezTo>
                        <a:pt x="61680" y="204325"/>
                        <a:pt x="39231" y="191612"/>
                        <a:pt x="18618" y="175478"/>
                      </a:cubicBezTo>
                      <a:cubicBezTo>
                        <a:pt x="36004" y="180485"/>
                        <a:pt x="53334" y="185687"/>
                        <a:pt x="70776" y="190472"/>
                      </a:cubicBezTo>
                      <a:cubicBezTo>
                        <a:pt x="125243" y="205438"/>
                        <a:pt x="180545" y="216565"/>
                        <a:pt x="236542" y="223797"/>
                      </a:cubicBezTo>
                      <a:cubicBezTo>
                        <a:pt x="266530" y="227664"/>
                        <a:pt x="296684" y="230307"/>
                        <a:pt x="326950" y="231809"/>
                      </a:cubicBezTo>
                      <a:cubicBezTo>
                        <a:pt x="346867" y="232810"/>
                        <a:pt x="366785" y="233868"/>
                        <a:pt x="386647" y="232977"/>
                      </a:cubicBezTo>
                      <a:cubicBezTo>
                        <a:pt x="418665" y="231531"/>
                        <a:pt x="450405" y="228443"/>
                        <a:pt x="481171" y="217538"/>
                      </a:cubicBezTo>
                      <a:cubicBezTo>
                        <a:pt x="523093" y="202684"/>
                        <a:pt x="550326" y="152640"/>
                        <a:pt x="546626" y="116560"/>
                      </a:cubicBezTo>
                      <a:cubicBezTo>
                        <a:pt x="544874" y="99396"/>
                        <a:pt x="536779" y="85571"/>
                        <a:pt x="523760" y="74639"/>
                      </a:cubicBezTo>
                      <a:cubicBezTo>
                        <a:pt x="501311" y="55806"/>
                        <a:pt x="473827" y="47516"/>
                        <a:pt x="446677" y="38698"/>
                      </a:cubicBezTo>
                      <a:cubicBezTo>
                        <a:pt x="416662" y="28962"/>
                        <a:pt x="386174" y="21034"/>
                        <a:pt x="354712" y="18030"/>
                      </a:cubicBezTo>
                      <a:cubicBezTo>
                        <a:pt x="329370" y="15609"/>
                        <a:pt x="304000" y="12049"/>
                        <a:pt x="278380" y="15053"/>
                      </a:cubicBezTo>
                      <a:cubicBezTo>
                        <a:pt x="271370" y="15888"/>
                        <a:pt x="264165" y="15164"/>
                        <a:pt x="256905" y="14608"/>
                      </a:cubicBezTo>
                      <a:cubicBezTo>
                        <a:pt x="268338" y="10519"/>
                        <a:pt x="280272" y="8627"/>
                        <a:pt x="292150" y="6457"/>
                      </a:cubicBezTo>
                      <a:cubicBezTo>
                        <a:pt x="314988" y="2257"/>
                        <a:pt x="338160" y="-108"/>
                        <a:pt x="361193" y="4"/>
                      </a:cubicBezTo>
                      <a:cubicBezTo>
                        <a:pt x="424534" y="282"/>
                        <a:pt x="486012" y="9740"/>
                        <a:pt x="538031" y="49797"/>
                      </a:cubicBezTo>
                      <a:cubicBezTo>
                        <a:pt x="577615" y="80314"/>
                        <a:pt x="594807" y="121122"/>
                        <a:pt x="588075" y="171250"/>
                      </a:cubicBezTo>
                      <a:cubicBezTo>
                        <a:pt x="587964" y="172140"/>
                        <a:pt x="588019" y="173058"/>
                        <a:pt x="587741" y="173892"/>
                      </a:cubicBezTo>
                      <a:cubicBezTo>
                        <a:pt x="580481" y="196286"/>
                        <a:pt x="586990" y="216342"/>
                        <a:pt x="594334" y="237984"/>
                      </a:cubicBezTo>
                      <a:cubicBezTo>
                        <a:pt x="625184" y="328754"/>
                        <a:pt x="609912" y="412513"/>
                        <a:pt x="550020" y="487510"/>
                      </a:cubicBezTo>
                      <a:cubicBezTo>
                        <a:pt x="542704" y="496689"/>
                        <a:pt x="541341" y="502726"/>
                        <a:pt x="547238" y="513964"/>
                      </a:cubicBezTo>
                      <a:cubicBezTo>
                        <a:pt x="573220" y="563396"/>
                        <a:pt x="574055" y="613997"/>
                        <a:pt x="549547" y="664570"/>
                      </a:cubicBezTo>
                      <a:cubicBezTo>
                        <a:pt x="547906" y="667963"/>
                        <a:pt x="547211" y="670996"/>
                        <a:pt x="548351" y="674751"/>
                      </a:cubicBezTo>
                      <a:cubicBezTo>
                        <a:pt x="566850" y="735560"/>
                        <a:pt x="602957" y="782962"/>
                        <a:pt x="656423" y="817206"/>
                      </a:cubicBezTo>
                      <a:cubicBezTo>
                        <a:pt x="665436" y="822964"/>
                        <a:pt x="674783" y="828221"/>
                        <a:pt x="683712" y="834119"/>
                      </a:cubicBezTo>
                      <a:cubicBezTo>
                        <a:pt x="686995" y="836288"/>
                        <a:pt x="691696" y="838764"/>
                        <a:pt x="690444" y="843632"/>
                      </a:cubicBezTo>
                      <a:cubicBezTo>
                        <a:pt x="689220" y="848417"/>
                        <a:pt x="683990" y="848584"/>
                        <a:pt x="680012" y="848834"/>
                      </a:cubicBezTo>
                      <a:cubicBezTo>
                        <a:pt x="634809" y="851644"/>
                        <a:pt x="594195" y="838848"/>
                        <a:pt x="558310" y="811531"/>
                      </a:cubicBezTo>
                      <a:cubicBezTo>
                        <a:pt x="519894" y="782294"/>
                        <a:pt x="497472" y="741486"/>
                        <a:pt x="477833" y="698758"/>
                      </a:cubicBezTo>
                      <a:cubicBezTo>
                        <a:pt x="477026" y="696977"/>
                        <a:pt x="477138" y="694501"/>
                        <a:pt x="473827" y="693528"/>
                      </a:cubicBezTo>
                      <a:cubicBezTo>
                        <a:pt x="474773" y="700399"/>
                        <a:pt x="478417" y="705851"/>
                        <a:pt x="480698" y="711748"/>
                      </a:cubicBezTo>
                      <a:cubicBezTo>
                        <a:pt x="488265" y="731388"/>
                        <a:pt x="494079" y="751417"/>
                        <a:pt x="490518" y="772614"/>
                      </a:cubicBezTo>
                      <a:cubicBezTo>
                        <a:pt x="486039" y="799430"/>
                        <a:pt x="467401" y="815369"/>
                        <a:pt x="444953" y="827442"/>
                      </a:cubicBezTo>
                      <a:cubicBezTo>
                        <a:pt x="415772" y="843104"/>
                        <a:pt x="383726" y="849724"/>
                        <a:pt x="351624" y="856206"/>
                      </a:cubicBezTo>
                      <a:cubicBezTo>
                        <a:pt x="306170" y="865414"/>
                        <a:pt x="260215" y="867166"/>
                        <a:pt x="214204" y="864746"/>
                      </a:cubicBezTo>
                      <a:cubicBezTo>
                        <a:pt x="175899" y="862715"/>
                        <a:pt x="138206" y="855622"/>
                        <a:pt x="101570" y="843688"/>
                      </a:cubicBezTo>
                      <a:cubicBezTo>
                        <a:pt x="98816" y="842798"/>
                        <a:pt x="95840" y="842158"/>
                        <a:pt x="92975" y="838681"/>
                      </a:cubicBezTo>
                      <a:cubicBezTo>
                        <a:pt x="105187" y="838681"/>
                        <a:pt x="116536" y="838069"/>
                        <a:pt x="127802" y="838792"/>
                      </a:cubicBezTo>
                      <a:cubicBezTo>
                        <a:pt x="157790" y="840711"/>
                        <a:pt x="187722" y="840239"/>
                        <a:pt x="217737" y="838848"/>
                      </a:cubicBezTo>
                      <a:cubicBezTo>
                        <a:pt x="245638" y="837540"/>
                        <a:pt x="273428" y="835259"/>
                        <a:pt x="300996" y="831087"/>
                      </a:cubicBezTo>
                      <a:cubicBezTo>
                        <a:pt x="337993" y="825467"/>
                        <a:pt x="375158" y="820265"/>
                        <a:pt x="409318" y="803519"/>
                      </a:cubicBezTo>
                      <a:cubicBezTo>
                        <a:pt x="415744" y="800348"/>
                        <a:pt x="421641" y="796481"/>
                        <a:pt x="426788" y="791363"/>
                      </a:cubicBezTo>
                      <a:cubicBezTo>
                        <a:pt x="449765" y="768525"/>
                        <a:pt x="441809" y="733780"/>
                        <a:pt x="410959" y="723905"/>
                      </a:cubicBezTo>
                      <a:cubicBezTo>
                        <a:pt x="394936" y="718759"/>
                        <a:pt x="378273" y="718091"/>
                        <a:pt x="361583" y="719231"/>
                      </a:cubicBezTo>
                      <a:cubicBezTo>
                        <a:pt x="330204" y="721318"/>
                        <a:pt x="298882" y="724072"/>
                        <a:pt x="267503" y="726242"/>
                      </a:cubicBezTo>
                      <a:cubicBezTo>
                        <a:pt x="241605" y="728022"/>
                        <a:pt x="215818" y="727771"/>
                        <a:pt x="190086" y="725769"/>
                      </a:cubicBezTo>
                      <a:cubicBezTo>
                        <a:pt x="145355" y="722291"/>
                        <a:pt x="102099" y="712305"/>
                        <a:pt x="60762" y="694557"/>
                      </a:cubicBezTo>
                      <a:cubicBezTo>
                        <a:pt x="41874" y="686434"/>
                        <a:pt x="23597" y="677171"/>
                        <a:pt x="6128" y="666350"/>
                      </a:cubicBezTo>
                      <a:cubicBezTo>
                        <a:pt x="4765" y="665460"/>
                        <a:pt x="2650" y="665265"/>
                        <a:pt x="2317" y="662539"/>
                      </a:cubicBezTo>
                      <a:close/>
                    </a:path>
                  </a:pathLst>
                </a:custGeom>
                <a:solidFill>
                  <a:srgbClr val="EC9F6C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63" name="Rectangle 562">
                <a:extLst>
                  <a:ext uri="{FF2B5EF4-FFF2-40B4-BE49-F238E27FC236}">
                    <a16:creationId xmlns:a16="http://schemas.microsoft.com/office/drawing/2014/main" id="{C58596F4-AA09-4FC6-88B6-FF2032AD4D08}"/>
                  </a:ext>
                </a:extLst>
              </p:cNvPr>
              <p:cNvSpPr/>
              <p:nvPr/>
            </p:nvSpPr>
            <p:spPr>
              <a:xfrm>
                <a:off x="5103602" y="2963384"/>
                <a:ext cx="293754" cy="91440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61" name="Rectangle 560">
              <a:extLst>
                <a:ext uri="{FF2B5EF4-FFF2-40B4-BE49-F238E27FC236}">
                  <a16:creationId xmlns:a16="http://schemas.microsoft.com/office/drawing/2014/main" id="{DDF20AA3-2639-4FBB-A2CB-AC0E60CDE8E4}"/>
                </a:ext>
              </a:extLst>
            </p:cNvPr>
            <p:cNvSpPr/>
            <p:nvPr/>
          </p:nvSpPr>
          <p:spPr>
            <a:xfrm>
              <a:off x="7730551" y="4000501"/>
              <a:ext cx="4461449" cy="114280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6" name="Group 565">
            <a:extLst>
              <a:ext uri="{FF2B5EF4-FFF2-40B4-BE49-F238E27FC236}">
                <a16:creationId xmlns:a16="http://schemas.microsoft.com/office/drawing/2014/main" id="{2094F00F-9E88-430E-8B38-611257A5230C}"/>
              </a:ext>
            </a:extLst>
          </p:cNvPr>
          <p:cNvGrpSpPr/>
          <p:nvPr/>
        </p:nvGrpSpPr>
        <p:grpSpPr>
          <a:xfrm flipH="1" flipV="1">
            <a:off x="0" y="2026280"/>
            <a:ext cx="6081873" cy="1974220"/>
            <a:chOff x="6110127" y="4000500"/>
            <a:chExt cx="6081873" cy="1974220"/>
          </a:xfrm>
        </p:grpSpPr>
        <p:grpSp>
          <p:nvGrpSpPr>
            <p:cNvPr id="567" name="Group 566">
              <a:extLst>
                <a:ext uri="{FF2B5EF4-FFF2-40B4-BE49-F238E27FC236}">
                  <a16:creationId xmlns:a16="http://schemas.microsoft.com/office/drawing/2014/main" id="{5A42CC18-659A-465C-827D-C63443AC0DB8}"/>
                </a:ext>
              </a:extLst>
            </p:cNvPr>
            <p:cNvGrpSpPr/>
            <p:nvPr/>
          </p:nvGrpSpPr>
          <p:grpSpPr>
            <a:xfrm flipV="1">
              <a:off x="6110127" y="4000500"/>
              <a:ext cx="1620424" cy="1974220"/>
              <a:chOff x="3776932" y="2050011"/>
              <a:chExt cx="1620424" cy="1974220"/>
            </a:xfrm>
          </p:grpSpPr>
          <p:grpSp>
            <p:nvGrpSpPr>
              <p:cNvPr id="569" name="Graphic 2">
                <a:extLst>
                  <a:ext uri="{FF2B5EF4-FFF2-40B4-BE49-F238E27FC236}">
                    <a16:creationId xmlns:a16="http://schemas.microsoft.com/office/drawing/2014/main" id="{AE1E7E30-3470-4E6A-9D39-CAA5F359CD99}"/>
                  </a:ext>
                </a:extLst>
              </p:cNvPr>
              <p:cNvGrpSpPr/>
              <p:nvPr/>
            </p:nvGrpSpPr>
            <p:grpSpPr>
              <a:xfrm rot="20075603">
                <a:off x="3776932" y="2050011"/>
                <a:ext cx="1349705" cy="1974220"/>
                <a:chOff x="3918639" y="1676431"/>
                <a:chExt cx="1349705" cy="1974220"/>
              </a:xfrm>
            </p:grpSpPr>
            <p:sp>
              <p:nvSpPr>
                <p:cNvPr id="571" name="Freeform: Shape 570">
                  <a:extLst>
                    <a:ext uri="{FF2B5EF4-FFF2-40B4-BE49-F238E27FC236}">
                      <a16:creationId xmlns:a16="http://schemas.microsoft.com/office/drawing/2014/main" id="{CFD65BC3-ECB0-4A3B-8E97-237E89206158}"/>
                    </a:ext>
                  </a:extLst>
                </p:cNvPr>
                <p:cNvSpPr/>
                <p:nvPr/>
              </p:nvSpPr>
              <p:spPr>
                <a:xfrm>
                  <a:off x="3918639" y="1676431"/>
                  <a:ext cx="1349705" cy="1974220"/>
                </a:xfrm>
                <a:custGeom>
                  <a:avLst/>
                  <a:gdLst>
                    <a:gd name="connsiteX0" fmla="*/ 923811 w 1349705"/>
                    <a:gd name="connsiteY0" fmla="*/ 1974221 h 1974220"/>
                    <a:gd name="connsiteX1" fmla="*/ 758296 w 1349705"/>
                    <a:gd name="connsiteY1" fmla="*/ 1894134 h 1974220"/>
                    <a:gd name="connsiteX2" fmla="*/ 653451 w 1349705"/>
                    <a:gd name="connsiteY2" fmla="*/ 1863618 h 1974220"/>
                    <a:gd name="connsiteX3" fmla="*/ 618873 w 1349705"/>
                    <a:gd name="connsiteY3" fmla="*/ 1865342 h 1974220"/>
                    <a:gd name="connsiteX4" fmla="*/ 504876 w 1349705"/>
                    <a:gd name="connsiteY4" fmla="*/ 1865231 h 1974220"/>
                    <a:gd name="connsiteX5" fmla="*/ 308344 w 1349705"/>
                    <a:gd name="connsiteY5" fmla="*/ 1815632 h 1974220"/>
                    <a:gd name="connsiteX6" fmla="*/ 123189 w 1349705"/>
                    <a:gd name="connsiteY6" fmla="*/ 1706892 h 1974220"/>
                    <a:gd name="connsiteX7" fmla="*/ 61545 w 1349705"/>
                    <a:gd name="connsiteY7" fmla="*/ 1639407 h 1974220"/>
                    <a:gd name="connsiteX8" fmla="*/ 46968 w 1349705"/>
                    <a:gd name="connsiteY8" fmla="*/ 1587248 h 1974220"/>
                    <a:gd name="connsiteX9" fmla="*/ 80489 w 1349705"/>
                    <a:gd name="connsiteY9" fmla="*/ 1537121 h 1974220"/>
                    <a:gd name="connsiteX10" fmla="*/ 92868 w 1349705"/>
                    <a:gd name="connsiteY10" fmla="*/ 1528692 h 1974220"/>
                    <a:gd name="connsiteX11" fmla="*/ 40849 w 1349705"/>
                    <a:gd name="connsiteY11" fmla="*/ 1482264 h 1974220"/>
                    <a:gd name="connsiteX12" fmla="*/ 22517 w 1349705"/>
                    <a:gd name="connsiteY12" fmla="*/ 1372774 h 1974220"/>
                    <a:gd name="connsiteX13" fmla="*/ 73145 w 1349705"/>
                    <a:gd name="connsiteY13" fmla="*/ 1316220 h 1974220"/>
                    <a:gd name="connsiteX14" fmla="*/ 92061 w 1349705"/>
                    <a:gd name="connsiteY14" fmla="*/ 1306428 h 1974220"/>
                    <a:gd name="connsiteX15" fmla="*/ 66163 w 1349705"/>
                    <a:gd name="connsiteY15" fmla="*/ 1286845 h 1974220"/>
                    <a:gd name="connsiteX16" fmla="*/ 1709 w 1349705"/>
                    <a:gd name="connsiteY16" fmla="*/ 1178328 h 1974220"/>
                    <a:gd name="connsiteX17" fmla="*/ 58624 w 1349705"/>
                    <a:gd name="connsiteY17" fmla="*/ 1059963 h 1974220"/>
                    <a:gd name="connsiteX18" fmla="*/ 109113 w 1349705"/>
                    <a:gd name="connsiteY18" fmla="*/ 1041131 h 1974220"/>
                    <a:gd name="connsiteX19" fmla="*/ 77624 w 1349705"/>
                    <a:gd name="connsiteY19" fmla="*/ 1012228 h 1974220"/>
                    <a:gd name="connsiteX20" fmla="*/ 31585 w 1349705"/>
                    <a:gd name="connsiteY20" fmla="*/ 933865 h 1974220"/>
                    <a:gd name="connsiteX21" fmla="*/ 80238 w 1349705"/>
                    <a:gd name="connsiteY21" fmla="*/ 798115 h 1974220"/>
                    <a:gd name="connsiteX22" fmla="*/ 207421 w 1349705"/>
                    <a:gd name="connsiteY22" fmla="*/ 752410 h 1974220"/>
                    <a:gd name="connsiteX23" fmla="*/ 384676 w 1349705"/>
                    <a:gd name="connsiteY23" fmla="*/ 755887 h 1974220"/>
                    <a:gd name="connsiteX24" fmla="*/ 518201 w 1349705"/>
                    <a:gd name="connsiteY24" fmla="*/ 761618 h 1974220"/>
                    <a:gd name="connsiteX25" fmla="*/ 609916 w 1349705"/>
                    <a:gd name="connsiteY25" fmla="*/ 738696 h 1974220"/>
                    <a:gd name="connsiteX26" fmla="*/ 656872 w 1349705"/>
                    <a:gd name="connsiteY26" fmla="*/ 645590 h 1974220"/>
                    <a:gd name="connsiteX27" fmla="*/ 637400 w 1349705"/>
                    <a:gd name="connsiteY27" fmla="*/ 554404 h 1974220"/>
                    <a:gd name="connsiteX28" fmla="*/ 620459 w 1349705"/>
                    <a:gd name="connsiteY28" fmla="*/ 324685 h 1974220"/>
                    <a:gd name="connsiteX29" fmla="*/ 729421 w 1349705"/>
                    <a:gd name="connsiteY29" fmla="*/ 87066 h 1974220"/>
                    <a:gd name="connsiteX30" fmla="*/ 861082 w 1349705"/>
                    <a:gd name="connsiteY30" fmla="*/ 7590 h 1974220"/>
                    <a:gd name="connsiteX31" fmla="*/ 911766 w 1349705"/>
                    <a:gd name="connsiteY31" fmla="*/ 914 h 1974220"/>
                    <a:gd name="connsiteX32" fmla="*/ 942004 w 1349705"/>
                    <a:gd name="connsiteY32" fmla="*/ 34518 h 1974220"/>
                    <a:gd name="connsiteX33" fmla="*/ 936190 w 1349705"/>
                    <a:gd name="connsiteY33" fmla="*/ 105370 h 1974220"/>
                    <a:gd name="connsiteX34" fmla="*/ 928986 w 1349705"/>
                    <a:gd name="connsiteY34" fmla="*/ 251218 h 1974220"/>
                    <a:gd name="connsiteX35" fmla="*/ 1018725 w 1349705"/>
                    <a:gd name="connsiteY35" fmla="*/ 690460 h 1974220"/>
                    <a:gd name="connsiteX36" fmla="*/ 1121651 w 1349705"/>
                    <a:gd name="connsiteY36" fmla="*/ 876171 h 1974220"/>
                    <a:gd name="connsiteX37" fmla="*/ 1199763 w 1349705"/>
                    <a:gd name="connsiteY37" fmla="*/ 1054094 h 1974220"/>
                    <a:gd name="connsiteX38" fmla="*/ 1210167 w 1349705"/>
                    <a:gd name="connsiteY38" fmla="*/ 1185087 h 1974220"/>
                    <a:gd name="connsiteX39" fmla="*/ 1228749 w 1349705"/>
                    <a:gd name="connsiteY39" fmla="*/ 1218357 h 1974220"/>
                    <a:gd name="connsiteX40" fmla="*/ 1348505 w 1349705"/>
                    <a:gd name="connsiteY40" fmla="*/ 1279417 h 1974220"/>
                    <a:gd name="connsiteX41" fmla="*/ 1345556 w 1349705"/>
                    <a:gd name="connsiteY41" fmla="*/ 1292297 h 1974220"/>
                    <a:gd name="connsiteX42" fmla="*/ 933158 w 1349705"/>
                    <a:gd name="connsiteY42" fmla="*/ 1965903 h 1974220"/>
                    <a:gd name="connsiteX43" fmla="*/ 923811 w 1349705"/>
                    <a:gd name="connsiteY43" fmla="*/ 1974221 h 197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349705" h="1974220">
                      <a:moveTo>
                        <a:pt x="923811" y="1974221"/>
                      </a:moveTo>
                      <a:cubicBezTo>
                        <a:pt x="871208" y="1942231"/>
                        <a:pt x="816324" y="1914941"/>
                        <a:pt x="758296" y="1894134"/>
                      </a:cubicBezTo>
                      <a:cubicBezTo>
                        <a:pt x="723969" y="1881810"/>
                        <a:pt x="689002" y="1871685"/>
                        <a:pt x="653451" y="1863618"/>
                      </a:cubicBezTo>
                      <a:cubicBezTo>
                        <a:pt x="641851" y="1861003"/>
                        <a:pt x="630334" y="1864396"/>
                        <a:pt x="618873" y="1865342"/>
                      </a:cubicBezTo>
                      <a:cubicBezTo>
                        <a:pt x="580847" y="1868486"/>
                        <a:pt x="542931" y="1868347"/>
                        <a:pt x="504876" y="1865231"/>
                      </a:cubicBezTo>
                      <a:cubicBezTo>
                        <a:pt x="436556" y="1859612"/>
                        <a:pt x="371323" y="1842170"/>
                        <a:pt x="308344" y="1815632"/>
                      </a:cubicBezTo>
                      <a:cubicBezTo>
                        <a:pt x="241804" y="1787620"/>
                        <a:pt x="179186" y="1752792"/>
                        <a:pt x="123189" y="1706892"/>
                      </a:cubicBezTo>
                      <a:cubicBezTo>
                        <a:pt x="99433" y="1687420"/>
                        <a:pt x="77540" y="1666028"/>
                        <a:pt x="61545" y="1639407"/>
                      </a:cubicBezTo>
                      <a:cubicBezTo>
                        <a:pt x="51920" y="1623411"/>
                        <a:pt x="44938" y="1606582"/>
                        <a:pt x="46968" y="1587248"/>
                      </a:cubicBezTo>
                      <a:cubicBezTo>
                        <a:pt x="49333" y="1564632"/>
                        <a:pt x="63075" y="1549639"/>
                        <a:pt x="80489" y="1537121"/>
                      </a:cubicBezTo>
                      <a:cubicBezTo>
                        <a:pt x="84272" y="1534395"/>
                        <a:pt x="88194" y="1531863"/>
                        <a:pt x="92868" y="1528692"/>
                      </a:cubicBezTo>
                      <a:cubicBezTo>
                        <a:pt x="71893" y="1516341"/>
                        <a:pt x="54062" y="1501681"/>
                        <a:pt x="40849" y="1482264"/>
                      </a:cubicBezTo>
                      <a:cubicBezTo>
                        <a:pt x="17955" y="1448660"/>
                        <a:pt x="8274" y="1412553"/>
                        <a:pt x="22517" y="1372774"/>
                      </a:cubicBezTo>
                      <a:cubicBezTo>
                        <a:pt x="31669" y="1347237"/>
                        <a:pt x="50195" y="1329601"/>
                        <a:pt x="73145" y="1316220"/>
                      </a:cubicBezTo>
                      <a:cubicBezTo>
                        <a:pt x="79042" y="1312799"/>
                        <a:pt x="85246" y="1309933"/>
                        <a:pt x="92061" y="1306428"/>
                      </a:cubicBezTo>
                      <a:cubicBezTo>
                        <a:pt x="83298" y="1299836"/>
                        <a:pt x="74425" y="1293716"/>
                        <a:pt x="66163" y="1286845"/>
                      </a:cubicBezTo>
                      <a:cubicBezTo>
                        <a:pt x="31836" y="1258359"/>
                        <a:pt x="8497" y="1222836"/>
                        <a:pt x="1709" y="1178328"/>
                      </a:cubicBezTo>
                      <a:cubicBezTo>
                        <a:pt x="-5663" y="1129980"/>
                        <a:pt x="10360" y="1087085"/>
                        <a:pt x="58624" y="1059963"/>
                      </a:cubicBezTo>
                      <a:cubicBezTo>
                        <a:pt x="73979" y="1051340"/>
                        <a:pt x="90503" y="1045804"/>
                        <a:pt x="109113" y="1041131"/>
                      </a:cubicBezTo>
                      <a:cubicBezTo>
                        <a:pt x="97485" y="1031561"/>
                        <a:pt x="87054" y="1022409"/>
                        <a:pt x="77624" y="1012228"/>
                      </a:cubicBezTo>
                      <a:cubicBezTo>
                        <a:pt x="56566" y="989473"/>
                        <a:pt x="40097" y="963881"/>
                        <a:pt x="31585" y="933865"/>
                      </a:cubicBezTo>
                      <a:cubicBezTo>
                        <a:pt x="16035" y="879037"/>
                        <a:pt x="32698" y="832358"/>
                        <a:pt x="80238" y="798115"/>
                      </a:cubicBezTo>
                      <a:cubicBezTo>
                        <a:pt x="118182" y="770798"/>
                        <a:pt x="160409" y="755442"/>
                        <a:pt x="207421" y="752410"/>
                      </a:cubicBezTo>
                      <a:cubicBezTo>
                        <a:pt x="266673" y="748571"/>
                        <a:pt x="325647" y="751075"/>
                        <a:pt x="384676" y="755887"/>
                      </a:cubicBezTo>
                      <a:cubicBezTo>
                        <a:pt x="429073" y="759504"/>
                        <a:pt x="473498" y="764372"/>
                        <a:pt x="518201" y="761618"/>
                      </a:cubicBezTo>
                      <a:cubicBezTo>
                        <a:pt x="550164" y="759643"/>
                        <a:pt x="581125" y="753078"/>
                        <a:pt x="609916" y="738696"/>
                      </a:cubicBezTo>
                      <a:cubicBezTo>
                        <a:pt x="646302" y="720531"/>
                        <a:pt x="663354" y="685787"/>
                        <a:pt x="656872" y="645590"/>
                      </a:cubicBezTo>
                      <a:cubicBezTo>
                        <a:pt x="651921" y="614851"/>
                        <a:pt x="642240" y="585170"/>
                        <a:pt x="637400" y="554404"/>
                      </a:cubicBezTo>
                      <a:cubicBezTo>
                        <a:pt x="629722" y="494929"/>
                        <a:pt x="618540" y="411782"/>
                        <a:pt x="620459" y="324685"/>
                      </a:cubicBezTo>
                      <a:cubicBezTo>
                        <a:pt x="621293" y="229159"/>
                        <a:pt x="658319" y="150351"/>
                        <a:pt x="729421" y="87066"/>
                      </a:cubicBezTo>
                      <a:cubicBezTo>
                        <a:pt x="768394" y="52377"/>
                        <a:pt x="811094" y="23864"/>
                        <a:pt x="861082" y="7590"/>
                      </a:cubicBezTo>
                      <a:cubicBezTo>
                        <a:pt x="877439" y="2277"/>
                        <a:pt x="894186" y="-1923"/>
                        <a:pt x="911766" y="914"/>
                      </a:cubicBezTo>
                      <a:cubicBezTo>
                        <a:pt x="930961" y="4002"/>
                        <a:pt x="940585" y="14934"/>
                        <a:pt x="942004" y="34518"/>
                      </a:cubicBezTo>
                      <a:cubicBezTo>
                        <a:pt x="943701" y="58469"/>
                        <a:pt x="939389" y="81891"/>
                        <a:pt x="936190" y="105370"/>
                      </a:cubicBezTo>
                      <a:cubicBezTo>
                        <a:pt x="929570" y="153800"/>
                        <a:pt x="927845" y="202454"/>
                        <a:pt x="928986" y="251218"/>
                      </a:cubicBezTo>
                      <a:cubicBezTo>
                        <a:pt x="932574" y="402992"/>
                        <a:pt x="962311" y="549452"/>
                        <a:pt x="1018725" y="690460"/>
                      </a:cubicBezTo>
                      <a:cubicBezTo>
                        <a:pt x="1045236" y="756722"/>
                        <a:pt x="1081427" y="817504"/>
                        <a:pt x="1121651" y="876171"/>
                      </a:cubicBezTo>
                      <a:cubicBezTo>
                        <a:pt x="1158871" y="930472"/>
                        <a:pt x="1186745" y="989056"/>
                        <a:pt x="1199763" y="1054094"/>
                      </a:cubicBezTo>
                      <a:cubicBezTo>
                        <a:pt x="1208415" y="1097378"/>
                        <a:pt x="1212949" y="1140941"/>
                        <a:pt x="1210167" y="1185087"/>
                      </a:cubicBezTo>
                      <a:cubicBezTo>
                        <a:pt x="1208721" y="1208009"/>
                        <a:pt x="1208609" y="1208065"/>
                        <a:pt x="1228749" y="1218357"/>
                      </a:cubicBezTo>
                      <a:cubicBezTo>
                        <a:pt x="1268640" y="1238748"/>
                        <a:pt x="1308586" y="1259083"/>
                        <a:pt x="1348505" y="1279417"/>
                      </a:cubicBezTo>
                      <a:cubicBezTo>
                        <a:pt x="1351648" y="1284647"/>
                        <a:pt x="1347893" y="1288486"/>
                        <a:pt x="1345556" y="1292297"/>
                      </a:cubicBezTo>
                      <a:cubicBezTo>
                        <a:pt x="1316848" y="1338808"/>
                        <a:pt x="943423" y="1946959"/>
                        <a:pt x="933158" y="1965903"/>
                      </a:cubicBezTo>
                      <a:cubicBezTo>
                        <a:pt x="931072" y="1969770"/>
                        <a:pt x="929291" y="1974110"/>
                        <a:pt x="923811" y="1974221"/>
                      </a:cubicBezTo>
                      <a:close/>
                    </a:path>
                  </a:pathLst>
                </a:custGeom>
                <a:solidFill>
                  <a:srgbClr val="FBC094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2" name="Freeform: Shape 571">
                  <a:extLst>
                    <a:ext uri="{FF2B5EF4-FFF2-40B4-BE49-F238E27FC236}">
                      <a16:creationId xmlns:a16="http://schemas.microsoft.com/office/drawing/2014/main" id="{D57987E7-ACC3-494D-B153-10C939F5CBDF}"/>
                    </a:ext>
                  </a:extLst>
                </p:cNvPr>
                <p:cNvSpPr/>
                <p:nvPr/>
              </p:nvSpPr>
              <p:spPr>
                <a:xfrm>
                  <a:off x="4014003" y="2543975"/>
                  <a:ext cx="690651" cy="865729"/>
                </a:xfrm>
                <a:custGeom>
                  <a:avLst/>
                  <a:gdLst>
                    <a:gd name="connsiteX0" fmla="*/ 2317 w 690651"/>
                    <a:gd name="connsiteY0" fmla="*/ 662539 h 865729"/>
                    <a:gd name="connsiteX1" fmla="*/ 111195 w 690651"/>
                    <a:gd name="connsiteY1" fmla="*/ 689272 h 865729"/>
                    <a:gd name="connsiteX2" fmla="*/ 204023 w 690651"/>
                    <a:gd name="connsiteY2" fmla="*/ 699509 h 865729"/>
                    <a:gd name="connsiteX3" fmla="*/ 284138 w 690651"/>
                    <a:gd name="connsiteY3" fmla="*/ 698897 h 865729"/>
                    <a:gd name="connsiteX4" fmla="*/ 416412 w 690651"/>
                    <a:gd name="connsiteY4" fmla="*/ 677839 h 865729"/>
                    <a:gd name="connsiteX5" fmla="*/ 468542 w 690651"/>
                    <a:gd name="connsiteY5" fmla="*/ 636752 h 865729"/>
                    <a:gd name="connsiteX6" fmla="*/ 457971 w 690651"/>
                    <a:gd name="connsiteY6" fmla="*/ 536246 h 865729"/>
                    <a:gd name="connsiteX7" fmla="*/ 419833 w 690651"/>
                    <a:gd name="connsiteY7" fmla="*/ 520613 h 865729"/>
                    <a:gd name="connsiteX8" fmla="*/ 346005 w 690651"/>
                    <a:gd name="connsiteY8" fmla="*/ 521086 h 865729"/>
                    <a:gd name="connsiteX9" fmla="*/ 245388 w 690651"/>
                    <a:gd name="connsiteY9" fmla="*/ 520863 h 865729"/>
                    <a:gd name="connsiteX10" fmla="*/ 138457 w 690651"/>
                    <a:gd name="connsiteY10" fmla="*/ 502754 h 865729"/>
                    <a:gd name="connsiteX11" fmla="*/ 16392 w 690651"/>
                    <a:gd name="connsiteY11" fmla="*/ 453600 h 865729"/>
                    <a:gd name="connsiteX12" fmla="*/ 5349 w 690651"/>
                    <a:gd name="connsiteY12" fmla="*/ 446117 h 865729"/>
                    <a:gd name="connsiteX13" fmla="*/ 314 w 690651"/>
                    <a:gd name="connsiteY13" fmla="*/ 439941 h 865729"/>
                    <a:gd name="connsiteX14" fmla="*/ 8492 w 690651"/>
                    <a:gd name="connsiteY14" fmla="*/ 438578 h 865729"/>
                    <a:gd name="connsiteX15" fmla="*/ 66464 w 690651"/>
                    <a:gd name="connsiteY15" fmla="*/ 447897 h 865729"/>
                    <a:gd name="connsiteX16" fmla="*/ 241271 w 690651"/>
                    <a:gd name="connsiteY16" fmla="*/ 476355 h 865729"/>
                    <a:gd name="connsiteX17" fmla="*/ 366340 w 690651"/>
                    <a:gd name="connsiteY17" fmla="*/ 484672 h 865729"/>
                    <a:gd name="connsiteX18" fmla="*/ 505623 w 690651"/>
                    <a:gd name="connsiteY18" fmla="*/ 440915 h 865729"/>
                    <a:gd name="connsiteX19" fmla="*/ 530854 w 690651"/>
                    <a:gd name="connsiteY19" fmla="*/ 363637 h 865729"/>
                    <a:gd name="connsiteX20" fmla="*/ 429263 w 690651"/>
                    <a:gd name="connsiteY20" fmla="*/ 279600 h 865729"/>
                    <a:gd name="connsiteX21" fmla="*/ 343974 w 690651"/>
                    <a:gd name="connsiteY21" fmla="*/ 274426 h 865729"/>
                    <a:gd name="connsiteX22" fmla="*/ 113755 w 690651"/>
                    <a:gd name="connsiteY22" fmla="*/ 229639 h 865729"/>
                    <a:gd name="connsiteX23" fmla="*/ 84657 w 690651"/>
                    <a:gd name="connsiteY23" fmla="*/ 216120 h 865729"/>
                    <a:gd name="connsiteX24" fmla="*/ 18618 w 690651"/>
                    <a:gd name="connsiteY24" fmla="*/ 175478 h 865729"/>
                    <a:gd name="connsiteX25" fmla="*/ 70776 w 690651"/>
                    <a:gd name="connsiteY25" fmla="*/ 190472 h 865729"/>
                    <a:gd name="connsiteX26" fmla="*/ 236542 w 690651"/>
                    <a:gd name="connsiteY26" fmla="*/ 223797 h 865729"/>
                    <a:gd name="connsiteX27" fmla="*/ 326950 w 690651"/>
                    <a:gd name="connsiteY27" fmla="*/ 231809 h 865729"/>
                    <a:gd name="connsiteX28" fmla="*/ 386647 w 690651"/>
                    <a:gd name="connsiteY28" fmla="*/ 232977 h 865729"/>
                    <a:gd name="connsiteX29" fmla="*/ 481171 w 690651"/>
                    <a:gd name="connsiteY29" fmla="*/ 217538 h 865729"/>
                    <a:gd name="connsiteX30" fmla="*/ 546626 w 690651"/>
                    <a:gd name="connsiteY30" fmla="*/ 116560 h 865729"/>
                    <a:gd name="connsiteX31" fmla="*/ 523760 w 690651"/>
                    <a:gd name="connsiteY31" fmla="*/ 74639 h 865729"/>
                    <a:gd name="connsiteX32" fmla="*/ 446677 w 690651"/>
                    <a:gd name="connsiteY32" fmla="*/ 38698 h 865729"/>
                    <a:gd name="connsiteX33" fmla="*/ 354712 w 690651"/>
                    <a:gd name="connsiteY33" fmla="*/ 18030 h 865729"/>
                    <a:gd name="connsiteX34" fmla="*/ 278380 w 690651"/>
                    <a:gd name="connsiteY34" fmla="*/ 15053 h 865729"/>
                    <a:gd name="connsiteX35" fmla="*/ 256905 w 690651"/>
                    <a:gd name="connsiteY35" fmla="*/ 14608 h 865729"/>
                    <a:gd name="connsiteX36" fmla="*/ 292150 w 690651"/>
                    <a:gd name="connsiteY36" fmla="*/ 6457 h 865729"/>
                    <a:gd name="connsiteX37" fmla="*/ 361193 w 690651"/>
                    <a:gd name="connsiteY37" fmla="*/ 4 h 865729"/>
                    <a:gd name="connsiteX38" fmla="*/ 538031 w 690651"/>
                    <a:gd name="connsiteY38" fmla="*/ 49797 h 865729"/>
                    <a:gd name="connsiteX39" fmla="*/ 588075 w 690651"/>
                    <a:gd name="connsiteY39" fmla="*/ 171250 h 865729"/>
                    <a:gd name="connsiteX40" fmla="*/ 587741 w 690651"/>
                    <a:gd name="connsiteY40" fmla="*/ 173892 h 865729"/>
                    <a:gd name="connsiteX41" fmla="*/ 594334 w 690651"/>
                    <a:gd name="connsiteY41" fmla="*/ 237984 h 865729"/>
                    <a:gd name="connsiteX42" fmla="*/ 550020 w 690651"/>
                    <a:gd name="connsiteY42" fmla="*/ 487510 h 865729"/>
                    <a:gd name="connsiteX43" fmla="*/ 547238 w 690651"/>
                    <a:gd name="connsiteY43" fmla="*/ 513964 h 865729"/>
                    <a:gd name="connsiteX44" fmla="*/ 549547 w 690651"/>
                    <a:gd name="connsiteY44" fmla="*/ 664570 h 865729"/>
                    <a:gd name="connsiteX45" fmla="*/ 548351 w 690651"/>
                    <a:gd name="connsiteY45" fmla="*/ 674751 h 865729"/>
                    <a:gd name="connsiteX46" fmla="*/ 656423 w 690651"/>
                    <a:gd name="connsiteY46" fmla="*/ 817206 h 865729"/>
                    <a:gd name="connsiteX47" fmla="*/ 683712 w 690651"/>
                    <a:gd name="connsiteY47" fmla="*/ 834119 h 865729"/>
                    <a:gd name="connsiteX48" fmla="*/ 690444 w 690651"/>
                    <a:gd name="connsiteY48" fmla="*/ 843632 h 865729"/>
                    <a:gd name="connsiteX49" fmla="*/ 680012 w 690651"/>
                    <a:gd name="connsiteY49" fmla="*/ 848834 h 865729"/>
                    <a:gd name="connsiteX50" fmla="*/ 558310 w 690651"/>
                    <a:gd name="connsiteY50" fmla="*/ 811531 h 865729"/>
                    <a:gd name="connsiteX51" fmla="*/ 477833 w 690651"/>
                    <a:gd name="connsiteY51" fmla="*/ 698758 h 865729"/>
                    <a:gd name="connsiteX52" fmla="*/ 473827 w 690651"/>
                    <a:gd name="connsiteY52" fmla="*/ 693528 h 865729"/>
                    <a:gd name="connsiteX53" fmla="*/ 480698 w 690651"/>
                    <a:gd name="connsiteY53" fmla="*/ 711748 h 865729"/>
                    <a:gd name="connsiteX54" fmla="*/ 490518 w 690651"/>
                    <a:gd name="connsiteY54" fmla="*/ 772614 h 865729"/>
                    <a:gd name="connsiteX55" fmla="*/ 444953 w 690651"/>
                    <a:gd name="connsiteY55" fmla="*/ 827442 h 865729"/>
                    <a:gd name="connsiteX56" fmla="*/ 351624 w 690651"/>
                    <a:gd name="connsiteY56" fmla="*/ 856206 h 865729"/>
                    <a:gd name="connsiteX57" fmla="*/ 214204 w 690651"/>
                    <a:gd name="connsiteY57" fmla="*/ 864746 h 865729"/>
                    <a:gd name="connsiteX58" fmla="*/ 101570 w 690651"/>
                    <a:gd name="connsiteY58" fmla="*/ 843688 h 865729"/>
                    <a:gd name="connsiteX59" fmla="*/ 92975 w 690651"/>
                    <a:gd name="connsiteY59" fmla="*/ 838681 h 865729"/>
                    <a:gd name="connsiteX60" fmla="*/ 127802 w 690651"/>
                    <a:gd name="connsiteY60" fmla="*/ 838792 h 865729"/>
                    <a:gd name="connsiteX61" fmla="*/ 217737 w 690651"/>
                    <a:gd name="connsiteY61" fmla="*/ 838848 h 865729"/>
                    <a:gd name="connsiteX62" fmla="*/ 300996 w 690651"/>
                    <a:gd name="connsiteY62" fmla="*/ 831087 h 865729"/>
                    <a:gd name="connsiteX63" fmla="*/ 409318 w 690651"/>
                    <a:gd name="connsiteY63" fmla="*/ 803519 h 865729"/>
                    <a:gd name="connsiteX64" fmla="*/ 426788 w 690651"/>
                    <a:gd name="connsiteY64" fmla="*/ 791363 h 865729"/>
                    <a:gd name="connsiteX65" fmla="*/ 410959 w 690651"/>
                    <a:gd name="connsiteY65" fmla="*/ 723905 h 865729"/>
                    <a:gd name="connsiteX66" fmla="*/ 361583 w 690651"/>
                    <a:gd name="connsiteY66" fmla="*/ 719231 h 865729"/>
                    <a:gd name="connsiteX67" fmla="*/ 267503 w 690651"/>
                    <a:gd name="connsiteY67" fmla="*/ 726242 h 865729"/>
                    <a:gd name="connsiteX68" fmla="*/ 190086 w 690651"/>
                    <a:gd name="connsiteY68" fmla="*/ 725769 h 865729"/>
                    <a:gd name="connsiteX69" fmla="*/ 60762 w 690651"/>
                    <a:gd name="connsiteY69" fmla="*/ 694557 h 865729"/>
                    <a:gd name="connsiteX70" fmla="*/ 6128 w 690651"/>
                    <a:gd name="connsiteY70" fmla="*/ 666350 h 865729"/>
                    <a:gd name="connsiteX71" fmla="*/ 2317 w 690651"/>
                    <a:gd name="connsiteY71" fmla="*/ 662539 h 865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690651" h="865729">
                      <a:moveTo>
                        <a:pt x="2317" y="662539"/>
                      </a:moveTo>
                      <a:cubicBezTo>
                        <a:pt x="38118" y="674083"/>
                        <a:pt x="74337" y="683068"/>
                        <a:pt x="111195" y="689272"/>
                      </a:cubicBezTo>
                      <a:cubicBezTo>
                        <a:pt x="141934" y="694418"/>
                        <a:pt x="172867" y="697534"/>
                        <a:pt x="204023" y="699509"/>
                      </a:cubicBezTo>
                      <a:cubicBezTo>
                        <a:pt x="230839" y="701206"/>
                        <a:pt x="257517" y="700705"/>
                        <a:pt x="284138" y="698897"/>
                      </a:cubicBezTo>
                      <a:cubicBezTo>
                        <a:pt x="328813" y="695865"/>
                        <a:pt x="373795" y="694001"/>
                        <a:pt x="416412" y="677839"/>
                      </a:cubicBezTo>
                      <a:cubicBezTo>
                        <a:pt x="438026" y="669632"/>
                        <a:pt x="456859" y="657532"/>
                        <a:pt x="468542" y="636752"/>
                      </a:cubicBezTo>
                      <a:cubicBezTo>
                        <a:pt x="486067" y="605596"/>
                        <a:pt x="485066" y="559919"/>
                        <a:pt x="457971" y="536246"/>
                      </a:cubicBezTo>
                      <a:cubicBezTo>
                        <a:pt x="446955" y="526621"/>
                        <a:pt x="433881" y="522755"/>
                        <a:pt x="419833" y="520613"/>
                      </a:cubicBezTo>
                      <a:cubicBezTo>
                        <a:pt x="395187" y="516885"/>
                        <a:pt x="370540" y="520112"/>
                        <a:pt x="346005" y="521086"/>
                      </a:cubicBezTo>
                      <a:cubicBezTo>
                        <a:pt x="312429" y="522449"/>
                        <a:pt x="278964" y="523005"/>
                        <a:pt x="245388" y="520863"/>
                      </a:cubicBezTo>
                      <a:cubicBezTo>
                        <a:pt x="209058" y="518554"/>
                        <a:pt x="173507" y="512128"/>
                        <a:pt x="138457" y="502754"/>
                      </a:cubicBezTo>
                      <a:cubicBezTo>
                        <a:pt x="95812" y="491349"/>
                        <a:pt x="54670" y="475937"/>
                        <a:pt x="16392" y="453600"/>
                      </a:cubicBezTo>
                      <a:cubicBezTo>
                        <a:pt x="12554" y="451347"/>
                        <a:pt x="8826" y="448871"/>
                        <a:pt x="5349" y="446117"/>
                      </a:cubicBezTo>
                      <a:cubicBezTo>
                        <a:pt x="3235" y="444448"/>
                        <a:pt x="-1216" y="443419"/>
                        <a:pt x="314" y="439941"/>
                      </a:cubicBezTo>
                      <a:cubicBezTo>
                        <a:pt x="1621" y="436937"/>
                        <a:pt x="5738" y="438328"/>
                        <a:pt x="8492" y="438578"/>
                      </a:cubicBezTo>
                      <a:cubicBezTo>
                        <a:pt x="28048" y="440247"/>
                        <a:pt x="47187" y="444476"/>
                        <a:pt x="66464" y="447897"/>
                      </a:cubicBezTo>
                      <a:cubicBezTo>
                        <a:pt x="124603" y="458218"/>
                        <a:pt x="182854" y="467731"/>
                        <a:pt x="241271" y="476355"/>
                      </a:cubicBezTo>
                      <a:cubicBezTo>
                        <a:pt x="282803" y="482475"/>
                        <a:pt x="324418" y="487482"/>
                        <a:pt x="366340" y="484672"/>
                      </a:cubicBezTo>
                      <a:cubicBezTo>
                        <a:pt x="416078" y="481334"/>
                        <a:pt x="464202" y="470791"/>
                        <a:pt x="505623" y="440915"/>
                      </a:cubicBezTo>
                      <a:cubicBezTo>
                        <a:pt x="531883" y="421971"/>
                        <a:pt x="539839" y="395155"/>
                        <a:pt x="530854" y="363637"/>
                      </a:cubicBezTo>
                      <a:cubicBezTo>
                        <a:pt x="516222" y="312369"/>
                        <a:pt x="480893" y="286332"/>
                        <a:pt x="429263" y="279600"/>
                      </a:cubicBezTo>
                      <a:cubicBezTo>
                        <a:pt x="400945" y="275900"/>
                        <a:pt x="372460" y="275010"/>
                        <a:pt x="343974" y="274426"/>
                      </a:cubicBezTo>
                      <a:cubicBezTo>
                        <a:pt x="264610" y="272757"/>
                        <a:pt x="187193" y="261546"/>
                        <a:pt x="113755" y="229639"/>
                      </a:cubicBezTo>
                      <a:cubicBezTo>
                        <a:pt x="103935" y="225383"/>
                        <a:pt x="94143" y="221016"/>
                        <a:pt x="84657" y="216120"/>
                      </a:cubicBezTo>
                      <a:cubicBezTo>
                        <a:pt x="61680" y="204325"/>
                        <a:pt x="39231" y="191612"/>
                        <a:pt x="18618" y="175478"/>
                      </a:cubicBezTo>
                      <a:cubicBezTo>
                        <a:pt x="36004" y="180485"/>
                        <a:pt x="53334" y="185687"/>
                        <a:pt x="70776" y="190472"/>
                      </a:cubicBezTo>
                      <a:cubicBezTo>
                        <a:pt x="125243" y="205438"/>
                        <a:pt x="180545" y="216565"/>
                        <a:pt x="236542" y="223797"/>
                      </a:cubicBezTo>
                      <a:cubicBezTo>
                        <a:pt x="266530" y="227664"/>
                        <a:pt x="296684" y="230307"/>
                        <a:pt x="326950" y="231809"/>
                      </a:cubicBezTo>
                      <a:cubicBezTo>
                        <a:pt x="346867" y="232810"/>
                        <a:pt x="366785" y="233868"/>
                        <a:pt x="386647" y="232977"/>
                      </a:cubicBezTo>
                      <a:cubicBezTo>
                        <a:pt x="418665" y="231531"/>
                        <a:pt x="450405" y="228443"/>
                        <a:pt x="481171" y="217538"/>
                      </a:cubicBezTo>
                      <a:cubicBezTo>
                        <a:pt x="523093" y="202684"/>
                        <a:pt x="550326" y="152640"/>
                        <a:pt x="546626" y="116560"/>
                      </a:cubicBezTo>
                      <a:cubicBezTo>
                        <a:pt x="544874" y="99396"/>
                        <a:pt x="536779" y="85571"/>
                        <a:pt x="523760" y="74639"/>
                      </a:cubicBezTo>
                      <a:cubicBezTo>
                        <a:pt x="501311" y="55806"/>
                        <a:pt x="473827" y="47516"/>
                        <a:pt x="446677" y="38698"/>
                      </a:cubicBezTo>
                      <a:cubicBezTo>
                        <a:pt x="416662" y="28962"/>
                        <a:pt x="386174" y="21034"/>
                        <a:pt x="354712" y="18030"/>
                      </a:cubicBezTo>
                      <a:cubicBezTo>
                        <a:pt x="329370" y="15609"/>
                        <a:pt x="304000" y="12049"/>
                        <a:pt x="278380" y="15053"/>
                      </a:cubicBezTo>
                      <a:cubicBezTo>
                        <a:pt x="271370" y="15888"/>
                        <a:pt x="264165" y="15164"/>
                        <a:pt x="256905" y="14608"/>
                      </a:cubicBezTo>
                      <a:cubicBezTo>
                        <a:pt x="268338" y="10519"/>
                        <a:pt x="280272" y="8627"/>
                        <a:pt x="292150" y="6457"/>
                      </a:cubicBezTo>
                      <a:cubicBezTo>
                        <a:pt x="314988" y="2257"/>
                        <a:pt x="338160" y="-108"/>
                        <a:pt x="361193" y="4"/>
                      </a:cubicBezTo>
                      <a:cubicBezTo>
                        <a:pt x="424534" y="282"/>
                        <a:pt x="486012" y="9740"/>
                        <a:pt x="538031" y="49797"/>
                      </a:cubicBezTo>
                      <a:cubicBezTo>
                        <a:pt x="577615" y="80314"/>
                        <a:pt x="594807" y="121122"/>
                        <a:pt x="588075" y="171250"/>
                      </a:cubicBezTo>
                      <a:cubicBezTo>
                        <a:pt x="587964" y="172140"/>
                        <a:pt x="588019" y="173058"/>
                        <a:pt x="587741" y="173892"/>
                      </a:cubicBezTo>
                      <a:cubicBezTo>
                        <a:pt x="580481" y="196286"/>
                        <a:pt x="586990" y="216342"/>
                        <a:pt x="594334" y="237984"/>
                      </a:cubicBezTo>
                      <a:cubicBezTo>
                        <a:pt x="625184" y="328754"/>
                        <a:pt x="609912" y="412513"/>
                        <a:pt x="550020" y="487510"/>
                      </a:cubicBezTo>
                      <a:cubicBezTo>
                        <a:pt x="542704" y="496689"/>
                        <a:pt x="541341" y="502726"/>
                        <a:pt x="547238" y="513964"/>
                      </a:cubicBezTo>
                      <a:cubicBezTo>
                        <a:pt x="573220" y="563396"/>
                        <a:pt x="574055" y="613997"/>
                        <a:pt x="549547" y="664570"/>
                      </a:cubicBezTo>
                      <a:cubicBezTo>
                        <a:pt x="547906" y="667963"/>
                        <a:pt x="547211" y="670996"/>
                        <a:pt x="548351" y="674751"/>
                      </a:cubicBezTo>
                      <a:cubicBezTo>
                        <a:pt x="566850" y="735560"/>
                        <a:pt x="602957" y="782962"/>
                        <a:pt x="656423" y="817206"/>
                      </a:cubicBezTo>
                      <a:cubicBezTo>
                        <a:pt x="665436" y="822964"/>
                        <a:pt x="674783" y="828221"/>
                        <a:pt x="683712" y="834119"/>
                      </a:cubicBezTo>
                      <a:cubicBezTo>
                        <a:pt x="686995" y="836288"/>
                        <a:pt x="691696" y="838764"/>
                        <a:pt x="690444" y="843632"/>
                      </a:cubicBezTo>
                      <a:cubicBezTo>
                        <a:pt x="689220" y="848417"/>
                        <a:pt x="683990" y="848584"/>
                        <a:pt x="680012" y="848834"/>
                      </a:cubicBezTo>
                      <a:cubicBezTo>
                        <a:pt x="634809" y="851644"/>
                        <a:pt x="594195" y="838848"/>
                        <a:pt x="558310" y="811531"/>
                      </a:cubicBezTo>
                      <a:cubicBezTo>
                        <a:pt x="519894" y="782294"/>
                        <a:pt x="497472" y="741486"/>
                        <a:pt x="477833" y="698758"/>
                      </a:cubicBezTo>
                      <a:cubicBezTo>
                        <a:pt x="477026" y="696977"/>
                        <a:pt x="477138" y="694501"/>
                        <a:pt x="473827" y="693528"/>
                      </a:cubicBezTo>
                      <a:cubicBezTo>
                        <a:pt x="474773" y="700399"/>
                        <a:pt x="478417" y="705851"/>
                        <a:pt x="480698" y="711748"/>
                      </a:cubicBezTo>
                      <a:cubicBezTo>
                        <a:pt x="488265" y="731388"/>
                        <a:pt x="494079" y="751417"/>
                        <a:pt x="490518" y="772614"/>
                      </a:cubicBezTo>
                      <a:cubicBezTo>
                        <a:pt x="486039" y="799430"/>
                        <a:pt x="467401" y="815369"/>
                        <a:pt x="444953" y="827442"/>
                      </a:cubicBezTo>
                      <a:cubicBezTo>
                        <a:pt x="415772" y="843104"/>
                        <a:pt x="383726" y="849724"/>
                        <a:pt x="351624" y="856206"/>
                      </a:cubicBezTo>
                      <a:cubicBezTo>
                        <a:pt x="306170" y="865414"/>
                        <a:pt x="260215" y="867166"/>
                        <a:pt x="214204" y="864746"/>
                      </a:cubicBezTo>
                      <a:cubicBezTo>
                        <a:pt x="175899" y="862715"/>
                        <a:pt x="138206" y="855622"/>
                        <a:pt x="101570" y="843688"/>
                      </a:cubicBezTo>
                      <a:cubicBezTo>
                        <a:pt x="98816" y="842798"/>
                        <a:pt x="95840" y="842158"/>
                        <a:pt x="92975" y="838681"/>
                      </a:cubicBezTo>
                      <a:cubicBezTo>
                        <a:pt x="105187" y="838681"/>
                        <a:pt x="116536" y="838069"/>
                        <a:pt x="127802" y="838792"/>
                      </a:cubicBezTo>
                      <a:cubicBezTo>
                        <a:pt x="157790" y="840711"/>
                        <a:pt x="187722" y="840239"/>
                        <a:pt x="217737" y="838848"/>
                      </a:cubicBezTo>
                      <a:cubicBezTo>
                        <a:pt x="245638" y="837540"/>
                        <a:pt x="273428" y="835259"/>
                        <a:pt x="300996" y="831087"/>
                      </a:cubicBezTo>
                      <a:cubicBezTo>
                        <a:pt x="337993" y="825467"/>
                        <a:pt x="375158" y="820265"/>
                        <a:pt x="409318" y="803519"/>
                      </a:cubicBezTo>
                      <a:cubicBezTo>
                        <a:pt x="415744" y="800348"/>
                        <a:pt x="421641" y="796481"/>
                        <a:pt x="426788" y="791363"/>
                      </a:cubicBezTo>
                      <a:cubicBezTo>
                        <a:pt x="449765" y="768525"/>
                        <a:pt x="441809" y="733780"/>
                        <a:pt x="410959" y="723905"/>
                      </a:cubicBezTo>
                      <a:cubicBezTo>
                        <a:pt x="394936" y="718759"/>
                        <a:pt x="378273" y="718091"/>
                        <a:pt x="361583" y="719231"/>
                      </a:cubicBezTo>
                      <a:cubicBezTo>
                        <a:pt x="330204" y="721318"/>
                        <a:pt x="298882" y="724072"/>
                        <a:pt x="267503" y="726242"/>
                      </a:cubicBezTo>
                      <a:cubicBezTo>
                        <a:pt x="241605" y="728022"/>
                        <a:pt x="215818" y="727771"/>
                        <a:pt x="190086" y="725769"/>
                      </a:cubicBezTo>
                      <a:cubicBezTo>
                        <a:pt x="145355" y="722291"/>
                        <a:pt x="102099" y="712305"/>
                        <a:pt x="60762" y="694557"/>
                      </a:cubicBezTo>
                      <a:cubicBezTo>
                        <a:pt x="41874" y="686434"/>
                        <a:pt x="23597" y="677171"/>
                        <a:pt x="6128" y="666350"/>
                      </a:cubicBezTo>
                      <a:cubicBezTo>
                        <a:pt x="4765" y="665460"/>
                        <a:pt x="2650" y="665265"/>
                        <a:pt x="2317" y="662539"/>
                      </a:cubicBezTo>
                      <a:close/>
                    </a:path>
                  </a:pathLst>
                </a:custGeom>
                <a:solidFill>
                  <a:srgbClr val="EC9F6C"/>
                </a:solidFill>
                <a:ln w="2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70" name="Rectangle 569">
                <a:extLst>
                  <a:ext uri="{FF2B5EF4-FFF2-40B4-BE49-F238E27FC236}">
                    <a16:creationId xmlns:a16="http://schemas.microsoft.com/office/drawing/2014/main" id="{ECC443F3-0F91-4A4D-B26A-B47F8B6208A4}"/>
                  </a:ext>
                </a:extLst>
              </p:cNvPr>
              <p:cNvSpPr/>
              <p:nvPr/>
            </p:nvSpPr>
            <p:spPr>
              <a:xfrm>
                <a:off x="5103602" y="2963384"/>
                <a:ext cx="293754" cy="91440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68" name="Rectangle 567">
              <a:extLst>
                <a:ext uri="{FF2B5EF4-FFF2-40B4-BE49-F238E27FC236}">
                  <a16:creationId xmlns:a16="http://schemas.microsoft.com/office/drawing/2014/main" id="{25FC21DC-384C-4E71-90C7-BE382A35FF55}"/>
                </a:ext>
              </a:extLst>
            </p:cNvPr>
            <p:cNvSpPr/>
            <p:nvPr/>
          </p:nvSpPr>
          <p:spPr>
            <a:xfrm>
              <a:off x="7730551" y="4000501"/>
              <a:ext cx="4461449" cy="114280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3" name="TextBox 572">
            <a:extLst>
              <a:ext uri="{FF2B5EF4-FFF2-40B4-BE49-F238E27FC236}">
                <a16:creationId xmlns:a16="http://schemas.microsoft.com/office/drawing/2014/main" id="{EFB97A0D-9B80-46F7-92A7-698E80FC2FD8}"/>
              </a:ext>
            </a:extLst>
          </p:cNvPr>
          <p:cNvSpPr txBox="1"/>
          <p:nvPr/>
        </p:nvSpPr>
        <p:spPr>
          <a:xfrm>
            <a:off x="658699" y="3244334"/>
            <a:ext cx="3144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PowerPoint Presentation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4" name="TextBox 573">
            <a:extLst>
              <a:ext uri="{FF2B5EF4-FFF2-40B4-BE49-F238E27FC236}">
                <a16:creationId xmlns:a16="http://schemas.microsoft.com/office/drawing/2014/main" id="{6FFABBFE-BA08-4026-AC4A-233E34B3E0E4}"/>
              </a:ext>
            </a:extLst>
          </p:cNvPr>
          <p:cNvSpPr txBox="1"/>
          <p:nvPr/>
        </p:nvSpPr>
        <p:spPr>
          <a:xfrm>
            <a:off x="8389250" y="4419480"/>
            <a:ext cx="3144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PowerPoint Presentation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5" name="TextBox 574">
            <a:extLst>
              <a:ext uri="{FF2B5EF4-FFF2-40B4-BE49-F238E27FC236}">
                <a16:creationId xmlns:a16="http://schemas.microsoft.com/office/drawing/2014/main" id="{53BA797D-9B6C-4D0D-9D47-06FF75FCCC4B}"/>
              </a:ext>
            </a:extLst>
          </p:cNvPr>
          <p:cNvSpPr txBox="1"/>
          <p:nvPr/>
        </p:nvSpPr>
        <p:spPr>
          <a:xfrm>
            <a:off x="3064440" y="2081149"/>
            <a:ext cx="1833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000" dirty="0">
                <a:solidFill>
                  <a:schemeClr val="accent1"/>
                </a:solidFill>
                <a:cs typeface="Arial" pitchFamily="34" charset="0"/>
              </a:rPr>
              <a:t>GOOD</a:t>
            </a:r>
            <a:endParaRPr lang="ko-KR" altLang="en-US" sz="40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76" name="TextBox 575">
            <a:extLst>
              <a:ext uri="{FF2B5EF4-FFF2-40B4-BE49-F238E27FC236}">
                <a16:creationId xmlns:a16="http://schemas.microsoft.com/office/drawing/2014/main" id="{80C37511-0E38-4BF5-9B90-97BB8B13D17F}"/>
              </a:ext>
            </a:extLst>
          </p:cNvPr>
          <p:cNvSpPr txBox="1"/>
          <p:nvPr/>
        </p:nvSpPr>
        <p:spPr>
          <a:xfrm>
            <a:off x="7303983" y="5207791"/>
            <a:ext cx="1833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  <a:cs typeface="Arial" pitchFamily="34" charset="0"/>
              </a:rPr>
              <a:t>BAD</a:t>
            </a:r>
            <a:endParaRPr lang="ko-KR" altLang="en-US" sz="4000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577" name="Group 576">
            <a:extLst>
              <a:ext uri="{FF2B5EF4-FFF2-40B4-BE49-F238E27FC236}">
                <a16:creationId xmlns:a16="http://schemas.microsoft.com/office/drawing/2014/main" id="{E1DAA82B-24F4-4E38-AD41-560B097FB0AA}"/>
              </a:ext>
            </a:extLst>
          </p:cNvPr>
          <p:cNvGrpSpPr/>
          <p:nvPr/>
        </p:nvGrpSpPr>
        <p:grpSpPr>
          <a:xfrm>
            <a:off x="658699" y="4232539"/>
            <a:ext cx="3613404" cy="1112546"/>
            <a:chOff x="323529" y="1876742"/>
            <a:chExt cx="2664296" cy="1112546"/>
          </a:xfrm>
        </p:grpSpPr>
        <p:sp>
          <p:nvSpPr>
            <p:cNvPr id="578" name="TextBox 577">
              <a:extLst>
                <a:ext uri="{FF2B5EF4-FFF2-40B4-BE49-F238E27FC236}">
                  <a16:creationId xmlns:a16="http://schemas.microsoft.com/office/drawing/2014/main" id="{0DC687AD-B07D-4B68-8D76-C58B18A061AD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9" name="TextBox 578">
              <a:extLst>
                <a:ext uri="{FF2B5EF4-FFF2-40B4-BE49-F238E27FC236}">
                  <a16:creationId xmlns:a16="http://schemas.microsoft.com/office/drawing/2014/main" id="{3850460D-A9A4-4815-810B-57A93A3A7F0F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0" name="Group 579">
            <a:extLst>
              <a:ext uri="{FF2B5EF4-FFF2-40B4-BE49-F238E27FC236}">
                <a16:creationId xmlns:a16="http://schemas.microsoft.com/office/drawing/2014/main" id="{E9F92DED-8F5C-4458-AE05-A6112C4B525E}"/>
              </a:ext>
            </a:extLst>
          </p:cNvPr>
          <p:cNvGrpSpPr/>
          <p:nvPr/>
        </p:nvGrpSpPr>
        <p:grpSpPr>
          <a:xfrm>
            <a:off x="7890307" y="2688061"/>
            <a:ext cx="3642993" cy="1112546"/>
            <a:chOff x="6012160" y="4657016"/>
            <a:chExt cx="2664296" cy="1112546"/>
          </a:xfrm>
        </p:grpSpPr>
        <p:sp>
          <p:nvSpPr>
            <p:cNvPr id="581" name="TextBox 580">
              <a:extLst>
                <a:ext uri="{FF2B5EF4-FFF2-40B4-BE49-F238E27FC236}">
                  <a16:creationId xmlns:a16="http://schemas.microsoft.com/office/drawing/2014/main" id="{E1DA0884-6487-4CC8-9191-03F8E173A739}"/>
                </a:ext>
              </a:extLst>
            </p:cNvPr>
            <p:cNvSpPr txBox="1"/>
            <p:nvPr/>
          </p:nvSpPr>
          <p:spPr>
            <a:xfrm>
              <a:off x="6012160" y="4657016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2" name="TextBox 581">
              <a:extLst>
                <a:ext uri="{FF2B5EF4-FFF2-40B4-BE49-F238E27FC236}">
                  <a16:creationId xmlns:a16="http://schemas.microsoft.com/office/drawing/2014/main" id="{474A1752-1E0E-4ECB-8132-76C7C91E2E5F}"/>
                </a:ext>
              </a:extLst>
            </p:cNvPr>
            <p:cNvSpPr txBox="1"/>
            <p:nvPr/>
          </p:nvSpPr>
          <p:spPr>
            <a:xfrm>
              <a:off x="6012162" y="4938565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11182</TotalTime>
  <Words>100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32</cp:revision>
  <dcterms:created xsi:type="dcterms:W3CDTF">2018-02-18T19:39:47Z</dcterms:created>
  <dcterms:modified xsi:type="dcterms:W3CDTF">2021-04-14T08:32:48Z</dcterms:modified>
</cp:coreProperties>
</file>