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9" y="2784872"/>
            <a:ext cx="37799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64088" y="1923678"/>
            <a:ext cx="37799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>
                    <a:lumMod val="9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2014-06-04T10:56:13Z</dcterms:modified>
</cp:coreProperties>
</file>