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86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 dirty="0" smtClean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  <a:p>
            <a:pPr lvl="1"/>
            <a:r>
              <a:rPr lang="en-US" altLang="ko-KR" dirty="0" smtClean="0"/>
              <a:t>Second level</a:t>
            </a:r>
          </a:p>
          <a:p>
            <a:pPr lvl="2"/>
            <a:r>
              <a:rPr lang="en-US" altLang="ko-KR" dirty="0" smtClean="0"/>
              <a:t>Third level</a:t>
            </a:r>
          </a:p>
          <a:p>
            <a:pPr lvl="3"/>
            <a:r>
              <a:rPr lang="en-US" altLang="ko-KR" dirty="0" smtClean="0"/>
              <a:t>Fourth level</a:t>
            </a:r>
          </a:p>
          <a:p>
            <a:pPr lvl="4"/>
            <a:r>
              <a:rPr lang="en-US" altLang="ko-KR" dirty="0" smtClean="0"/>
              <a:t>Fifth level</a:t>
            </a:r>
            <a:endParaRPr lang="ko-KR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2014-07-15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2014-07-15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2014-07-15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2014-07-15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ee-powerpoint-templates-design.com/free-powerpoint-templates-design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283969" y="2830165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4283968" y="1854572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7596336" y="267494"/>
            <a:ext cx="1296144" cy="307777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Insert</a:t>
            </a:r>
            <a:r>
              <a:rPr lang="en-US" altLang="ko-K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LOGO</a:t>
            </a:r>
          </a:p>
        </p:txBody>
      </p:sp>
      <p:sp>
        <p:nvSpPr>
          <p:cNvPr id="7" name="TextBox 6">
            <a:hlinkClick r:id="rId3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ko-KR" sz="4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Enter Your Tittle </a:t>
            </a:r>
            <a:endParaRPr lang="ko-KR" altLang="en-US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131590"/>
            <a:ext cx="8229600" cy="3394472"/>
          </a:xfrm>
        </p:spPr>
        <p:txBody>
          <a:bodyPr>
            <a:normAutofit lnSpcReduction="10000"/>
          </a:bodyPr>
          <a:lstStyle/>
          <a:p>
            <a:r>
              <a:rPr lang="en-US" altLang="ko-K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Widescreen 16:9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ko-KR" altLang="en-US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455</TotalTime>
  <Words>107</Words>
  <Application>Microsoft Office PowerPoint</Application>
  <PresentationFormat>On-screen Show (16:9)</PresentationFormat>
  <Paragraphs>11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Enter Your Tittle 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11</cp:revision>
  <dcterms:created xsi:type="dcterms:W3CDTF">2014-04-01T16:27:38Z</dcterms:created>
  <dcterms:modified xsi:type="dcterms:W3CDTF">2014-07-15T01:02:53Z</dcterms:modified>
</cp:coreProperties>
</file>