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rgbClr val="FFC000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rgbClr val="FFC000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rgbClr val="FFC000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rgbClr val="FFC000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rgbClr val="FFC000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12/1/2015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/>
        </p:nvSpPr>
        <p:spPr>
          <a:xfrm>
            <a:off x="4131633" y="4171166"/>
            <a:ext cx="866127" cy="86612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hlinkClick r:id="rId2"/>
          </p:cNvPr>
          <p:cNvSpPr txBox="1"/>
          <p:nvPr/>
        </p:nvSpPr>
        <p:spPr>
          <a:xfrm>
            <a:off x="0" y="13370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842" y="4507328"/>
            <a:ext cx="783707" cy="19380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0" y="3716258"/>
            <a:ext cx="9144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0" y="3211111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rgbClr val="FFC000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5364088" y="4598955"/>
            <a:ext cx="2232248" cy="0"/>
          </a:xfrm>
          <a:prstGeom prst="line">
            <a:avLst/>
          </a:prstGeom>
          <a:ln w="158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547664" y="4603214"/>
            <a:ext cx="2232248" cy="0"/>
          </a:xfrm>
          <a:prstGeom prst="line">
            <a:avLst/>
          </a:prstGeom>
          <a:ln w="158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</TotalTime>
  <Words>280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2015-12-01T05:40:51Z</dcterms:modified>
</cp:coreProperties>
</file>