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2590800"/>
            <a:ext cx="6096000" cy="1009650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3810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24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575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06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7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304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03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430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0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757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600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78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2">
              <a:lumMod val="25000"/>
            </a:schemeClr>
          </a:fgClr>
          <a:bgClr>
            <a:schemeClr val="bg2">
              <a:lumMod val="1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9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Timeline PowerPoint Template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4" name="Content Placeholder 6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6242961"/>
            <a:ext cx="1073441" cy="386439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32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Basic Project Timeline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378867"/>
              </p:ext>
            </p:extLst>
          </p:nvPr>
        </p:nvGraphicFramePr>
        <p:xfrm>
          <a:off x="457200" y="1600200"/>
          <a:ext cx="8229600" cy="320040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40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Aug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endParaRPr lang="en-US" dirty="0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r>
                        <a:rPr lang="en-US" baseline="0" dirty="0" smtClean="0"/>
                        <a:t>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dirty="0" smtClean="0"/>
                        <a:t>Task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dirty="0" smtClean="0"/>
                        <a:t>Task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dirty="0" smtClean="0"/>
                        <a:t>Task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dirty="0" smtClean="0"/>
                        <a:t>Task 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dirty="0" smtClean="0"/>
                        <a:t>Task 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Pentagon 4"/>
          <p:cNvSpPr/>
          <p:nvPr/>
        </p:nvSpPr>
        <p:spPr>
          <a:xfrm>
            <a:off x="1476110" y="2002968"/>
            <a:ext cx="2067190" cy="399711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Activity</a:t>
            </a:r>
            <a:endParaRPr lang="en-US" dirty="0"/>
          </a:p>
        </p:txBody>
      </p:sp>
      <p:sp>
        <p:nvSpPr>
          <p:cNvPr id="6" name="Chevron 5"/>
          <p:cNvSpPr/>
          <p:nvPr/>
        </p:nvSpPr>
        <p:spPr>
          <a:xfrm>
            <a:off x="2514600" y="2402682"/>
            <a:ext cx="2057400" cy="3952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543300" y="2797970"/>
            <a:ext cx="3086100" cy="3952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Activity</a:t>
            </a:r>
          </a:p>
        </p:txBody>
      </p:sp>
      <p:sp>
        <p:nvSpPr>
          <p:cNvPr id="8" name="Chevron 7"/>
          <p:cNvSpPr/>
          <p:nvPr/>
        </p:nvSpPr>
        <p:spPr>
          <a:xfrm>
            <a:off x="5600700" y="3193258"/>
            <a:ext cx="2057400" cy="3952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2514600" y="3604877"/>
            <a:ext cx="2057400" cy="3952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3543300" y="4000165"/>
            <a:ext cx="3086100" cy="3952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Activity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Content Placeholder 6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6242961"/>
            <a:ext cx="1073441" cy="386439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  <p:sp>
        <p:nvSpPr>
          <p:cNvPr id="12" name="Chevron 11"/>
          <p:cNvSpPr/>
          <p:nvPr/>
        </p:nvSpPr>
        <p:spPr>
          <a:xfrm>
            <a:off x="457200" y="5715000"/>
            <a:ext cx="1752600" cy="22448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Activity Example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1000" y="5345668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Legend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92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Twelve Months Table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1034433"/>
              </p:ext>
            </p:extLst>
          </p:nvPr>
        </p:nvGraphicFramePr>
        <p:xfrm>
          <a:off x="457200" y="1600200"/>
          <a:ext cx="8229598" cy="320040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</a:tblGrid>
              <a:tr h="40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Aug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</a:t>
                      </a:r>
                      <a:endParaRPr lang="en-US" dirty="0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Task</a:t>
                      </a:r>
                      <a:r>
                        <a:rPr lang="en-US" sz="1400" baseline="0" dirty="0" smtClean="0"/>
                        <a:t> 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Task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Task 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Task 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Task 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Task 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Up Arrow Callout 5"/>
          <p:cNvSpPr/>
          <p:nvPr/>
        </p:nvSpPr>
        <p:spPr>
          <a:xfrm>
            <a:off x="457200" y="4343400"/>
            <a:ext cx="3581400" cy="228600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You can insert more rows for your project tasks here</a:t>
            </a:r>
            <a:br>
              <a:rPr lang="en-US" dirty="0" smtClean="0"/>
            </a:br>
            <a:r>
              <a:rPr lang="en-US" sz="1400" dirty="0" smtClean="0"/>
              <a:t>Select table and then click </a:t>
            </a:r>
            <a:r>
              <a:rPr lang="en-US" sz="1400" i="1" dirty="0" smtClean="0"/>
              <a:t>Layout</a:t>
            </a:r>
            <a:r>
              <a:rPr lang="en-US" sz="1400" dirty="0" smtClean="0"/>
              <a:t> menu. Then </a:t>
            </a:r>
            <a:r>
              <a:rPr lang="en-US" sz="1400" i="1" dirty="0" smtClean="0"/>
              <a:t>Insert Below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pic>
        <p:nvPicPr>
          <p:cNvPr id="7" name="Content Placeholder 6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6242961"/>
            <a:ext cx="1073441" cy="386439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78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free templates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solidFill>
            <a:schemeClr val="bg2">
              <a:lumMod val="50000"/>
              <a:alpha val="63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In FPPT you can download free PowerPoint templates and presentation backgrounds for Microsoft PowerPoint® to decorate your presentations.</a:t>
            </a:r>
          </a:p>
          <a:p>
            <a:endParaRPr lang="en-US" dirty="0" smtClean="0"/>
          </a:p>
          <a:p>
            <a:r>
              <a:rPr lang="en-US" dirty="0" smtClean="0"/>
              <a:t>Open </a:t>
            </a:r>
            <a:r>
              <a:rPr lang="en-US" dirty="0" smtClean="0">
                <a:hlinkClick r:id="rId2"/>
              </a:rPr>
              <a:t>FPPT.com</a:t>
            </a:r>
            <a:r>
              <a:rPr lang="en-US" dirty="0" smtClean="0"/>
              <a:t> in your browser</a:t>
            </a:r>
            <a:endParaRPr lang="en-US" dirty="0"/>
          </a:p>
        </p:txBody>
      </p:sp>
      <p:pic>
        <p:nvPicPr>
          <p:cNvPr id="8" name="Content Placeholder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029200"/>
            <a:ext cx="2857500" cy="1028700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347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rgbClr val="FFFFFF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100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Timeline PowerPoint Template</vt:lpstr>
      <vt:lpstr>Basic Project Timeline</vt:lpstr>
      <vt:lpstr>Twelve Months Table</vt:lpstr>
      <vt:lpstr>Download free templates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10</cp:revision>
  <dcterms:created xsi:type="dcterms:W3CDTF">2012-02-06T13:30:20Z</dcterms:created>
  <dcterms:modified xsi:type="dcterms:W3CDTF">2012-02-06T15:29:13Z</dcterms:modified>
</cp:coreProperties>
</file>