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5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7C6FAA-4C62-4365-B9DB-0D6AC7CC45F4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9ECE973-669E-4C7D-8CB4-ECCAB3F7FBD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7C6FAA-4C62-4365-B9DB-0D6AC7CC45F4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ECE973-669E-4C7D-8CB4-ECCAB3F7F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97C6FAA-4C62-4365-B9DB-0D6AC7CC45F4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9ECE973-669E-4C7D-8CB4-ECCAB3F7F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7C6FAA-4C62-4365-B9DB-0D6AC7CC45F4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ECE973-669E-4C7D-8CB4-ECCAB3F7F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7C6FAA-4C62-4365-B9DB-0D6AC7CC45F4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9ECE973-669E-4C7D-8CB4-ECCAB3F7FBD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7C6FAA-4C62-4365-B9DB-0D6AC7CC45F4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ECE973-669E-4C7D-8CB4-ECCAB3F7F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7C6FAA-4C62-4365-B9DB-0D6AC7CC45F4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ECE973-669E-4C7D-8CB4-ECCAB3F7F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7C6FAA-4C62-4365-B9DB-0D6AC7CC45F4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ECE973-669E-4C7D-8CB4-ECCAB3F7F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7C6FAA-4C62-4365-B9DB-0D6AC7CC45F4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ECE973-669E-4C7D-8CB4-ECCAB3F7F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7C6FAA-4C62-4365-B9DB-0D6AC7CC45F4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ECE973-669E-4C7D-8CB4-ECCAB3F7F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7C6FAA-4C62-4365-B9DB-0D6AC7CC45F4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ECE973-669E-4C7D-8CB4-ECCAB3F7FBD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97C6FAA-4C62-4365-B9DB-0D6AC7CC45F4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9ECE973-669E-4C7D-8CB4-ECCAB3F7FBD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Create a Timer in PowerPoint</a:t>
            </a:r>
            <a:endParaRPr lang="en-US" dirty="0"/>
          </a:p>
        </p:txBody>
      </p:sp>
      <p:sp>
        <p:nvSpPr>
          <p:cNvPr id="4" name="Subtitle 3"/>
          <p:cNvSpPr txBox="1">
            <a:spLocks/>
          </p:cNvSpPr>
          <p:nvPr/>
        </p:nvSpPr>
        <p:spPr>
          <a:xfrm>
            <a:off x="2057400" y="4114800"/>
            <a:ext cx="6400800" cy="1752600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>
            <a:lvl1pPr marL="0" indent="0" algn="r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2200" kern="1200" baseline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None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4400" dirty="0" smtClean="0">
                <a:hlinkClick r:id="rId2"/>
              </a:rPr>
              <a:t>FPPT.com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28246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Timer Chooser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Here we will let you choose the number of seconds for the timer</a:t>
            </a:r>
            <a:endParaRPr lang="en-US" dirty="0"/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85800" y="2941608"/>
            <a:ext cx="2286000" cy="8382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810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 seconds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505200" y="2971800"/>
            <a:ext cx="2286000" cy="8382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810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15 </a:t>
            </a:r>
            <a:r>
              <a:rPr lang="en-US" dirty="0" smtClean="0">
                <a:hlinkClick r:id="rId3" action="ppaction://hlinksldjump"/>
              </a:rPr>
              <a:t>seconds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74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 sec timer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2514600" y="2209800"/>
            <a:ext cx="3200400" cy="32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62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15 sec timer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2514600" y="2209800"/>
            <a:ext cx="3200400" cy="32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90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Download More Templates from</a:t>
            </a:r>
            <a:endParaRPr lang="en-US" dirty="0"/>
          </a:p>
        </p:txBody>
      </p:sp>
      <p:sp>
        <p:nvSpPr>
          <p:cNvPr id="9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FPPT.com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50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80</TotalTime>
  <Words>36</Words>
  <Application>Microsoft Office PowerPoint</Application>
  <PresentationFormat>On-screen Show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Opulent</vt:lpstr>
      <vt:lpstr>Create a Timer in PowerPoint</vt:lpstr>
      <vt:lpstr>Timer Chooser</vt:lpstr>
      <vt:lpstr>5 sec timer</vt:lpstr>
      <vt:lpstr>15 sec timer</vt:lpstr>
      <vt:lpstr>Download More Templates from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4</cp:revision>
  <dcterms:created xsi:type="dcterms:W3CDTF">2012-08-08T15:19:09Z</dcterms:created>
  <dcterms:modified xsi:type="dcterms:W3CDTF">2012-08-20T15:21:08Z</dcterms:modified>
</cp:coreProperties>
</file>