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29" name="Rectangle 628">
            <a:extLst>
              <a:ext uri="{FF2B5EF4-FFF2-40B4-BE49-F238E27FC236}">
                <a16:creationId xmlns:a16="http://schemas.microsoft.com/office/drawing/2014/main" id="{78B5B418-5C6A-479E-B7FE-9DD3BFDD0287}"/>
              </a:ext>
            </a:extLst>
          </p:cNvPr>
          <p:cNvSpPr/>
          <p:nvPr/>
        </p:nvSpPr>
        <p:spPr>
          <a:xfrm>
            <a:off x="0" y="4979569"/>
            <a:ext cx="12192000" cy="16220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0" name="Group 629">
            <a:extLst>
              <a:ext uri="{FF2B5EF4-FFF2-40B4-BE49-F238E27FC236}">
                <a16:creationId xmlns:a16="http://schemas.microsoft.com/office/drawing/2014/main" id="{FD19B6DF-6748-47D5-A13E-7D0D03BAC85B}"/>
              </a:ext>
            </a:extLst>
          </p:cNvPr>
          <p:cNvGrpSpPr/>
          <p:nvPr/>
        </p:nvGrpSpPr>
        <p:grpSpPr>
          <a:xfrm>
            <a:off x="4729260" y="1875893"/>
            <a:ext cx="2733480" cy="2727607"/>
            <a:chOff x="379436" y="2744101"/>
            <a:chExt cx="1495812" cy="1492598"/>
          </a:xfrm>
        </p:grpSpPr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BC150219-BDC8-4658-9AA4-398EF47BE129}"/>
                </a:ext>
              </a:extLst>
            </p:cNvPr>
            <p:cNvSpPr/>
            <p:nvPr/>
          </p:nvSpPr>
          <p:spPr>
            <a:xfrm>
              <a:off x="379436" y="3206073"/>
              <a:ext cx="1495812" cy="1030626"/>
            </a:xfrm>
            <a:custGeom>
              <a:avLst/>
              <a:gdLst>
                <a:gd name="connsiteX0" fmla="*/ 1880689 w 2001417"/>
                <a:gd name="connsiteY0" fmla="*/ 1380066 h 1378992"/>
                <a:gd name="connsiteX1" fmla="*/ 121802 w 2001417"/>
                <a:gd name="connsiteY1" fmla="*/ 1380066 h 1378992"/>
                <a:gd name="connsiteX2" fmla="*/ 0 w 2001417"/>
                <a:gd name="connsiteY2" fmla="*/ 1258264 h 1378992"/>
                <a:gd name="connsiteX3" fmla="*/ 0 w 2001417"/>
                <a:gd name="connsiteY3" fmla="*/ 121802 h 1378992"/>
                <a:gd name="connsiteX4" fmla="*/ 121802 w 2001417"/>
                <a:gd name="connsiteY4" fmla="*/ 0 h 1378992"/>
                <a:gd name="connsiteX5" fmla="*/ 1880689 w 2001417"/>
                <a:gd name="connsiteY5" fmla="*/ 0 h 1378992"/>
                <a:gd name="connsiteX6" fmla="*/ 2002491 w 2001417"/>
                <a:gd name="connsiteY6" fmla="*/ 121802 h 1378992"/>
                <a:gd name="connsiteX7" fmla="*/ 2002491 w 2001417"/>
                <a:gd name="connsiteY7" fmla="*/ 1258264 h 1378992"/>
                <a:gd name="connsiteX8" fmla="*/ 1880689 w 2001417"/>
                <a:gd name="connsiteY8" fmla="*/ 1380066 h 1378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1417" h="1378992">
                  <a:moveTo>
                    <a:pt x="1880689" y="1380066"/>
                  </a:moveTo>
                  <a:lnTo>
                    <a:pt x="121802" y="1380066"/>
                  </a:lnTo>
                  <a:cubicBezTo>
                    <a:pt x="54730" y="1380066"/>
                    <a:pt x="0" y="1325335"/>
                    <a:pt x="0" y="1258264"/>
                  </a:cubicBezTo>
                  <a:lnTo>
                    <a:pt x="0" y="121802"/>
                  </a:lnTo>
                  <a:cubicBezTo>
                    <a:pt x="0" y="54730"/>
                    <a:pt x="54730" y="0"/>
                    <a:pt x="121802" y="0"/>
                  </a:cubicBezTo>
                  <a:lnTo>
                    <a:pt x="1880689" y="0"/>
                  </a:lnTo>
                  <a:cubicBezTo>
                    <a:pt x="1947761" y="0"/>
                    <a:pt x="2002491" y="54730"/>
                    <a:pt x="2002491" y="121802"/>
                  </a:cubicBezTo>
                  <a:lnTo>
                    <a:pt x="2002491" y="1258264"/>
                  </a:lnTo>
                  <a:cubicBezTo>
                    <a:pt x="2002491" y="1325335"/>
                    <a:pt x="1947761" y="1380066"/>
                    <a:pt x="1880689" y="1380066"/>
                  </a:cubicBezTo>
                  <a:close/>
                </a:path>
              </a:pathLst>
            </a:custGeom>
            <a:solidFill>
              <a:schemeClr val="accent3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C14A3CC9-2B03-4ABB-A076-27E42F02F878}"/>
                </a:ext>
              </a:extLst>
            </p:cNvPr>
            <p:cNvSpPr/>
            <p:nvPr/>
          </p:nvSpPr>
          <p:spPr>
            <a:xfrm>
              <a:off x="494257" y="2744101"/>
              <a:ext cx="1279259" cy="1403576"/>
            </a:xfrm>
            <a:custGeom>
              <a:avLst/>
              <a:gdLst>
                <a:gd name="connsiteX0" fmla="*/ 1716862 w 1711668"/>
                <a:gd name="connsiteY0" fmla="*/ 618125 h 1878005"/>
                <a:gd name="connsiteX1" fmla="*/ 1543549 w 1711668"/>
                <a:gd name="connsiteY1" fmla="*/ 142722 h 1878005"/>
                <a:gd name="connsiteX2" fmla="*/ 1203898 w 1711668"/>
                <a:gd name="connsiteY2" fmla="*/ 530 h 1878005"/>
                <a:gd name="connsiteX3" fmla="*/ 913612 w 1711668"/>
                <a:gd name="connsiteY3" fmla="*/ 59016 h 1878005"/>
                <a:gd name="connsiteX4" fmla="*/ 775176 w 1711668"/>
                <a:gd name="connsiteY4" fmla="*/ 71357 h 1878005"/>
                <a:gd name="connsiteX5" fmla="*/ 581473 w 1711668"/>
                <a:gd name="connsiteY5" fmla="*/ 24139 h 1878005"/>
                <a:gd name="connsiteX6" fmla="*/ 399038 w 1711668"/>
                <a:gd name="connsiteY6" fmla="*/ 15017 h 1878005"/>
                <a:gd name="connsiteX7" fmla="*/ 35241 w 1711668"/>
                <a:gd name="connsiteY7" fmla="*/ 333742 h 1878005"/>
                <a:gd name="connsiteX8" fmla="*/ 56704 w 1711668"/>
                <a:gd name="connsiteY8" fmla="*/ 1012507 h 1878005"/>
                <a:gd name="connsiteX9" fmla="*/ 222505 w 1711668"/>
                <a:gd name="connsiteY9" fmla="*/ 1673565 h 1878005"/>
                <a:gd name="connsiteX10" fmla="*/ 382404 w 1711668"/>
                <a:gd name="connsiteY10" fmla="*/ 1881219 h 1878005"/>
                <a:gd name="connsiteX11" fmla="*/ 530498 w 1711668"/>
                <a:gd name="connsiteY11" fmla="*/ 1707905 h 1878005"/>
                <a:gd name="connsiteX12" fmla="*/ 734933 w 1711668"/>
                <a:gd name="connsiteY12" fmla="*/ 1253964 h 1878005"/>
                <a:gd name="connsiteX13" fmla="*/ 876588 w 1711668"/>
                <a:gd name="connsiteY13" fmla="*/ 1202990 h 1878005"/>
                <a:gd name="connsiteX14" fmla="*/ 1170630 w 1711668"/>
                <a:gd name="connsiteY14" fmla="*/ 1531909 h 1878005"/>
                <a:gd name="connsiteX15" fmla="*/ 1390625 w 1711668"/>
                <a:gd name="connsiteY15" fmla="*/ 1870487 h 1878005"/>
                <a:gd name="connsiteX16" fmla="*/ 1565011 w 1711668"/>
                <a:gd name="connsiteY16" fmla="*/ 1432107 h 1878005"/>
                <a:gd name="connsiteX17" fmla="*/ 1716862 w 1711668"/>
                <a:gd name="connsiteY17" fmla="*/ 618125 h 187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1668" h="1878005">
                  <a:moveTo>
                    <a:pt x="1716862" y="618125"/>
                  </a:moveTo>
                  <a:cubicBezTo>
                    <a:pt x="1719008" y="433544"/>
                    <a:pt x="1676619" y="262914"/>
                    <a:pt x="1543549" y="142722"/>
                  </a:cubicBezTo>
                  <a:cubicBezTo>
                    <a:pt x="1446965" y="55260"/>
                    <a:pt x="1334285" y="5896"/>
                    <a:pt x="1203898" y="530"/>
                  </a:cubicBezTo>
                  <a:cubicBezTo>
                    <a:pt x="1103022" y="-3763"/>
                    <a:pt x="1005902" y="18237"/>
                    <a:pt x="913612" y="59016"/>
                  </a:cubicBezTo>
                  <a:cubicBezTo>
                    <a:pt x="869076" y="78869"/>
                    <a:pt x="825077" y="89601"/>
                    <a:pt x="775176" y="71357"/>
                  </a:cubicBezTo>
                  <a:cubicBezTo>
                    <a:pt x="712933" y="48285"/>
                    <a:pt x="647471" y="33261"/>
                    <a:pt x="581473" y="24139"/>
                  </a:cubicBezTo>
                  <a:cubicBezTo>
                    <a:pt x="520840" y="15554"/>
                    <a:pt x="460207" y="3749"/>
                    <a:pt x="399038" y="15017"/>
                  </a:cubicBezTo>
                  <a:cubicBezTo>
                    <a:pt x="216603" y="42919"/>
                    <a:pt x="91582" y="159355"/>
                    <a:pt x="35241" y="333742"/>
                  </a:cubicBezTo>
                  <a:cubicBezTo>
                    <a:pt x="-36123" y="554810"/>
                    <a:pt x="16461" y="790902"/>
                    <a:pt x="56704" y="1012507"/>
                  </a:cubicBezTo>
                  <a:cubicBezTo>
                    <a:pt x="97484" y="1236794"/>
                    <a:pt x="137727" y="1460545"/>
                    <a:pt x="222505" y="1673565"/>
                  </a:cubicBezTo>
                  <a:cubicBezTo>
                    <a:pt x="248798" y="1738490"/>
                    <a:pt x="293870" y="1887121"/>
                    <a:pt x="382404" y="1881219"/>
                  </a:cubicBezTo>
                  <a:cubicBezTo>
                    <a:pt x="450549" y="1876389"/>
                    <a:pt x="507426" y="1759953"/>
                    <a:pt x="530498" y="1707905"/>
                  </a:cubicBezTo>
                  <a:cubicBezTo>
                    <a:pt x="597570" y="1556055"/>
                    <a:pt x="616350" y="1346792"/>
                    <a:pt x="734933" y="1253964"/>
                  </a:cubicBezTo>
                  <a:cubicBezTo>
                    <a:pt x="777859" y="1220160"/>
                    <a:pt x="817565" y="1201380"/>
                    <a:pt x="876588" y="1202990"/>
                  </a:cubicBezTo>
                  <a:cubicBezTo>
                    <a:pt x="1055804" y="1207283"/>
                    <a:pt x="1128241" y="1392937"/>
                    <a:pt x="1170630" y="1531909"/>
                  </a:cubicBezTo>
                  <a:cubicBezTo>
                    <a:pt x="1195849" y="1614005"/>
                    <a:pt x="1248970" y="1934339"/>
                    <a:pt x="1390625" y="1870487"/>
                  </a:cubicBezTo>
                  <a:cubicBezTo>
                    <a:pt x="1509208" y="1817366"/>
                    <a:pt x="1542475" y="1543714"/>
                    <a:pt x="1565011" y="1432107"/>
                  </a:cubicBezTo>
                  <a:cubicBezTo>
                    <a:pt x="1609547" y="1212112"/>
                    <a:pt x="1714179" y="898753"/>
                    <a:pt x="1716862" y="618125"/>
                  </a:cubicBezTo>
                  <a:close/>
                </a:path>
              </a:pathLst>
            </a:custGeom>
            <a:solidFill>
              <a:schemeClr val="accent4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488117EE-F1F0-4065-9F5A-F1DAD49D597D}"/>
                </a:ext>
              </a:extLst>
            </p:cNvPr>
            <p:cNvSpPr/>
            <p:nvPr/>
          </p:nvSpPr>
          <p:spPr>
            <a:xfrm>
              <a:off x="638080" y="3149682"/>
              <a:ext cx="986514" cy="994534"/>
            </a:xfrm>
            <a:custGeom>
              <a:avLst/>
              <a:gdLst>
                <a:gd name="connsiteX0" fmla="*/ 1313014 w 1319969"/>
                <a:gd name="connsiteY0" fmla="*/ 257349 h 1330701"/>
                <a:gd name="connsiteX1" fmla="*/ 1235748 w 1319969"/>
                <a:gd name="connsiteY1" fmla="*/ 81353 h 1330701"/>
                <a:gd name="connsiteX2" fmla="*/ 1047947 w 1319969"/>
                <a:gd name="connsiteY2" fmla="*/ 1403 h 1330701"/>
                <a:gd name="connsiteX3" fmla="*/ 762490 w 1319969"/>
                <a:gd name="connsiteY3" fmla="*/ 51305 h 1330701"/>
                <a:gd name="connsiteX4" fmla="*/ 646054 w 1319969"/>
                <a:gd name="connsiteY4" fmla="*/ 74377 h 1330701"/>
                <a:gd name="connsiteX5" fmla="*/ 522105 w 1319969"/>
                <a:gd name="connsiteY5" fmla="*/ 45402 h 1330701"/>
                <a:gd name="connsiteX6" fmla="*/ 242551 w 1319969"/>
                <a:gd name="connsiteY6" fmla="*/ 5159 h 1330701"/>
                <a:gd name="connsiteX7" fmla="*/ 102505 w 1319969"/>
                <a:gd name="connsiteY7" fmla="*/ 72231 h 1330701"/>
                <a:gd name="connsiteX8" fmla="*/ 98749 w 1319969"/>
                <a:gd name="connsiteY8" fmla="*/ 992454 h 1330701"/>
                <a:gd name="connsiteX9" fmla="*/ 175479 w 1319969"/>
                <a:gd name="connsiteY9" fmla="*/ 1299374 h 1330701"/>
                <a:gd name="connsiteX10" fmla="*/ 217332 w 1319969"/>
                <a:gd name="connsiteY10" fmla="*/ 1331032 h 1330701"/>
                <a:gd name="connsiteX11" fmla="*/ 338061 w 1319969"/>
                <a:gd name="connsiteY11" fmla="*/ 1165767 h 1330701"/>
                <a:gd name="connsiteX12" fmla="*/ 415864 w 1319969"/>
                <a:gd name="connsiteY12" fmla="*/ 928602 h 1330701"/>
                <a:gd name="connsiteX13" fmla="*/ 684151 w 1319969"/>
                <a:gd name="connsiteY13" fmla="*/ 660852 h 1330701"/>
                <a:gd name="connsiteX14" fmla="*/ 972827 w 1319969"/>
                <a:gd name="connsiteY14" fmla="*/ 980649 h 1330701"/>
                <a:gd name="connsiteX15" fmla="*/ 1118238 w 1319969"/>
                <a:gd name="connsiteY15" fmla="*/ 1320300 h 1330701"/>
                <a:gd name="connsiteX16" fmla="*/ 1155798 w 1319969"/>
                <a:gd name="connsiteY16" fmla="*/ 1248399 h 1330701"/>
                <a:gd name="connsiteX17" fmla="*/ 1233065 w 1319969"/>
                <a:gd name="connsiteY17" fmla="*/ 903919 h 1330701"/>
                <a:gd name="connsiteX18" fmla="*/ 1313014 w 1319969"/>
                <a:gd name="connsiteY18" fmla="*/ 257349 h 133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9969" h="1330701">
                  <a:moveTo>
                    <a:pt x="1313014" y="257349"/>
                  </a:moveTo>
                  <a:cubicBezTo>
                    <a:pt x="1303356" y="192960"/>
                    <a:pt x="1278137" y="132327"/>
                    <a:pt x="1235748" y="81353"/>
                  </a:cubicBezTo>
                  <a:cubicBezTo>
                    <a:pt x="1187456" y="22866"/>
                    <a:pt x="1120385" y="5696"/>
                    <a:pt x="1047947" y="1403"/>
                  </a:cubicBezTo>
                  <a:cubicBezTo>
                    <a:pt x="948681" y="-5035"/>
                    <a:pt x="853708" y="10525"/>
                    <a:pt x="762490" y="51305"/>
                  </a:cubicBezTo>
                  <a:cubicBezTo>
                    <a:pt x="726003" y="67402"/>
                    <a:pt x="686833" y="80280"/>
                    <a:pt x="646054" y="74377"/>
                  </a:cubicBezTo>
                  <a:cubicBezTo>
                    <a:pt x="604201" y="68475"/>
                    <a:pt x="562885" y="57207"/>
                    <a:pt x="522105" y="45402"/>
                  </a:cubicBezTo>
                  <a:cubicBezTo>
                    <a:pt x="430888" y="19110"/>
                    <a:pt x="339134" y="-1279"/>
                    <a:pt x="242551" y="5159"/>
                  </a:cubicBezTo>
                  <a:cubicBezTo>
                    <a:pt x="184601" y="8915"/>
                    <a:pt x="138456" y="33061"/>
                    <a:pt x="102505" y="72231"/>
                  </a:cubicBezTo>
                  <a:cubicBezTo>
                    <a:pt x="-98710" y="290616"/>
                    <a:pt x="49921" y="738118"/>
                    <a:pt x="98749" y="992454"/>
                  </a:cubicBezTo>
                  <a:cubicBezTo>
                    <a:pt x="118602" y="1096013"/>
                    <a:pt x="143285" y="1198498"/>
                    <a:pt x="175479" y="1299374"/>
                  </a:cubicBezTo>
                  <a:cubicBezTo>
                    <a:pt x="177625" y="1306349"/>
                    <a:pt x="202308" y="1338544"/>
                    <a:pt x="217332" y="1331032"/>
                  </a:cubicBezTo>
                  <a:cubicBezTo>
                    <a:pt x="287086" y="1295081"/>
                    <a:pt x="336988" y="1168987"/>
                    <a:pt x="338061" y="1165767"/>
                  </a:cubicBezTo>
                  <a:cubicBezTo>
                    <a:pt x="370792" y="1086354"/>
                    <a:pt x="389572" y="1010698"/>
                    <a:pt x="415864" y="928602"/>
                  </a:cubicBezTo>
                  <a:cubicBezTo>
                    <a:pt x="459326" y="793922"/>
                    <a:pt x="538739" y="659779"/>
                    <a:pt x="684151" y="660852"/>
                  </a:cubicBezTo>
                  <a:cubicBezTo>
                    <a:pt x="832245" y="661388"/>
                    <a:pt x="940633" y="826116"/>
                    <a:pt x="972827" y="980649"/>
                  </a:cubicBezTo>
                  <a:cubicBezTo>
                    <a:pt x="1002338" y="1121768"/>
                    <a:pt x="1090337" y="1350885"/>
                    <a:pt x="1118238" y="1320300"/>
                  </a:cubicBezTo>
                  <a:cubicBezTo>
                    <a:pt x="1133799" y="1303666"/>
                    <a:pt x="1150969" y="1270935"/>
                    <a:pt x="1155798" y="1248399"/>
                  </a:cubicBezTo>
                  <a:cubicBezTo>
                    <a:pt x="1180481" y="1133036"/>
                    <a:pt x="1204090" y="1017673"/>
                    <a:pt x="1233065" y="903919"/>
                  </a:cubicBezTo>
                  <a:cubicBezTo>
                    <a:pt x="1284576" y="701631"/>
                    <a:pt x="1345209" y="465003"/>
                    <a:pt x="1313014" y="257349"/>
                  </a:cubicBezTo>
                  <a:close/>
                </a:path>
              </a:pathLst>
            </a:custGeom>
            <a:solidFill>
              <a:schemeClr val="accent2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30F0A475-217E-423A-945B-76E0141034D8}"/>
                </a:ext>
              </a:extLst>
            </p:cNvPr>
            <p:cNvSpPr/>
            <p:nvPr/>
          </p:nvSpPr>
          <p:spPr>
            <a:xfrm>
              <a:off x="793683" y="3465344"/>
              <a:ext cx="665696" cy="553410"/>
            </a:xfrm>
            <a:custGeom>
              <a:avLst/>
              <a:gdLst>
                <a:gd name="connsiteX0" fmla="*/ 130400 w 890711"/>
                <a:gd name="connsiteY0" fmla="*/ 742334 h 740470"/>
                <a:gd name="connsiteX1" fmla="*/ 97669 w 890711"/>
                <a:gd name="connsiteY1" fmla="*/ 659165 h 740470"/>
                <a:gd name="connsiteX2" fmla="*/ 5915 w 890711"/>
                <a:gd name="connsiteY2" fmla="*/ 292686 h 740470"/>
                <a:gd name="connsiteX3" fmla="*/ 25231 w 890711"/>
                <a:gd name="connsiteY3" fmla="*/ 102202 h 740470"/>
                <a:gd name="connsiteX4" fmla="*/ 224836 w 890711"/>
                <a:gd name="connsiteY4" fmla="*/ 3473 h 740470"/>
                <a:gd name="connsiteX5" fmla="*/ 402442 w 890711"/>
                <a:gd name="connsiteY5" fmla="*/ 39960 h 740470"/>
                <a:gd name="connsiteX6" fmla="*/ 528000 w 890711"/>
                <a:gd name="connsiteY6" fmla="*/ 28155 h 740470"/>
                <a:gd name="connsiteX7" fmla="*/ 764092 w 890711"/>
                <a:gd name="connsiteY7" fmla="*/ 8839 h 740470"/>
                <a:gd name="connsiteX8" fmla="*/ 879992 w 890711"/>
                <a:gd name="connsiteY8" fmla="*/ 127421 h 740470"/>
                <a:gd name="connsiteX9" fmla="*/ 893406 w 890711"/>
                <a:gd name="connsiteY9" fmla="*/ 261028 h 740470"/>
                <a:gd name="connsiteX10" fmla="*/ 836530 w 890711"/>
                <a:gd name="connsiteY10" fmla="*/ 586191 h 740470"/>
                <a:gd name="connsiteX11" fmla="*/ 811847 w 890711"/>
                <a:gd name="connsiteY11" fmla="*/ 712286 h 740470"/>
                <a:gd name="connsiteX12" fmla="*/ 773751 w 890711"/>
                <a:gd name="connsiteY12" fmla="*/ 591020 h 740470"/>
                <a:gd name="connsiteX13" fmla="*/ 715801 w 890711"/>
                <a:gd name="connsiteY13" fmla="*/ 421463 h 740470"/>
                <a:gd name="connsiteX14" fmla="*/ 465221 w 890711"/>
                <a:gd name="connsiteY14" fmla="*/ 237419 h 740470"/>
                <a:gd name="connsiteX15" fmla="*/ 323029 w 890711"/>
                <a:gd name="connsiteY15" fmla="*/ 298051 h 740470"/>
                <a:gd name="connsiteX16" fmla="*/ 202837 w 890711"/>
                <a:gd name="connsiteY16" fmla="*/ 520729 h 740470"/>
                <a:gd name="connsiteX17" fmla="*/ 130400 w 890711"/>
                <a:gd name="connsiteY17" fmla="*/ 742334 h 74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0711" h="740470">
                  <a:moveTo>
                    <a:pt x="130400" y="742334"/>
                  </a:moveTo>
                  <a:cubicBezTo>
                    <a:pt x="121278" y="709603"/>
                    <a:pt x="107863" y="687604"/>
                    <a:pt x="97669" y="659165"/>
                  </a:cubicBezTo>
                  <a:cubicBezTo>
                    <a:pt x="58499" y="542192"/>
                    <a:pt x="25768" y="424146"/>
                    <a:pt x="5915" y="292686"/>
                  </a:cubicBezTo>
                  <a:cubicBezTo>
                    <a:pt x="-3744" y="227224"/>
                    <a:pt x="-4280" y="163372"/>
                    <a:pt x="25231" y="102202"/>
                  </a:cubicBezTo>
                  <a:cubicBezTo>
                    <a:pt x="68157" y="13131"/>
                    <a:pt x="143277" y="-6185"/>
                    <a:pt x="224836" y="3473"/>
                  </a:cubicBezTo>
                  <a:cubicBezTo>
                    <a:pt x="284933" y="10448"/>
                    <a:pt x="343419" y="27082"/>
                    <a:pt x="402442" y="39960"/>
                  </a:cubicBezTo>
                  <a:cubicBezTo>
                    <a:pt x="445905" y="49618"/>
                    <a:pt x="487221" y="44789"/>
                    <a:pt x="528000" y="28155"/>
                  </a:cubicBezTo>
                  <a:cubicBezTo>
                    <a:pt x="604730" y="-3503"/>
                    <a:pt x="684143" y="-6185"/>
                    <a:pt x="764092" y="8839"/>
                  </a:cubicBezTo>
                  <a:cubicBezTo>
                    <a:pt x="828481" y="21180"/>
                    <a:pt x="859602" y="71081"/>
                    <a:pt x="879992" y="127421"/>
                  </a:cubicBezTo>
                  <a:cubicBezTo>
                    <a:pt x="895553" y="170347"/>
                    <a:pt x="896089" y="214883"/>
                    <a:pt x="893406" y="261028"/>
                  </a:cubicBezTo>
                  <a:cubicBezTo>
                    <a:pt x="886968" y="369416"/>
                    <a:pt x="860676" y="481560"/>
                    <a:pt x="836530" y="586191"/>
                  </a:cubicBezTo>
                  <a:cubicBezTo>
                    <a:pt x="828481" y="621605"/>
                    <a:pt x="820969" y="677409"/>
                    <a:pt x="811847" y="712286"/>
                  </a:cubicBezTo>
                  <a:cubicBezTo>
                    <a:pt x="796287" y="678482"/>
                    <a:pt x="782872" y="622142"/>
                    <a:pt x="773751" y="591020"/>
                  </a:cubicBezTo>
                  <a:cubicBezTo>
                    <a:pt x="756580" y="530388"/>
                    <a:pt x="741556" y="479413"/>
                    <a:pt x="715801" y="421463"/>
                  </a:cubicBezTo>
                  <a:cubicBezTo>
                    <a:pt x="674485" y="327563"/>
                    <a:pt x="578438" y="236346"/>
                    <a:pt x="465221" y="237419"/>
                  </a:cubicBezTo>
                  <a:cubicBezTo>
                    <a:pt x="383125" y="249223"/>
                    <a:pt x="358980" y="265857"/>
                    <a:pt x="323029" y="298051"/>
                  </a:cubicBezTo>
                  <a:cubicBezTo>
                    <a:pt x="264543" y="365660"/>
                    <a:pt x="228056" y="426829"/>
                    <a:pt x="202837" y="520729"/>
                  </a:cubicBezTo>
                  <a:cubicBezTo>
                    <a:pt x="176008" y="609801"/>
                    <a:pt x="132009" y="739651"/>
                    <a:pt x="130400" y="742334"/>
                  </a:cubicBezTo>
                  <a:close/>
                </a:path>
              </a:pathLst>
            </a:custGeom>
            <a:solidFill>
              <a:schemeClr val="accent1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1615E204-B483-4CFA-8E9A-7E8A80CA152D}"/>
                </a:ext>
              </a:extLst>
            </p:cNvPr>
            <p:cNvSpPr/>
            <p:nvPr/>
          </p:nvSpPr>
          <p:spPr>
            <a:xfrm>
              <a:off x="982974" y="3999293"/>
              <a:ext cx="184470" cy="184470"/>
            </a:xfrm>
            <a:custGeom>
              <a:avLst/>
              <a:gdLst>
                <a:gd name="connsiteX0" fmla="*/ 246824 w 246823"/>
                <a:gd name="connsiteY0" fmla="*/ 123412 h 246823"/>
                <a:gd name="connsiteX1" fmla="*/ 123412 w 246823"/>
                <a:gd name="connsiteY1" fmla="*/ 246824 h 246823"/>
                <a:gd name="connsiteX2" fmla="*/ 0 w 246823"/>
                <a:gd name="connsiteY2" fmla="*/ 123412 h 246823"/>
                <a:gd name="connsiteX3" fmla="*/ 123412 w 246823"/>
                <a:gd name="connsiteY3" fmla="*/ 0 h 246823"/>
                <a:gd name="connsiteX4" fmla="*/ 246824 w 246823"/>
                <a:gd name="connsiteY4" fmla="*/ 123412 h 24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823" h="246823">
                  <a:moveTo>
                    <a:pt x="246824" y="123412"/>
                  </a:moveTo>
                  <a:cubicBezTo>
                    <a:pt x="246824" y="191570"/>
                    <a:pt x="191570" y="246824"/>
                    <a:pt x="123412" y="246824"/>
                  </a:cubicBezTo>
                  <a:cubicBezTo>
                    <a:pt x="55253" y="246824"/>
                    <a:pt x="0" y="191570"/>
                    <a:pt x="0" y="123412"/>
                  </a:cubicBezTo>
                  <a:cubicBezTo>
                    <a:pt x="0" y="55253"/>
                    <a:pt x="55253" y="0"/>
                    <a:pt x="123412" y="0"/>
                  </a:cubicBezTo>
                  <a:cubicBezTo>
                    <a:pt x="191570" y="0"/>
                    <a:pt x="246824" y="55253"/>
                    <a:pt x="246824" y="12341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1151DED2-88AD-4077-9A5A-77A37181340C}"/>
                </a:ext>
              </a:extLst>
            </p:cNvPr>
            <p:cNvSpPr/>
            <p:nvPr/>
          </p:nvSpPr>
          <p:spPr>
            <a:xfrm>
              <a:off x="474077" y="4034584"/>
              <a:ext cx="52133" cy="52133"/>
            </a:xfrm>
            <a:custGeom>
              <a:avLst/>
              <a:gdLst>
                <a:gd name="connsiteX0" fmla="*/ 69755 w 69754"/>
                <a:gd name="connsiteY0" fmla="*/ 34877 h 69754"/>
                <a:gd name="connsiteX1" fmla="*/ 34877 w 69754"/>
                <a:gd name="connsiteY1" fmla="*/ 69754 h 69754"/>
                <a:gd name="connsiteX2" fmla="*/ 0 w 69754"/>
                <a:gd name="connsiteY2" fmla="*/ 34877 h 69754"/>
                <a:gd name="connsiteX3" fmla="*/ 34877 w 69754"/>
                <a:gd name="connsiteY3" fmla="*/ 0 h 69754"/>
                <a:gd name="connsiteX4" fmla="*/ 69755 w 69754"/>
                <a:gd name="connsiteY4" fmla="*/ 34877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69755" y="34877"/>
                  </a:moveTo>
                  <a:cubicBezTo>
                    <a:pt x="69755" y="54139"/>
                    <a:pt x="54139" y="69754"/>
                    <a:pt x="34877" y="69754"/>
                  </a:cubicBezTo>
                  <a:cubicBezTo>
                    <a:pt x="15615" y="69754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5" y="15615"/>
                    <a:pt x="69755" y="348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13A79288-F569-4EFE-95F5-EF79392DF2A3}"/>
                </a:ext>
              </a:extLst>
            </p:cNvPr>
            <p:cNvSpPr/>
            <p:nvPr/>
          </p:nvSpPr>
          <p:spPr>
            <a:xfrm>
              <a:off x="429564" y="3618724"/>
              <a:ext cx="36092" cy="36092"/>
            </a:xfrm>
            <a:custGeom>
              <a:avLst/>
              <a:gdLst>
                <a:gd name="connsiteX0" fmla="*/ 50438 w 48291"/>
                <a:gd name="connsiteY0" fmla="*/ 25219 h 48291"/>
                <a:gd name="connsiteX1" fmla="*/ 25219 w 48291"/>
                <a:gd name="connsiteY1" fmla="*/ 50438 h 48291"/>
                <a:gd name="connsiteX2" fmla="*/ 0 w 48291"/>
                <a:gd name="connsiteY2" fmla="*/ 25219 h 48291"/>
                <a:gd name="connsiteX3" fmla="*/ 25219 w 48291"/>
                <a:gd name="connsiteY3" fmla="*/ 0 h 48291"/>
                <a:gd name="connsiteX4" fmla="*/ 50438 w 48291"/>
                <a:gd name="connsiteY4" fmla="*/ 25219 h 48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91" h="48291">
                  <a:moveTo>
                    <a:pt x="50438" y="25219"/>
                  </a:moveTo>
                  <a:cubicBezTo>
                    <a:pt x="50438" y="39147"/>
                    <a:pt x="39147" y="50438"/>
                    <a:pt x="25219" y="50438"/>
                  </a:cubicBezTo>
                  <a:cubicBezTo>
                    <a:pt x="11291" y="50438"/>
                    <a:pt x="0" y="39147"/>
                    <a:pt x="0" y="25219"/>
                  </a:cubicBezTo>
                  <a:cubicBezTo>
                    <a:pt x="0" y="11291"/>
                    <a:pt x="11291" y="0"/>
                    <a:pt x="25219" y="0"/>
                  </a:cubicBezTo>
                  <a:cubicBezTo>
                    <a:pt x="39147" y="0"/>
                    <a:pt x="50438" y="11291"/>
                    <a:pt x="50438" y="2521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BF23C3A2-964D-4493-962E-F1193FCC3D11}"/>
                </a:ext>
              </a:extLst>
            </p:cNvPr>
            <p:cNvSpPr/>
            <p:nvPr/>
          </p:nvSpPr>
          <p:spPr>
            <a:xfrm>
              <a:off x="1228800" y="3824047"/>
              <a:ext cx="48123" cy="48123"/>
            </a:xfrm>
            <a:custGeom>
              <a:avLst/>
              <a:gdLst>
                <a:gd name="connsiteX0" fmla="*/ 65462 w 64388"/>
                <a:gd name="connsiteY0" fmla="*/ 32731 h 64388"/>
                <a:gd name="connsiteX1" fmla="*/ 32731 w 64388"/>
                <a:gd name="connsiteY1" fmla="*/ 65462 h 64388"/>
                <a:gd name="connsiteX2" fmla="*/ 0 w 64388"/>
                <a:gd name="connsiteY2" fmla="*/ 32731 h 64388"/>
                <a:gd name="connsiteX3" fmla="*/ 32731 w 64388"/>
                <a:gd name="connsiteY3" fmla="*/ 0 h 64388"/>
                <a:gd name="connsiteX4" fmla="*/ 65462 w 64388"/>
                <a:gd name="connsiteY4" fmla="*/ 32731 h 6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88" h="64388">
                  <a:moveTo>
                    <a:pt x="65462" y="32731"/>
                  </a:moveTo>
                  <a:cubicBezTo>
                    <a:pt x="65462" y="50808"/>
                    <a:pt x="50808" y="65462"/>
                    <a:pt x="32731" y="65462"/>
                  </a:cubicBezTo>
                  <a:cubicBezTo>
                    <a:pt x="14654" y="65462"/>
                    <a:pt x="0" y="50808"/>
                    <a:pt x="0" y="32731"/>
                  </a:cubicBezTo>
                  <a:cubicBezTo>
                    <a:pt x="0" y="14654"/>
                    <a:pt x="14654" y="0"/>
                    <a:pt x="32731" y="0"/>
                  </a:cubicBezTo>
                  <a:cubicBezTo>
                    <a:pt x="50808" y="0"/>
                    <a:pt x="65462" y="14654"/>
                    <a:pt x="65462" y="3273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F0F75FE4-3A37-42C9-AF56-8C450978623E}"/>
                </a:ext>
              </a:extLst>
            </p:cNvPr>
            <p:cNvSpPr/>
            <p:nvPr/>
          </p:nvSpPr>
          <p:spPr>
            <a:xfrm>
              <a:off x="1302588" y="4107971"/>
              <a:ext cx="52133" cy="52133"/>
            </a:xfrm>
            <a:custGeom>
              <a:avLst/>
              <a:gdLst>
                <a:gd name="connsiteX0" fmla="*/ 69754 w 69754"/>
                <a:gd name="connsiteY0" fmla="*/ 34877 h 69754"/>
                <a:gd name="connsiteX1" fmla="*/ 34877 w 69754"/>
                <a:gd name="connsiteY1" fmla="*/ 69755 h 69754"/>
                <a:gd name="connsiteX2" fmla="*/ 0 w 69754"/>
                <a:gd name="connsiteY2" fmla="*/ 34877 h 69754"/>
                <a:gd name="connsiteX3" fmla="*/ 34877 w 69754"/>
                <a:gd name="connsiteY3" fmla="*/ 0 h 69754"/>
                <a:gd name="connsiteX4" fmla="*/ 69754 w 69754"/>
                <a:gd name="connsiteY4" fmla="*/ 34877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4FBC7E23-0161-44E5-8616-0763F1FBD084}"/>
                </a:ext>
              </a:extLst>
            </p:cNvPr>
            <p:cNvSpPr/>
            <p:nvPr/>
          </p:nvSpPr>
          <p:spPr>
            <a:xfrm>
              <a:off x="1691981" y="3989669"/>
              <a:ext cx="52133" cy="52133"/>
            </a:xfrm>
            <a:custGeom>
              <a:avLst/>
              <a:gdLst>
                <a:gd name="connsiteX0" fmla="*/ 69754 w 69754"/>
                <a:gd name="connsiteY0" fmla="*/ 34877 h 69754"/>
                <a:gd name="connsiteX1" fmla="*/ 34877 w 69754"/>
                <a:gd name="connsiteY1" fmla="*/ 69755 h 69754"/>
                <a:gd name="connsiteX2" fmla="*/ 0 w 69754"/>
                <a:gd name="connsiteY2" fmla="*/ 34877 h 69754"/>
                <a:gd name="connsiteX3" fmla="*/ 34877 w 69754"/>
                <a:gd name="connsiteY3" fmla="*/ 0 h 69754"/>
                <a:gd name="connsiteX4" fmla="*/ 69754 w 69754"/>
                <a:gd name="connsiteY4" fmla="*/ 34877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491DDAB3-CFA9-4C19-91C2-383FE134F577}"/>
                </a:ext>
              </a:extLst>
            </p:cNvPr>
            <p:cNvSpPr/>
            <p:nvPr/>
          </p:nvSpPr>
          <p:spPr>
            <a:xfrm>
              <a:off x="1777398" y="3721787"/>
              <a:ext cx="52133" cy="52133"/>
            </a:xfrm>
            <a:custGeom>
              <a:avLst/>
              <a:gdLst>
                <a:gd name="connsiteX0" fmla="*/ 70828 w 69754"/>
                <a:gd name="connsiteY0" fmla="*/ 35414 h 69754"/>
                <a:gd name="connsiteX1" fmla="*/ 35414 w 69754"/>
                <a:gd name="connsiteY1" fmla="*/ 70828 h 69754"/>
                <a:gd name="connsiteX2" fmla="*/ 0 w 69754"/>
                <a:gd name="connsiteY2" fmla="*/ 35414 h 69754"/>
                <a:gd name="connsiteX3" fmla="*/ 35414 w 69754"/>
                <a:gd name="connsiteY3" fmla="*/ 0 h 69754"/>
                <a:gd name="connsiteX4" fmla="*/ 70828 w 69754"/>
                <a:gd name="connsiteY4" fmla="*/ 35414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70828" y="35414"/>
                  </a:moveTo>
                  <a:cubicBezTo>
                    <a:pt x="70828" y="54972"/>
                    <a:pt x="54972" y="70828"/>
                    <a:pt x="35414" y="70828"/>
                  </a:cubicBezTo>
                  <a:cubicBezTo>
                    <a:pt x="15855" y="70828"/>
                    <a:pt x="0" y="54972"/>
                    <a:pt x="0" y="35414"/>
                  </a:cubicBezTo>
                  <a:cubicBezTo>
                    <a:pt x="0" y="15855"/>
                    <a:pt x="15855" y="0"/>
                    <a:pt x="35414" y="0"/>
                  </a:cubicBezTo>
                  <a:cubicBezTo>
                    <a:pt x="54972" y="0"/>
                    <a:pt x="70828" y="15855"/>
                    <a:pt x="70828" y="3541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2" name="Oval 641">
            <a:extLst>
              <a:ext uri="{FF2B5EF4-FFF2-40B4-BE49-F238E27FC236}">
                <a16:creationId xmlns:a16="http://schemas.microsoft.com/office/drawing/2014/main" id="{62DE0E93-608C-4718-832C-A4D756083794}"/>
              </a:ext>
            </a:extLst>
          </p:cNvPr>
          <p:cNvSpPr/>
          <p:nvPr/>
        </p:nvSpPr>
        <p:spPr>
          <a:xfrm>
            <a:off x="792302" y="5441347"/>
            <a:ext cx="692418" cy="69241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3" name="Oval 642">
            <a:extLst>
              <a:ext uri="{FF2B5EF4-FFF2-40B4-BE49-F238E27FC236}">
                <a16:creationId xmlns:a16="http://schemas.microsoft.com/office/drawing/2014/main" id="{05290868-684E-43D8-9381-2646D4788983}"/>
              </a:ext>
            </a:extLst>
          </p:cNvPr>
          <p:cNvSpPr/>
          <p:nvPr/>
        </p:nvSpPr>
        <p:spPr>
          <a:xfrm>
            <a:off x="1611998" y="5441347"/>
            <a:ext cx="692418" cy="6924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4" name="Oval 643">
            <a:extLst>
              <a:ext uri="{FF2B5EF4-FFF2-40B4-BE49-F238E27FC236}">
                <a16:creationId xmlns:a16="http://schemas.microsoft.com/office/drawing/2014/main" id="{56E3AE35-63BE-4D06-AA7D-F7A2013C51B4}"/>
              </a:ext>
            </a:extLst>
          </p:cNvPr>
          <p:cNvSpPr/>
          <p:nvPr/>
        </p:nvSpPr>
        <p:spPr>
          <a:xfrm>
            <a:off x="2431694" y="5441347"/>
            <a:ext cx="692418" cy="6924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" name="Oval 644">
            <a:extLst>
              <a:ext uri="{FF2B5EF4-FFF2-40B4-BE49-F238E27FC236}">
                <a16:creationId xmlns:a16="http://schemas.microsoft.com/office/drawing/2014/main" id="{2BFC2165-7F37-48C8-9C32-4504CEF9E3A0}"/>
              </a:ext>
            </a:extLst>
          </p:cNvPr>
          <p:cNvSpPr/>
          <p:nvPr/>
        </p:nvSpPr>
        <p:spPr>
          <a:xfrm>
            <a:off x="3251390" y="5441347"/>
            <a:ext cx="692418" cy="6924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6" name="Freeform: Shape 645">
            <a:extLst>
              <a:ext uri="{FF2B5EF4-FFF2-40B4-BE49-F238E27FC236}">
                <a16:creationId xmlns:a16="http://schemas.microsoft.com/office/drawing/2014/main" id="{C446F8D1-DDC4-4090-AB1F-B2EDB45BCE8C}"/>
              </a:ext>
            </a:extLst>
          </p:cNvPr>
          <p:cNvSpPr/>
          <p:nvPr/>
        </p:nvSpPr>
        <p:spPr>
          <a:xfrm rot="2621054">
            <a:off x="1028821" y="5542701"/>
            <a:ext cx="219376" cy="489709"/>
          </a:xfrm>
          <a:custGeom>
            <a:avLst/>
            <a:gdLst>
              <a:gd name="connsiteX0" fmla="*/ 73498 w 177403"/>
              <a:gd name="connsiteY0" fmla="*/ 31860 h 396013"/>
              <a:gd name="connsiteX1" fmla="*/ 82655 w 177403"/>
              <a:gd name="connsiteY1" fmla="*/ 36837 h 396013"/>
              <a:gd name="connsiteX2" fmla="*/ 76285 w 177403"/>
              <a:gd name="connsiteY2" fmla="*/ 44998 h 396013"/>
              <a:gd name="connsiteX3" fmla="*/ 43243 w 177403"/>
              <a:gd name="connsiteY3" fmla="*/ 80429 h 396013"/>
              <a:gd name="connsiteX4" fmla="*/ 35480 w 177403"/>
              <a:gd name="connsiteY4" fmla="*/ 86600 h 396013"/>
              <a:gd name="connsiteX5" fmla="*/ 29707 w 177403"/>
              <a:gd name="connsiteY5" fmla="*/ 81026 h 396013"/>
              <a:gd name="connsiteX6" fmla="*/ 73498 w 177403"/>
              <a:gd name="connsiteY6" fmla="*/ 31860 h 396013"/>
              <a:gd name="connsiteX7" fmla="*/ 88228 w 177403"/>
              <a:gd name="connsiteY7" fmla="*/ 17329 h 396013"/>
              <a:gd name="connsiteX8" fmla="*/ 17565 w 177403"/>
              <a:gd name="connsiteY8" fmla="*/ 88390 h 396013"/>
              <a:gd name="connsiteX9" fmla="*/ 88427 w 177403"/>
              <a:gd name="connsiteY9" fmla="*/ 160646 h 396013"/>
              <a:gd name="connsiteX10" fmla="*/ 160285 w 177403"/>
              <a:gd name="connsiteY10" fmla="*/ 89386 h 396013"/>
              <a:gd name="connsiteX11" fmla="*/ 88228 w 177403"/>
              <a:gd name="connsiteY11" fmla="*/ 17329 h 396013"/>
              <a:gd name="connsiteX12" fmla="*/ 108133 w 177403"/>
              <a:gd name="connsiteY12" fmla="*/ 2201 h 396013"/>
              <a:gd name="connsiteX13" fmla="*/ 177403 w 177403"/>
              <a:gd name="connsiteY13" fmla="*/ 87992 h 396013"/>
              <a:gd name="connsiteX14" fmla="*/ 118086 w 177403"/>
              <a:gd name="connsiteY14" fmla="*/ 173385 h 396013"/>
              <a:gd name="connsiteX15" fmla="*/ 111119 w 177403"/>
              <a:gd name="connsiteY15" fmla="*/ 180551 h 396013"/>
              <a:gd name="connsiteX16" fmla="*/ 110721 w 177403"/>
              <a:gd name="connsiteY16" fmla="*/ 247233 h 396013"/>
              <a:gd name="connsiteX17" fmla="*/ 125451 w 177403"/>
              <a:gd name="connsiteY17" fmla="*/ 261764 h 396013"/>
              <a:gd name="connsiteX18" fmla="*/ 125252 w 177403"/>
              <a:gd name="connsiteY18" fmla="*/ 381195 h 396013"/>
              <a:gd name="connsiteX19" fmla="*/ 110721 w 177403"/>
              <a:gd name="connsiteY19" fmla="*/ 395925 h 396013"/>
              <a:gd name="connsiteX20" fmla="*/ 65935 w 177403"/>
              <a:gd name="connsiteY20" fmla="*/ 395925 h 396013"/>
              <a:gd name="connsiteX21" fmla="*/ 52598 w 177403"/>
              <a:gd name="connsiteY21" fmla="*/ 382190 h 396013"/>
              <a:gd name="connsiteX22" fmla="*/ 52598 w 177403"/>
              <a:gd name="connsiteY22" fmla="*/ 262759 h 396013"/>
              <a:gd name="connsiteX23" fmla="*/ 67328 w 177403"/>
              <a:gd name="connsiteY23" fmla="*/ 246636 h 396013"/>
              <a:gd name="connsiteX24" fmla="*/ 66930 w 177403"/>
              <a:gd name="connsiteY24" fmla="*/ 179357 h 396013"/>
              <a:gd name="connsiteX25" fmla="*/ 59963 w 177403"/>
              <a:gd name="connsiteY25" fmla="*/ 173186 h 396013"/>
              <a:gd name="connsiteX26" fmla="*/ 9205 w 177403"/>
              <a:gd name="connsiteY26" fmla="*/ 49576 h 396013"/>
              <a:gd name="connsiteX27" fmla="*/ 108133 w 177403"/>
              <a:gd name="connsiteY27" fmla="*/ 2201 h 39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7403" h="39601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7" name="Freeform: Shape 646">
            <a:extLst>
              <a:ext uri="{FF2B5EF4-FFF2-40B4-BE49-F238E27FC236}">
                <a16:creationId xmlns:a16="http://schemas.microsoft.com/office/drawing/2014/main" id="{4D477B31-A4FD-485A-B994-9936AD18E6DD}"/>
              </a:ext>
            </a:extLst>
          </p:cNvPr>
          <p:cNvSpPr/>
          <p:nvPr/>
        </p:nvSpPr>
        <p:spPr>
          <a:xfrm>
            <a:off x="3376825" y="5580850"/>
            <a:ext cx="413412" cy="413411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8" name="Freeform: Shape 647">
            <a:extLst>
              <a:ext uri="{FF2B5EF4-FFF2-40B4-BE49-F238E27FC236}">
                <a16:creationId xmlns:a16="http://schemas.microsoft.com/office/drawing/2014/main" id="{B902C0DD-A23D-4831-BF2B-DED35D24BDDD}"/>
              </a:ext>
            </a:extLst>
          </p:cNvPr>
          <p:cNvSpPr/>
          <p:nvPr/>
        </p:nvSpPr>
        <p:spPr>
          <a:xfrm rot="1395902">
            <a:off x="2656862" y="5594754"/>
            <a:ext cx="323253" cy="441998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9" name="Freeform: Shape 648">
            <a:extLst>
              <a:ext uri="{FF2B5EF4-FFF2-40B4-BE49-F238E27FC236}">
                <a16:creationId xmlns:a16="http://schemas.microsoft.com/office/drawing/2014/main" id="{DDB12990-CB60-45ED-8D91-7B8485681F38}"/>
              </a:ext>
            </a:extLst>
          </p:cNvPr>
          <p:cNvSpPr/>
          <p:nvPr/>
        </p:nvSpPr>
        <p:spPr>
          <a:xfrm>
            <a:off x="1757675" y="5576452"/>
            <a:ext cx="420007" cy="422207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50" name="그룹 8">
            <a:extLst>
              <a:ext uri="{FF2B5EF4-FFF2-40B4-BE49-F238E27FC236}">
                <a16:creationId xmlns:a16="http://schemas.microsoft.com/office/drawing/2014/main" id="{399520F8-4575-4265-96DA-DD22CDAE488B}"/>
              </a:ext>
            </a:extLst>
          </p:cNvPr>
          <p:cNvGrpSpPr/>
          <p:nvPr/>
        </p:nvGrpSpPr>
        <p:grpSpPr>
          <a:xfrm>
            <a:off x="8192838" y="3608641"/>
            <a:ext cx="3190672" cy="901282"/>
            <a:chOff x="7752184" y="4976177"/>
            <a:chExt cx="1877204" cy="901282"/>
          </a:xfrm>
        </p:grpSpPr>
        <p:sp>
          <p:nvSpPr>
            <p:cNvPr id="651" name="TextBox 650">
              <a:extLst>
                <a:ext uri="{FF2B5EF4-FFF2-40B4-BE49-F238E27FC236}">
                  <a16:creationId xmlns:a16="http://schemas.microsoft.com/office/drawing/2014/main" id="{B1462FE0-CDD2-4DD0-AC98-C0BC154DAA0B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FAC5EB2A-2748-48EF-A999-177FBF19AF28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3" name="그룹 18">
            <a:extLst>
              <a:ext uri="{FF2B5EF4-FFF2-40B4-BE49-F238E27FC236}">
                <a16:creationId xmlns:a16="http://schemas.microsoft.com/office/drawing/2014/main" id="{C911DF34-2280-4F6A-AF69-C23ADBC13EB2}"/>
              </a:ext>
            </a:extLst>
          </p:cNvPr>
          <p:cNvGrpSpPr/>
          <p:nvPr/>
        </p:nvGrpSpPr>
        <p:grpSpPr>
          <a:xfrm>
            <a:off x="8192838" y="1994413"/>
            <a:ext cx="3190672" cy="901282"/>
            <a:chOff x="7752184" y="1735816"/>
            <a:chExt cx="1877204" cy="901282"/>
          </a:xfrm>
        </p:grpSpPr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DD2370E8-9593-411B-A4D1-449F34663661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FFBE5489-88B8-45E0-B533-ADA9774DF25B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6" name="그룹 21">
            <a:extLst>
              <a:ext uri="{FF2B5EF4-FFF2-40B4-BE49-F238E27FC236}">
                <a16:creationId xmlns:a16="http://schemas.microsoft.com/office/drawing/2014/main" id="{F680938E-4587-48A2-806D-06FAFFBB59B6}"/>
              </a:ext>
            </a:extLst>
          </p:cNvPr>
          <p:cNvGrpSpPr/>
          <p:nvPr/>
        </p:nvGrpSpPr>
        <p:grpSpPr>
          <a:xfrm>
            <a:off x="808490" y="3608643"/>
            <a:ext cx="3190672" cy="901282"/>
            <a:chOff x="2634620" y="4976178"/>
            <a:chExt cx="1877204" cy="901282"/>
          </a:xfrm>
        </p:grpSpPr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CD700701-EA6C-4137-893D-FBBEC2025E50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3BE07BFF-9F62-411F-9D44-E0B0F304D38D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9" name="그룹 20">
            <a:extLst>
              <a:ext uri="{FF2B5EF4-FFF2-40B4-BE49-F238E27FC236}">
                <a16:creationId xmlns:a16="http://schemas.microsoft.com/office/drawing/2014/main" id="{FFDDA372-39FC-4A6D-8654-9CA5DC1F7D08}"/>
              </a:ext>
            </a:extLst>
          </p:cNvPr>
          <p:cNvGrpSpPr/>
          <p:nvPr/>
        </p:nvGrpSpPr>
        <p:grpSpPr>
          <a:xfrm>
            <a:off x="808490" y="1994414"/>
            <a:ext cx="3190672" cy="901282"/>
            <a:chOff x="2634620" y="1735817"/>
            <a:chExt cx="1877204" cy="901282"/>
          </a:xfrm>
        </p:grpSpPr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F507FF09-7825-4491-9273-51E9A5551C57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9D8B8751-F71C-4110-961F-2DA1A34BC900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62" name="Elbow Connector 19">
            <a:extLst>
              <a:ext uri="{FF2B5EF4-FFF2-40B4-BE49-F238E27FC236}">
                <a16:creationId xmlns:a16="http://schemas.microsoft.com/office/drawing/2014/main" id="{1E730028-CA2A-4D99-9B8F-833DE0632939}"/>
              </a:ext>
            </a:extLst>
          </p:cNvPr>
          <p:cNvCxnSpPr>
            <a:cxnSpLocks/>
          </p:cNvCxnSpPr>
          <p:nvPr/>
        </p:nvCxnSpPr>
        <p:spPr>
          <a:xfrm flipV="1">
            <a:off x="4111251" y="3430795"/>
            <a:ext cx="1567085" cy="310533"/>
          </a:xfrm>
          <a:prstGeom prst="bentConnector3">
            <a:avLst>
              <a:gd name="adj1" fmla="val 2143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3" name="Elbow Connector 22">
            <a:extLst>
              <a:ext uri="{FF2B5EF4-FFF2-40B4-BE49-F238E27FC236}">
                <a16:creationId xmlns:a16="http://schemas.microsoft.com/office/drawing/2014/main" id="{D6A0C4F8-054F-47C7-AD29-4E0435AFF59C}"/>
              </a:ext>
            </a:extLst>
          </p:cNvPr>
          <p:cNvCxnSpPr>
            <a:cxnSpLocks/>
          </p:cNvCxnSpPr>
          <p:nvPr/>
        </p:nvCxnSpPr>
        <p:spPr>
          <a:xfrm rot="10800000" flipV="1">
            <a:off x="6314718" y="3728861"/>
            <a:ext cx="1677503" cy="363422"/>
          </a:xfrm>
          <a:prstGeom prst="bentConnector3">
            <a:avLst>
              <a:gd name="adj1" fmla="val 1195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4" name="Elbow Connector 31">
            <a:extLst>
              <a:ext uri="{FF2B5EF4-FFF2-40B4-BE49-F238E27FC236}">
                <a16:creationId xmlns:a16="http://schemas.microsoft.com/office/drawing/2014/main" id="{193D61D4-EFB1-4A0B-8C32-0415D1193458}"/>
              </a:ext>
            </a:extLst>
          </p:cNvPr>
          <p:cNvCxnSpPr>
            <a:cxnSpLocks/>
          </p:cNvCxnSpPr>
          <p:nvPr/>
        </p:nvCxnSpPr>
        <p:spPr>
          <a:xfrm>
            <a:off x="4283161" y="2124238"/>
            <a:ext cx="1260000" cy="246162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5" name="Elbow Connector 34">
            <a:extLst>
              <a:ext uri="{FF2B5EF4-FFF2-40B4-BE49-F238E27FC236}">
                <a16:creationId xmlns:a16="http://schemas.microsoft.com/office/drawing/2014/main" id="{A78F2C2F-D6B5-4127-A757-D66E8162B898}"/>
              </a:ext>
            </a:extLst>
          </p:cNvPr>
          <p:cNvCxnSpPr>
            <a:cxnSpLocks/>
          </p:cNvCxnSpPr>
          <p:nvPr/>
        </p:nvCxnSpPr>
        <p:spPr>
          <a:xfrm rot="10800000" flipV="1">
            <a:off x="6648841" y="2124237"/>
            <a:ext cx="1343382" cy="840400"/>
          </a:xfrm>
          <a:prstGeom prst="bentConnector3">
            <a:avLst>
              <a:gd name="adj1" fmla="val 10068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6" name="TextBox 665">
            <a:extLst>
              <a:ext uri="{FF2B5EF4-FFF2-40B4-BE49-F238E27FC236}">
                <a16:creationId xmlns:a16="http://schemas.microsoft.com/office/drawing/2014/main" id="{2951746A-D3E6-44F5-8596-E3CCAFD94FC5}"/>
              </a:ext>
            </a:extLst>
          </p:cNvPr>
          <p:cNvSpPr txBox="1"/>
          <p:nvPr/>
        </p:nvSpPr>
        <p:spPr>
          <a:xfrm>
            <a:off x="3919307" y="5279723"/>
            <a:ext cx="28080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7" name="Rectangle 666">
            <a:extLst>
              <a:ext uri="{FF2B5EF4-FFF2-40B4-BE49-F238E27FC236}">
                <a16:creationId xmlns:a16="http://schemas.microsoft.com/office/drawing/2014/main" id="{3CAC6909-4818-4872-BC34-DE006EC43C74}"/>
              </a:ext>
            </a:extLst>
          </p:cNvPr>
          <p:cNvSpPr/>
          <p:nvPr/>
        </p:nvSpPr>
        <p:spPr>
          <a:xfrm>
            <a:off x="7104235" y="5297264"/>
            <a:ext cx="60465" cy="980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8" name="TextBox 667">
            <a:extLst>
              <a:ext uri="{FF2B5EF4-FFF2-40B4-BE49-F238E27FC236}">
                <a16:creationId xmlns:a16="http://schemas.microsoft.com/office/drawing/2014/main" id="{8890B02B-CD14-46C7-AC36-9852FB103A39}"/>
              </a:ext>
            </a:extLst>
          </p:cNvPr>
          <p:cNvSpPr txBox="1"/>
          <p:nvPr/>
        </p:nvSpPr>
        <p:spPr>
          <a:xfrm>
            <a:off x="7541559" y="5217477"/>
            <a:ext cx="4104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Get a modern PowerPoint  Presentation that is beautifully designed. </a:t>
            </a:r>
          </a:p>
        </p:txBody>
      </p:sp>
      <p:sp>
        <p:nvSpPr>
          <p:cNvPr id="669" name="Text Placeholder 27">
            <a:extLst>
              <a:ext uri="{FF2B5EF4-FFF2-40B4-BE49-F238E27FC236}">
                <a16:creationId xmlns:a16="http://schemas.microsoft.com/office/drawing/2014/main" id="{80210F10-841E-4A4B-88A6-123AFF8433EC}"/>
              </a:ext>
            </a:extLst>
          </p:cNvPr>
          <p:cNvSpPr txBox="1">
            <a:spLocks/>
          </p:cNvSpPr>
          <p:nvPr/>
        </p:nvSpPr>
        <p:spPr>
          <a:xfrm>
            <a:off x="9854381" y="5994256"/>
            <a:ext cx="1584601" cy="30113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143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2021-04-19T02:10:03Z</dcterms:modified>
</cp:coreProperties>
</file>