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5661248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491880" y="4584030"/>
            <a:ext cx="54360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89279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196" y="1415951"/>
            <a:ext cx="1080120" cy="26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4:3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en-US" altLang="ko-KR" sz="22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altLang="ko-KR" sz="2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ko-KR" alt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106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2014-04-01T16:35:38Z</dcterms:created>
  <dcterms:modified xsi:type="dcterms:W3CDTF">2014-12-22T08:21:18Z</dcterms:modified>
</cp:coreProperties>
</file>